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2" r:id="rId4"/>
  </p:sldMasterIdLst>
  <p:notesMasterIdLst>
    <p:notesMasterId r:id="rId41"/>
  </p:notesMasterIdLst>
  <p:sldIdLst>
    <p:sldId id="256" r:id="rId5"/>
    <p:sldId id="340" r:id="rId6"/>
    <p:sldId id="280" r:id="rId7"/>
    <p:sldId id="320" r:id="rId8"/>
    <p:sldId id="285" r:id="rId9"/>
    <p:sldId id="262" r:id="rId10"/>
    <p:sldId id="341" r:id="rId11"/>
    <p:sldId id="323" r:id="rId12"/>
    <p:sldId id="330" r:id="rId13"/>
    <p:sldId id="342" r:id="rId14"/>
    <p:sldId id="337" r:id="rId15"/>
    <p:sldId id="301" r:id="rId16"/>
    <p:sldId id="321" r:id="rId17"/>
    <p:sldId id="324" r:id="rId18"/>
    <p:sldId id="322" r:id="rId19"/>
    <p:sldId id="306" r:id="rId20"/>
    <p:sldId id="332" r:id="rId21"/>
    <p:sldId id="269" r:id="rId22"/>
    <p:sldId id="304" r:id="rId23"/>
    <p:sldId id="329" r:id="rId24"/>
    <p:sldId id="338" r:id="rId25"/>
    <p:sldId id="305" r:id="rId26"/>
    <p:sldId id="273" r:id="rId27"/>
    <p:sldId id="346" r:id="rId28"/>
    <p:sldId id="311" r:id="rId29"/>
    <p:sldId id="274" r:id="rId30"/>
    <p:sldId id="283" r:id="rId31"/>
    <p:sldId id="310" r:id="rId32"/>
    <p:sldId id="339" r:id="rId33"/>
    <p:sldId id="312" r:id="rId34"/>
    <p:sldId id="345" r:id="rId35"/>
    <p:sldId id="318" r:id="rId36"/>
    <p:sldId id="319" r:id="rId37"/>
    <p:sldId id="284" r:id="rId38"/>
    <p:sldId id="327" r:id="rId39"/>
    <p:sldId id="317" r:id="rId40"/>
  </p:sldIdLst>
  <p:sldSz cx="9906000" cy="6858000" type="A4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기본 구역" id="{BEB06C34-2958-4941-8EDA-B54D31F06D42}">
          <p14:sldIdLst>
            <p14:sldId id="256"/>
            <p14:sldId id="340"/>
            <p14:sldId id="280"/>
            <p14:sldId id="320"/>
            <p14:sldId id="285"/>
            <p14:sldId id="262"/>
            <p14:sldId id="341"/>
            <p14:sldId id="323"/>
            <p14:sldId id="330"/>
            <p14:sldId id="342"/>
            <p14:sldId id="337"/>
            <p14:sldId id="301"/>
            <p14:sldId id="321"/>
            <p14:sldId id="324"/>
            <p14:sldId id="322"/>
            <p14:sldId id="306"/>
            <p14:sldId id="332"/>
            <p14:sldId id="269"/>
            <p14:sldId id="304"/>
            <p14:sldId id="329"/>
            <p14:sldId id="338"/>
            <p14:sldId id="305"/>
            <p14:sldId id="273"/>
            <p14:sldId id="346"/>
            <p14:sldId id="311"/>
            <p14:sldId id="274"/>
            <p14:sldId id="283"/>
            <p14:sldId id="310"/>
            <p14:sldId id="339"/>
            <p14:sldId id="312"/>
            <p14:sldId id="345"/>
            <p14:sldId id="318"/>
            <p14:sldId id="319"/>
            <p14:sldId id="284"/>
            <p14:sldId id="327"/>
            <p14:sldId id="31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042" userDrawn="1">
          <p15:clr>
            <a:srgbClr val="A4A3A4"/>
          </p15:clr>
        </p15:guide>
        <p15:guide id="2" pos="262" userDrawn="1">
          <p15:clr>
            <a:srgbClr val="A4A3A4"/>
          </p15:clr>
        </p15:guide>
        <p15:guide id="4" orient="horz" pos="822" userDrawn="1">
          <p15:clr>
            <a:srgbClr val="A4A3A4"/>
          </p15:clr>
        </p15:guide>
        <p15:guide id="5" pos="5978" userDrawn="1">
          <p15:clr>
            <a:srgbClr val="A4A3A4"/>
          </p15:clr>
        </p15:guide>
        <p15:guide id="6" orient="horz" pos="187" userDrawn="1">
          <p15:clr>
            <a:srgbClr val="A4A3A4"/>
          </p15:clr>
        </p15:guide>
        <p15:guide id="7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21">
          <p15:clr>
            <a:srgbClr val="A4A3A4"/>
          </p15:clr>
        </p15:guide>
        <p15:guide id="2" pos="31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6D5D8"/>
    <a:srgbClr val="DBDBDF"/>
    <a:srgbClr val="334B7A"/>
    <a:srgbClr val="4B576A"/>
    <a:srgbClr val="486237"/>
    <a:srgbClr val="32524A"/>
    <a:srgbClr val="51333C"/>
    <a:srgbClr val="F4F9FD"/>
    <a:srgbClr val="264A29"/>
    <a:srgbClr val="9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FA273-BB90-47EC-AD02-A387369EEFFB}" v="1069" dt="2019-10-31T06:57:38.290"/>
    <p1510:client id="{0ADC75DF-3E5D-4C82-AE50-F65DC634CF5F}" v="1438" dt="2019-10-31T06:53:05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1" autoAdjust="0"/>
    <p:restoredTop sz="94010" autoAdjust="0"/>
  </p:normalViewPr>
  <p:slideViewPr>
    <p:cSldViewPr snapToGrid="0" showGuides="1">
      <p:cViewPr>
        <p:scale>
          <a:sx n="100" d="100"/>
          <a:sy n="100" d="100"/>
        </p:scale>
        <p:origin x="-946" y="-62"/>
      </p:cViewPr>
      <p:guideLst>
        <p:guide orient="horz" pos="4042"/>
        <p:guide orient="horz" pos="822"/>
        <p:guide orient="horz" pos="187"/>
        <p:guide orient="horz" pos="1344"/>
        <p:guide pos="262"/>
        <p:guide pos="5978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678" y="-72"/>
      </p:cViewPr>
      <p:guideLst>
        <p:guide orient="horz" pos="2121"/>
        <p:guide pos="310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피티위즈(주)" userId="be105a1e-ef17-475a-a144-a250c389e8ce" providerId="ADAL" clId="{FF5FA273-BB90-47EC-AD02-A387369EEFFB}"/>
    <pc:docChg chg="undo custSel modSld">
      <pc:chgData name="피티위즈(주)" userId="be105a1e-ef17-475a-a144-a250c389e8ce" providerId="ADAL" clId="{FF5FA273-BB90-47EC-AD02-A387369EEFFB}" dt="2019-10-31T06:57:38.290" v="1052" actId="207"/>
      <pc:docMkLst>
        <pc:docMk/>
      </pc:docMkLst>
      <pc:sldChg chg="modSp">
        <pc:chgData name="피티위즈(주)" userId="be105a1e-ef17-475a-a144-a250c389e8ce" providerId="ADAL" clId="{FF5FA273-BB90-47EC-AD02-A387369EEFFB}" dt="2019-10-31T06:40:29.522" v="705" actId="167"/>
        <pc:sldMkLst>
          <pc:docMk/>
          <pc:sldMk cId="0" sldId="273"/>
        </pc:sldMkLst>
        <pc:spChg chg="mod">
          <ac:chgData name="피티위즈(주)" userId="be105a1e-ef17-475a-a144-a250c389e8ce" providerId="ADAL" clId="{FF5FA273-BB90-47EC-AD02-A387369EEFFB}" dt="2019-10-31T06:37:08.575" v="635" actId="20577"/>
          <ac:spMkLst>
            <pc:docMk/>
            <pc:sldMk cId="0" sldId="273"/>
            <ac:spMk id="175" creationId="{DE960C79-BA0E-4207-A9DB-580897B0FFC3}"/>
          </ac:spMkLst>
        </pc:spChg>
        <pc:spChg chg="mod ord">
          <ac:chgData name="피티위즈(주)" userId="be105a1e-ef17-475a-a144-a250c389e8ce" providerId="ADAL" clId="{FF5FA273-BB90-47EC-AD02-A387369EEFFB}" dt="2019-10-31T06:40:21.522" v="702" actId="167"/>
          <ac:spMkLst>
            <pc:docMk/>
            <pc:sldMk cId="0" sldId="273"/>
            <ac:spMk id="185" creationId="{94E76CCE-08A7-445C-B9E0-33DC4A521F7A}"/>
          </ac:spMkLst>
        </pc:spChg>
        <pc:picChg chg="mod ord">
          <ac:chgData name="피티위즈(주)" userId="be105a1e-ef17-475a-a144-a250c389e8ce" providerId="ADAL" clId="{FF5FA273-BB90-47EC-AD02-A387369EEFFB}" dt="2019-10-31T06:40:29.522" v="705" actId="167"/>
          <ac:picMkLst>
            <pc:docMk/>
            <pc:sldMk cId="0" sldId="273"/>
            <ac:picMk id="7" creationId="{031D0077-1BE2-4A3F-8577-6C07251B381C}"/>
          </ac:picMkLst>
        </pc:picChg>
        <pc:picChg chg="mod ord">
          <ac:chgData name="피티위즈(주)" userId="be105a1e-ef17-475a-a144-a250c389e8ce" providerId="ADAL" clId="{FF5FA273-BB90-47EC-AD02-A387369EEFFB}" dt="2019-10-31T06:40:29.522" v="705" actId="167"/>
          <ac:picMkLst>
            <pc:docMk/>
            <pc:sldMk cId="0" sldId="273"/>
            <ac:picMk id="176" creationId="{83866B39-E48C-4630-94E5-CF6BD38FB358}"/>
          </ac:picMkLst>
        </pc:picChg>
      </pc:sldChg>
      <pc:sldChg chg="modSp">
        <pc:chgData name="피티위즈(주)" userId="be105a1e-ef17-475a-a144-a250c389e8ce" providerId="ADAL" clId="{FF5FA273-BB90-47EC-AD02-A387369EEFFB}" dt="2019-10-31T06:27:27.728" v="519" actId="553"/>
        <pc:sldMkLst>
          <pc:docMk/>
          <pc:sldMk cId="0" sldId="274"/>
        </pc:sldMkLst>
        <pc:grpChg chg="mod">
          <ac:chgData name="피티위즈(주)" userId="be105a1e-ef17-475a-a144-a250c389e8ce" providerId="ADAL" clId="{FF5FA273-BB90-47EC-AD02-A387369EEFFB}" dt="2019-10-31T06:27:27.728" v="519" actId="553"/>
          <ac:grpSpMkLst>
            <pc:docMk/>
            <pc:sldMk cId="0" sldId="274"/>
            <ac:grpSpMk id="11" creationId="{C0E27350-D148-4881-B174-6828B3462890}"/>
          </ac:grpSpMkLst>
        </pc:grpChg>
        <pc:picChg chg="mod">
          <ac:chgData name="피티위즈(주)" userId="be105a1e-ef17-475a-a144-a250c389e8ce" providerId="ADAL" clId="{FF5FA273-BB90-47EC-AD02-A387369EEFFB}" dt="2019-10-31T06:27:27.728" v="519" actId="553"/>
          <ac:picMkLst>
            <pc:docMk/>
            <pc:sldMk cId="0" sldId="274"/>
            <ac:picMk id="46" creationId="{00000000-0000-0000-0000-000000000000}"/>
          </ac:picMkLst>
        </pc:picChg>
        <pc:picChg chg="mod">
          <ac:chgData name="피티위즈(주)" userId="be105a1e-ef17-475a-a144-a250c389e8ce" providerId="ADAL" clId="{FF5FA273-BB90-47EC-AD02-A387369EEFFB}" dt="2019-10-31T06:27:27.728" v="519" actId="553"/>
          <ac:picMkLst>
            <pc:docMk/>
            <pc:sldMk cId="0" sldId="274"/>
            <ac:picMk id="94" creationId="{00000000-0000-0000-0000-000000000000}"/>
          </ac:picMkLst>
        </pc:picChg>
        <pc:picChg chg="mod">
          <ac:chgData name="피티위즈(주)" userId="be105a1e-ef17-475a-a144-a250c389e8ce" providerId="ADAL" clId="{FF5FA273-BB90-47EC-AD02-A387369EEFFB}" dt="2019-10-31T06:27:27.728" v="519" actId="553"/>
          <ac:picMkLst>
            <pc:docMk/>
            <pc:sldMk cId="0" sldId="274"/>
            <ac:picMk id="95" creationId="{00000000-0000-0000-0000-000000000000}"/>
          </ac:picMkLst>
        </pc:picChg>
      </pc:sldChg>
      <pc:sldChg chg="modSp">
        <pc:chgData name="피티위즈(주)" userId="be105a1e-ef17-475a-a144-a250c389e8ce" providerId="ADAL" clId="{FF5FA273-BB90-47EC-AD02-A387369EEFFB}" dt="2019-10-31T06:27:14.486" v="518" actId="554"/>
        <pc:sldMkLst>
          <pc:docMk/>
          <pc:sldMk cId="2632632292" sldId="283"/>
        </pc:sldMkLst>
        <pc:spChg chg="mod">
          <ac:chgData name="피티위즈(주)" userId="be105a1e-ef17-475a-a144-a250c389e8ce" providerId="ADAL" clId="{FF5FA273-BB90-47EC-AD02-A387369EEFFB}" dt="2019-10-31T06:27:14.486" v="518" actId="554"/>
          <ac:spMkLst>
            <pc:docMk/>
            <pc:sldMk cId="2632632292" sldId="283"/>
            <ac:spMk id="63" creationId="{E8144660-EC1B-4DE0-BBB7-404D37BC469D}"/>
          </ac:spMkLst>
        </pc:spChg>
        <pc:spChg chg="mod">
          <ac:chgData name="피티위즈(주)" userId="be105a1e-ef17-475a-a144-a250c389e8ce" providerId="ADAL" clId="{FF5FA273-BB90-47EC-AD02-A387369EEFFB}" dt="2019-10-31T06:27:14.486" v="518" actId="554"/>
          <ac:spMkLst>
            <pc:docMk/>
            <pc:sldMk cId="2632632292" sldId="283"/>
            <ac:spMk id="66" creationId="{CC861F65-73DB-4DD2-8170-F6A0F712F130}"/>
          </ac:spMkLst>
        </pc:spChg>
      </pc:sldChg>
      <pc:sldChg chg="addSp modSp">
        <pc:chgData name="피티위즈(주)" userId="be105a1e-ef17-475a-a144-a250c389e8ce" providerId="ADAL" clId="{FF5FA273-BB90-47EC-AD02-A387369EEFFB}" dt="2019-10-31T06:14:46.263" v="261" actId="571"/>
        <pc:sldMkLst>
          <pc:docMk/>
          <pc:sldMk cId="0" sldId="284"/>
        </pc:sldMkLst>
        <pc:spChg chg="mod">
          <ac:chgData name="피티위즈(주)" userId="be105a1e-ef17-475a-a144-a250c389e8ce" providerId="ADAL" clId="{FF5FA273-BB90-47EC-AD02-A387369EEFFB}" dt="2019-10-31T06:12:53.364" v="230" actId="20577"/>
          <ac:spMkLst>
            <pc:docMk/>
            <pc:sldMk cId="0" sldId="284"/>
            <ac:spMk id="22" creationId="{84111D7E-1DA6-4701-B01D-E6B63AAC4389}"/>
          </ac:spMkLst>
        </pc:spChg>
        <pc:grpChg chg="add mod">
          <ac:chgData name="피티위즈(주)" userId="be105a1e-ef17-475a-a144-a250c389e8ce" providerId="ADAL" clId="{FF5FA273-BB90-47EC-AD02-A387369EEFFB}" dt="2019-10-31T06:14:46.263" v="261" actId="571"/>
          <ac:grpSpMkLst>
            <pc:docMk/>
            <pc:sldMk cId="0" sldId="284"/>
            <ac:grpSpMk id="44" creationId="{EBC587C8-879E-4AAC-AF20-8A9BD526A437}"/>
          </ac:grpSpMkLst>
        </pc:grpChg>
        <pc:grpChg chg="mod">
          <ac:chgData name="피티위즈(주)" userId="be105a1e-ef17-475a-a144-a250c389e8ce" providerId="ADAL" clId="{FF5FA273-BB90-47EC-AD02-A387369EEFFB}" dt="2019-10-31T06:14:46.263" v="261" actId="571"/>
          <ac:grpSpMkLst>
            <pc:docMk/>
            <pc:sldMk cId="0" sldId="284"/>
            <ac:grpSpMk id="48" creationId="{7EAA3B80-94E5-401D-AF1D-9792AC8A08B6}"/>
          </ac:grpSpMkLst>
        </pc:grpChg>
      </pc:sldChg>
      <pc:sldChg chg="modSp">
        <pc:chgData name="피티위즈(주)" userId="be105a1e-ef17-475a-a144-a250c389e8ce" providerId="ADAL" clId="{FF5FA273-BB90-47EC-AD02-A387369EEFFB}" dt="2019-10-31T06:48:48.743" v="742" actId="20577"/>
        <pc:sldMkLst>
          <pc:docMk/>
          <pc:sldMk cId="0" sldId="301"/>
        </pc:sldMkLst>
        <pc:spChg chg="mod">
          <ac:chgData name="피티위즈(주)" userId="be105a1e-ef17-475a-a144-a250c389e8ce" providerId="ADAL" clId="{FF5FA273-BB90-47EC-AD02-A387369EEFFB}" dt="2019-10-31T06:48:48.743" v="742" actId="20577"/>
          <ac:spMkLst>
            <pc:docMk/>
            <pc:sldMk cId="0" sldId="301"/>
            <ac:spMk id="88" creationId="{78C81D44-6EFA-4DBE-95C3-D8EBB2E01385}"/>
          </ac:spMkLst>
        </pc:spChg>
        <pc:spChg chg="mod">
          <ac:chgData name="피티위즈(주)" userId="be105a1e-ef17-475a-a144-a250c389e8ce" providerId="ADAL" clId="{FF5FA273-BB90-47EC-AD02-A387369EEFFB}" dt="2019-10-31T06:48:42.842" v="739" actId="20577"/>
          <ac:spMkLst>
            <pc:docMk/>
            <pc:sldMk cId="0" sldId="301"/>
            <ac:spMk id="90" creationId="{9AFC1D49-54F6-4BD6-862D-88952EF9346C}"/>
          </ac:spMkLst>
        </pc:spChg>
        <pc:spChg chg="mod">
          <ac:chgData name="피티위즈(주)" userId="be105a1e-ef17-475a-a144-a250c389e8ce" providerId="ADAL" clId="{FF5FA273-BB90-47EC-AD02-A387369EEFFB}" dt="2019-10-31T06:48:45.466" v="741" actId="20577"/>
          <ac:spMkLst>
            <pc:docMk/>
            <pc:sldMk cId="0" sldId="301"/>
            <ac:spMk id="113" creationId="{55B813C0-05F8-4988-81F9-794F10277E3A}"/>
          </ac:spMkLst>
        </pc:spChg>
      </pc:sldChg>
      <pc:sldChg chg="addSp delSp modSp">
        <pc:chgData name="피티위즈(주)" userId="be105a1e-ef17-475a-a144-a250c389e8ce" providerId="ADAL" clId="{FF5FA273-BB90-47EC-AD02-A387369EEFFB}" dt="2019-10-31T06:37:44.739" v="673" actId="478"/>
        <pc:sldMkLst>
          <pc:docMk/>
          <pc:sldMk cId="0" sldId="305"/>
        </pc:sldMkLst>
        <pc:spChg chg="add del mod">
          <ac:chgData name="피티위즈(주)" userId="be105a1e-ef17-475a-a144-a250c389e8ce" providerId="ADAL" clId="{FF5FA273-BB90-47EC-AD02-A387369EEFFB}" dt="2019-10-31T06:37:44.739" v="673" actId="478"/>
          <ac:spMkLst>
            <pc:docMk/>
            <pc:sldMk cId="0" sldId="305"/>
            <ac:spMk id="112" creationId="{106038BD-A011-4835-A8D2-BACDDC0474E2}"/>
          </ac:spMkLst>
        </pc:spChg>
      </pc:sldChg>
      <pc:sldChg chg="modSp">
        <pc:chgData name="피티위즈(주)" userId="be105a1e-ef17-475a-a144-a250c389e8ce" providerId="ADAL" clId="{FF5FA273-BB90-47EC-AD02-A387369EEFFB}" dt="2019-10-31T06:26:30.603" v="517" actId="20577"/>
        <pc:sldMkLst>
          <pc:docMk/>
          <pc:sldMk cId="0" sldId="310"/>
        </pc:sldMkLst>
        <pc:spChg chg="mod">
          <ac:chgData name="피티위즈(주)" userId="be105a1e-ef17-475a-a144-a250c389e8ce" providerId="ADAL" clId="{FF5FA273-BB90-47EC-AD02-A387369EEFFB}" dt="2019-10-31T06:26:30.603" v="517" actId="20577"/>
          <ac:spMkLst>
            <pc:docMk/>
            <pc:sldMk cId="0" sldId="310"/>
            <ac:spMk id="76" creationId="{580152CF-7139-42E4-8327-C21A2B4030C2}"/>
          </ac:spMkLst>
        </pc:spChg>
        <pc:spChg chg="mod">
          <ac:chgData name="피티위즈(주)" userId="be105a1e-ef17-475a-a144-a250c389e8ce" providerId="ADAL" clId="{FF5FA273-BB90-47EC-AD02-A387369EEFFB}" dt="2019-10-31T06:26:14.010" v="507" actId="207"/>
          <ac:spMkLst>
            <pc:docMk/>
            <pc:sldMk cId="0" sldId="310"/>
            <ac:spMk id="221" creationId="{A2442272-25A6-4495-BBDD-B44442A8DF77}"/>
          </ac:spMkLst>
        </pc:spChg>
        <pc:spChg chg="mod">
          <ac:chgData name="피티위즈(주)" userId="be105a1e-ef17-475a-a144-a250c389e8ce" providerId="ADAL" clId="{FF5FA273-BB90-47EC-AD02-A387369EEFFB}" dt="2019-10-31T06:26:06.002" v="506" actId="207"/>
          <ac:spMkLst>
            <pc:docMk/>
            <pc:sldMk cId="0" sldId="310"/>
            <ac:spMk id="222" creationId="{269ED77D-DBC8-4608-B470-2E630D57295C}"/>
          </ac:spMkLst>
        </pc:spChg>
        <pc:spChg chg="mod">
          <ac:chgData name="피티위즈(주)" userId="be105a1e-ef17-475a-a144-a250c389e8ce" providerId="ADAL" clId="{FF5FA273-BB90-47EC-AD02-A387369EEFFB}" dt="2019-10-31T06:25:28.094" v="493" actId="1035"/>
          <ac:spMkLst>
            <pc:docMk/>
            <pc:sldMk cId="0" sldId="310"/>
            <ac:spMk id="239" creationId="{00B6C7FB-9B93-4843-8991-CED86C4478B6}"/>
          </ac:spMkLst>
        </pc:spChg>
        <pc:spChg chg="mod">
          <ac:chgData name="피티위즈(주)" userId="be105a1e-ef17-475a-a144-a250c389e8ce" providerId="ADAL" clId="{FF5FA273-BB90-47EC-AD02-A387369EEFFB}" dt="2019-10-31T06:25:49.766" v="501" actId="1036"/>
          <ac:spMkLst>
            <pc:docMk/>
            <pc:sldMk cId="0" sldId="310"/>
            <ac:spMk id="242" creationId="{17CF0770-A479-429E-B25E-2F66D86D1412}"/>
          </ac:spMkLst>
        </pc:spChg>
        <pc:spChg chg="mod">
          <ac:chgData name="피티위즈(주)" userId="be105a1e-ef17-475a-a144-a250c389e8ce" providerId="ADAL" clId="{FF5FA273-BB90-47EC-AD02-A387369EEFFB}" dt="2019-10-31T06:25:57.016" v="502" actId="1076"/>
          <ac:spMkLst>
            <pc:docMk/>
            <pc:sldMk cId="0" sldId="310"/>
            <ac:spMk id="244" creationId="{00880A4A-A3A6-4C1B-963A-0179739FB3F7}"/>
          </ac:spMkLst>
        </pc:spChg>
        <pc:spChg chg="mod">
          <ac:chgData name="피티위즈(주)" userId="be105a1e-ef17-475a-a144-a250c389e8ce" providerId="ADAL" clId="{FF5FA273-BB90-47EC-AD02-A387369EEFFB}" dt="2019-10-31T06:25:57.016" v="502" actId="1076"/>
          <ac:spMkLst>
            <pc:docMk/>
            <pc:sldMk cId="0" sldId="310"/>
            <ac:spMk id="245" creationId="{12BB2660-C231-4D32-B415-28ED4F352D78}"/>
          </ac:spMkLst>
        </pc:spChg>
      </pc:sldChg>
      <pc:sldChg chg="modSp">
        <pc:chgData name="피티위즈(주)" userId="be105a1e-ef17-475a-a144-a250c389e8ce" providerId="ADAL" clId="{FF5FA273-BB90-47EC-AD02-A387369EEFFB}" dt="2019-10-31T06:23:50.941" v="468" actId="113"/>
        <pc:sldMkLst>
          <pc:docMk/>
          <pc:sldMk cId="0" sldId="312"/>
        </pc:sldMkLst>
        <pc:spChg chg="mod">
          <ac:chgData name="피티위즈(주)" userId="be105a1e-ef17-475a-a144-a250c389e8ce" providerId="ADAL" clId="{FF5FA273-BB90-47EC-AD02-A387369EEFFB}" dt="2019-10-31T06:23:18.932" v="458" actId="403"/>
          <ac:spMkLst>
            <pc:docMk/>
            <pc:sldMk cId="0" sldId="312"/>
            <ac:spMk id="7" creationId="{FFF8FA5A-B14D-47A6-83AB-D5A818EA1818}"/>
          </ac:spMkLst>
        </pc:spChg>
        <pc:spChg chg="mod">
          <ac:chgData name="피티위즈(주)" userId="be105a1e-ef17-475a-a144-a250c389e8ce" providerId="ADAL" clId="{FF5FA273-BB90-47EC-AD02-A387369EEFFB}" dt="2019-10-31T06:23:50.941" v="468" actId="113"/>
          <ac:spMkLst>
            <pc:docMk/>
            <pc:sldMk cId="0" sldId="312"/>
            <ac:spMk id="23" creationId="{00000000-0000-0000-0000-000000000000}"/>
          </ac:spMkLst>
        </pc:spChg>
        <pc:spChg chg="mod">
          <ac:chgData name="피티위즈(주)" userId="be105a1e-ef17-475a-a144-a250c389e8ce" providerId="ADAL" clId="{FF5FA273-BB90-47EC-AD02-A387369EEFFB}" dt="2019-10-31T06:21:41.009" v="439" actId="20577"/>
          <ac:spMkLst>
            <pc:docMk/>
            <pc:sldMk cId="0" sldId="312"/>
            <ac:spMk id="51" creationId="{46F78DD5-D90C-4AB9-89C3-70424F2C8AA7}"/>
          </ac:spMkLst>
        </pc:spChg>
        <pc:spChg chg="mod">
          <ac:chgData name="피티위즈(주)" userId="be105a1e-ef17-475a-a144-a250c389e8ce" providerId="ADAL" clId="{FF5FA273-BB90-47EC-AD02-A387369EEFFB}" dt="2019-10-31T06:23:24.116" v="460" actId="404"/>
          <ac:spMkLst>
            <pc:docMk/>
            <pc:sldMk cId="0" sldId="312"/>
            <ac:spMk id="54" creationId="{5F769F95-BFDB-4836-8F85-BB02A41C555B}"/>
          </ac:spMkLst>
        </pc:spChg>
        <pc:spChg chg="mod">
          <ac:chgData name="피티위즈(주)" userId="be105a1e-ef17-475a-a144-a250c389e8ce" providerId="ADAL" clId="{FF5FA273-BB90-47EC-AD02-A387369EEFFB}" dt="2019-10-31T06:23:33.134" v="462" actId="403"/>
          <ac:spMkLst>
            <pc:docMk/>
            <pc:sldMk cId="0" sldId="312"/>
            <ac:spMk id="55" creationId="{D26D2DB0-EC35-4E35-ABD0-AC0EA4757E5F}"/>
          </ac:spMkLst>
        </pc:spChg>
        <pc:spChg chg="mod">
          <ac:chgData name="피티위즈(주)" userId="be105a1e-ef17-475a-a144-a250c389e8ce" providerId="ADAL" clId="{FF5FA273-BB90-47EC-AD02-A387369EEFFB}" dt="2019-10-31T06:23:38.830" v="465" actId="404"/>
          <ac:spMkLst>
            <pc:docMk/>
            <pc:sldMk cId="0" sldId="312"/>
            <ac:spMk id="56" creationId="{C09F1465-B373-4BC6-9CAB-89A735851633}"/>
          </ac:spMkLst>
        </pc:spChg>
        <pc:spChg chg="mod">
          <ac:chgData name="피티위즈(주)" userId="be105a1e-ef17-475a-a144-a250c389e8ce" providerId="ADAL" clId="{FF5FA273-BB90-47EC-AD02-A387369EEFFB}" dt="2019-10-31T06:21:49.399" v="445" actId="20577"/>
          <ac:spMkLst>
            <pc:docMk/>
            <pc:sldMk cId="0" sldId="312"/>
            <ac:spMk id="57" creationId="{3F229589-3FF7-42AC-B9D9-3761A808B4C3}"/>
          </ac:spMkLst>
        </pc:spChg>
      </pc:sldChg>
      <pc:sldChg chg="modSp">
        <pc:chgData name="피티위즈(주)" userId="be105a1e-ef17-475a-a144-a250c389e8ce" providerId="ADAL" clId="{FF5FA273-BB90-47EC-AD02-A387369EEFFB}" dt="2019-10-31T06:04:37.300" v="5" actId="166"/>
        <pc:sldMkLst>
          <pc:docMk/>
          <pc:sldMk cId="3019977060" sldId="317"/>
        </pc:sldMkLst>
        <pc:spChg chg="ord">
          <ac:chgData name="피티위즈(주)" userId="be105a1e-ef17-475a-a144-a250c389e8ce" providerId="ADAL" clId="{FF5FA273-BB90-47EC-AD02-A387369EEFFB}" dt="2019-10-31T06:04:37.300" v="5" actId="166"/>
          <ac:spMkLst>
            <pc:docMk/>
            <pc:sldMk cId="3019977060" sldId="317"/>
            <ac:spMk id="50" creationId="{49C44E0E-5B87-42C6-8D1F-06210E15F5B8}"/>
          </ac:spMkLst>
        </pc:spChg>
        <pc:picChg chg="ord">
          <ac:chgData name="피티위즈(주)" userId="be105a1e-ef17-475a-a144-a250c389e8ce" providerId="ADAL" clId="{FF5FA273-BB90-47EC-AD02-A387369EEFFB}" dt="2019-10-31T06:04:32.665" v="2" actId="167"/>
          <ac:picMkLst>
            <pc:docMk/>
            <pc:sldMk cId="3019977060" sldId="317"/>
            <ac:picMk id="3" creationId="{D44789C5-FE6C-41D4-8A14-E17032D6E855}"/>
          </ac:picMkLst>
        </pc:picChg>
        <pc:picChg chg="mod ord">
          <ac:chgData name="피티위즈(주)" userId="be105a1e-ef17-475a-a144-a250c389e8ce" providerId="ADAL" clId="{FF5FA273-BB90-47EC-AD02-A387369EEFFB}" dt="2019-10-31T06:04:33.961" v="4" actId="167"/>
          <ac:picMkLst>
            <pc:docMk/>
            <pc:sldMk cId="3019977060" sldId="317"/>
            <ac:picMk id="5" creationId="{A33FBF0C-6B9C-4D13-B0DA-B5C0483A5B63}"/>
          </ac:picMkLst>
        </pc:picChg>
      </pc:sldChg>
      <pc:sldChg chg="addSp delSp modSp">
        <pc:chgData name="피티위즈(주)" userId="be105a1e-ef17-475a-a144-a250c389e8ce" providerId="ADAL" clId="{FF5FA273-BB90-47EC-AD02-A387369EEFFB}" dt="2019-10-31T06:20:56.400" v="419" actId="164"/>
        <pc:sldMkLst>
          <pc:docMk/>
          <pc:sldMk cId="756042086" sldId="318"/>
        </pc:sldMkLst>
        <pc:spChg chg="mod topLvl">
          <ac:chgData name="피티위즈(주)" userId="be105a1e-ef17-475a-a144-a250c389e8ce" providerId="ADAL" clId="{FF5FA273-BB90-47EC-AD02-A387369EEFFB}" dt="2019-10-31T06:20:56.400" v="419" actId="164"/>
          <ac:spMkLst>
            <pc:docMk/>
            <pc:sldMk cId="756042086" sldId="318"/>
            <ac:spMk id="6" creationId="{8AA2C84B-3C66-4601-9B48-A06027EE9E92}"/>
          </ac:spMkLst>
        </pc:spChg>
        <pc:spChg chg="mod">
          <ac:chgData name="피티위즈(주)" userId="be105a1e-ef17-475a-a144-a250c389e8ce" providerId="ADAL" clId="{FF5FA273-BB90-47EC-AD02-A387369EEFFB}" dt="2019-10-31T06:20:35.866" v="413" actId="947"/>
          <ac:spMkLst>
            <pc:docMk/>
            <pc:sldMk cId="756042086" sldId="318"/>
            <ac:spMk id="7" creationId="{FFF8FA5A-B14D-47A6-83AB-D5A818EA1818}"/>
          </ac:spMkLst>
        </pc:spChg>
        <pc:spChg chg="mod">
          <ac:chgData name="피티위즈(주)" userId="be105a1e-ef17-475a-a144-a250c389e8ce" providerId="ADAL" clId="{FF5FA273-BB90-47EC-AD02-A387369EEFFB}" dt="2019-10-31T06:19:38.711" v="395" actId="555"/>
          <ac:spMkLst>
            <pc:docMk/>
            <pc:sldMk cId="756042086" sldId="318"/>
            <ac:spMk id="52" creationId="{C069F201-4DD5-4015-9BA0-EA87C9BA3E74}"/>
          </ac:spMkLst>
        </pc:spChg>
        <pc:spChg chg="mod">
          <ac:chgData name="피티위즈(주)" userId="be105a1e-ef17-475a-a144-a250c389e8ce" providerId="ADAL" clId="{FF5FA273-BB90-47EC-AD02-A387369EEFFB}" dt="2019-10-31T06:20:27.369" v="412" actId="20577"/>
          <ac:spMkLst>
            <pc:docMk/>
            <pc:sldMk cId="756042086" sldId="318"/>
            <ac:spMk id="82" creationId="{DF596DD6-C483-4230-B080-E3AF8DBEBAC4}"/>
          </ac:spMkLst>
        </pc:spChg>
        <pc:spChg chg="mod">
          <ac:chgData name="피티위즈(주)" userId="be105a1e-ef17-475a-a144-a250c389e8ce" providerId="ADAL" clId="{FF5FA273-BB90-47EC-AD02-A387369EEFFB}" dt="2019-10-31T06:19:31.367" v="392" actId="555"/>
          <ac:spMkLst>
            <pc:docMk/>
            <pc:sldMk cId="756042086" sldId="318"/>
            <ac:spMk id="104" creationId="{38A78DA5-C5F6-49D8-9F6A-01DFB640A98F}"/>
          </ac:spMkLst>
        </pc:spChg>
        <pc:grpChg chg="del mod">
          <ac:chgData name="피티위즈(주)" userId="be105a1e-ef17-475a-a144-a250c389e8ce" providerId="ADAL" clId="{FF5FA273-BB90-47EC-AD02-A387369EEFFB}" dt="2019-10-31T06:17:49.526" v="355" actId="165"/>
          <ac:grpSpMkLst>
            <pc:docMk/>
            <pc:sldMk cId="756042086" sldId="318"/>
            <ac:grpSpMk id="2" creationId="{B944F7B3-B582-4FB4-A12A-6B9FBAC8B96A}"/>
          </ac:grpSpMkLst>
        </pc:grpChg>
        <pc:grpChg chg="mod topLvl">
          <ac:chgData name="피티위즈(주)" userId="be105a1e-ef17-475a-a144-a250c389e8ce" providerId="ADAL" clId="{FF5FA273-BB90-47EC-AD02-A387369EEFFB}" dt="2019-10-31T06:20:56.400" v="419" actId="164"/>
          <ac:grpSpMkLst>
            <pc:docMk/>
            <pc:sldMk cId="756042086" sldId="318"/>
            <ac:grpSpMk id="3" creationId="{34E573DC-0A94-464E-8273-A16B9884698A}"/>
          </ac:grpSpMkLst>
        </pc:grpChg>
        <pc:grpChg chg="mod topLvl">
          <ac:chgData name="피티위즈(주)" userId="be105a1e-ef17-475a-a144-a250c389e8ce" providerId="ADAL" clId="{FF5FA273-BB90-47EC-AD02-A387369EEFFB}" dt="2019-10-31T06:20:56.400" v="419" actId="164"/>
          <ac:grpSpMkLst>
            <pc:docMk/>
            <pc:sldMk cId="756042086" sldId="318"/>
            <ac:grpSpMk id="13" creationId="{E4FDFE75-A3BB-47BC-948A-60D6A3CC817B}"/>
          </ac:grpSpMkLst>
        </pc:grpChg>
        <pc:grpChg chg="add del mod topLvl">
          <ac:chgData name="피티위즈(주)" userId="be105a1e-ef17-475a-a144-a250c389e8ce" providerId="ADAL" clId="{FF5FA273-BB90-47EC-AD02-A387369EEFFB}" dt="2019-10-31T06:20:46.059" v="415" actId="165"/>
          <ac:grpSpMkLst>
            <pc:docMk/>
            <pc:sldMk cId="756042086" sldId="318"/>
            <ac:grpSpMk id="14" creationId="{997DBA12-5D19-4CD1-B468-405764331429}"/>
          </ac:grpSpMkLst>
        </pc:grpChg>
        <pc:grpChg chg="add del mod">
          <ac:chgData name="피티위즈(주)" userId="be105a1e-ef17-475a-a144-a250c389e8ce" providerId="ADAL" clId="{FF5FA273-BB90-47EC-AD02-A387369EEFFB}" dt="2019-10-31T06:18:17.563" v="371" actId="165"/>
          <ac:grpSpMkLst>
            <pc:docMk/>
            <pc:sldMk cId="756042086" sldId="318"/>
            <ac:grpSpMk id="16" creationId="{648C5A7C-8EFF-491D-8FEC-6D3CE54A8914}"/>
          </ac:grpSpMkLst>
        </pc:grpChg>
        <pc:grpChg chg="add del mod">
          <ac:chgData name="피티위즈(주)" userId="be105a1e-ef17-475a-a144-a250c389e8ce" providerId="ADAL" clId="{FF5FA273-BB90-47EC-AD02-A387369EEFFB}" dt="2019-10-31T06:20:44.570" v="414" actId="165"/>
          <ac:grpSpMkLst>
            <pc:docMk/>
            <pc:sldMk cId="756042086" sldId="318"/>
            <ac:grpSpMk id="17" creationId="{A2400F66-3B82-4B21-95EA-2017266B696F}"/>
          </ac:grpSpMkLst>
        </pc:grpChg>
        <pc:grpChg chg="add mod">
          <ac:chgData name="피티위즈(주)" userId="be105a1e-ef17-475a-a144-a250c389e8ce" providerId="ADAL" clId="{FF5FA273-BB90-47EC-AD02-A387369EEFFB}" dt="2019-10-31T06:20:56.400" v="419" actId="164"/>
          <ac:grpSpMkLst>
            <pc:docMk/>
            <pc:sldMk cId="756042086" sldId="318"/>
            <ac:grpSpMk id="18" creationId="{F94C691D-10ED-450A-955F-26B51256F5C9}"/>
          </ac:grpSpMkLst>
        </pc:grpChg>
        <pc:grpChg chg="mod">
          <ac:chgData name="피티위즈(주)" userId="be105a1e-ef17-475a-a144-a250c389e8ce" providerId="ADAL" clId="{FF5FA273-BB90-47EC-AD02-A387369EEFFB}" dt="2019-10-31T06:18:32.651" v="376" actId="1076"/>
          <ac:grpSpMkLst>
            <pc:docMk/>
            <pc:sldMk cId="756042086" sldId="318"/>
            <ac:grpSpMk id="21" creationId="{F907AB7B-0C62-4D1A-AD24-3E727AB0AF43}"/>
          </ac:grpSpMkLst>
        </pc:grpChg>
        <pc:grpChg chg="mod">
          <ac:chgData name="피티위즈(주)" userId="be105a1e-ef17-475a-a144-a250c389e8ce" providerId="ADAL" clId="{FF5FA273-BB90-47EC-AD02-A387369EEFFB}" dt="2019-10-31T06:18:22.401" v="375" actId="1076"/>
          <ac:grpSpMkLst>
            <pc:docMk/>
            <pc:sldMk cId="756042086" sldId="318"/>
            <ac:grpSpMk id="105" creationId="{E4FE9CB2-60E5-4416-B51D-F75572C55CF7}"/>
          </ac:grpSpMkLst>
        </pc:grpChg>
        <pc:picChg chg="mod">
          <ac:chgData name="피티위즈(주)" userId="be105a1e-ef17-475a-a144-a250c389e8ce" providerId="ADAL" clId="{FF5FA273-BB90-47EC-AD02-A387369EEFFB}" dt="2019-10-31T06:19:38.711" v="395" actId="555"/>
          <ac:picMkLst>
            <pc:docMk/>
            <pc:sldMk cId="756042086" sldId="318"/>
            <ac:picMk id="11" creationId="{2A062185-67A9-441C-9703-4603AE1F9649}"/>
          </ac:picMkLst>
        </pc:picChg>
        <pc:cxnChg chg="mod topLvl">
          <ac:chgData name="피티위즈(주)" userId="be105a1e-ef17-475a-a144-a250c389e8ce" providerId="ADAL" clId="{FF5FA273-BB90-47EC-AD02-A387369EEFFB}" dt="2019-10-31T06:20:56.400" v="419" actId="164"/>
          <ac:cxnSpMkLst>
            <pc:docMk/>
            <pc:sldMk cId="756042086" sldId="318"/>
            <ac:cxnSpMk id="15" creationId="{FBC9685F-6CE6-4D87-A176-9617E938F4BE}"/>
          </ac:cxnSpMkLst>
        </pc:cxnChg>
        <pc:cxnChg chg="mod topLvl">
          <ac:chgData name="피티위즈(주)" userId="be105a1e-ef17-475a-a144-a250c389e8ce" providerId="ADAL" clId="{FF5FA273-BB90-47EC-AD02-A387369EEFFB}" dt="2019-10-31T06:20:56.400" v="419" actId="164"/>
          <ac:cxnSpMkLst>
            <pc:docMk/>
            <pc:sldMk cId="756042086" sldId="318"/>
            <ac:cxnSpMk id="103" creationId="{9EA80B06-7718-4C63-A7F4-9EA2CB058528}"/>
          </ac:cxnSpMkLst>
        </pc:cxnChg>
      </pc:sldChg>
      <pc:sldChg chg="addSp delSp modSp">
        <pc:chgData name="피티위즈(주)" userId="be105a1e-ef17-475a-a144-a250c389e8ce" providerId="ADAL" clId="{FF5FA273-BB90-47EC-AD02-A387369EEFFB}" dt="2019-10-31T06:43:06.590" v="709" actId="3064"/>
        <pc:sldMkLst>
          <pc:docMk/>
          <pc:sldMk cId="14261468" sldId="319"/>
        </pc:sldMkLst>
        <pc:spChg chg="mod topLvl">
          <ac:chgData name="피티위즈(주)" userId="be105a1e-ef17-475a-a144-a250c389e8ce" providerId="ADAL" clId="{FF5FA273-BB90-47EC-AD02-A387369EEFFB}" dt="2019-10-31T06:17:11.707" v="346" actId="164"/>
          <ac:spMkLst>
            <pc:docMk/>
            <pc:sldMk cId="14261468" sldId="319"/>
            <ac:spMk id="10" creationId="{70C59245-F097-4D17-B525-23F392316543}"/>
          </ac:spMkLst>
        </pc:spChg>
        <pc:spChg chg="del mod">
          <ac:chgData name="피티위즈(주)" userId="be105a1e-ef17-475a-a144-a250c389e8ce" providerId="ADAL" clId="{FF5FA273-BB90-47EC-AD02-A387369EEFFB}" dt="2019-10-31T06:14:57.621" v="266" actId="478"/>
          <ac:spMkLst>
            <pc:docMk/>
            <pc:sldMk cId="14261468" sldId="319"/>
            <ac:spMk id="13" creationId="{B3C82F9E-D6B6-40E3-B7C5-DA7BED819F15}"/>
          </ac:spMkLst>
        </pc:spChg>
        <pc:spChg chg="mod">
          <ac:chgData name="피티위즈(주)" userId="be105a1e-ef17-475a-a144-a250c389e8ce" providerId="ADAL" clId="{FF5FA273-BB90-47EC-AD02-A387369EEFFB}" dt="2019-10-31T06:20:20.282" v="408" actId="20577"/>
          <ac:spMkLst>
            <pc:docMk/>
            <pc:sldMk cId="14261468" sldId="319"/>
            <ac:spMk id="14" creationId="{838374A5-7129-495E-ADF9-8744790D516C}"/>
          </ac:spMkLst>
        </pc:spChg>
        <pc:spChg chg="del mod">
          <ac:chgData name="피티위즈(주)" userId="be105a1e-ef17-475a-a144-a250c389e8ce" providerId="ADAL" clId="{FF5FA273-BB90-47EC-AD02-A387369EEFFB}" dt="2019-10-31T06:15:19.197" v="281" actId="478"/>
          <ac:spMkLst>
            <pc:docMk/>
            <pc:sldMk cId="14261468" sldId="319"/>
            <ac:spMk id="50" creationId="{96435E04-8BCA-43A6-B570-14D1CDFE5BD1}"/>
          </ac:spMkLst>
        </pc:spChg>
        <pc:spChg chg="mod topLvl">
          <ac:chgData name="피티위즈(주)" userId="be105a1e-ef17-475a-a144-a250c389e8ce" providerId="ADAL" clId="{FF5FA273-BB90-47EC-AD02-A387369EEFFB}" dt="2019-10-31T06:43:06.590" v="709" actId="3064"/>
          <ac:spMkLst>
            <pc:docMk/>
            <pc:sldMk cId="14261468" sldId="319"/>
            <ac:spMk id="51" creationId="{44A51837-5A10-44B4-8D48-5CE0FF0110E0}"/>
          </ac:spMkLst>
        </pc:spChg>
        <pc:spChg chg="mod topLvl">
          <ac:chgData name="피티위즈(주)" userId="be105a1e-ef17-475a-a144-a250c389e8ce" providerId="ADAL" clId="{FF5FA273-BB90-47EC-AD02-A387369EEFFB}" dt="2019-10-31T06:16:48.684" v="335" actId="164"/>
          <ac:spMkLst>
            <pc:docMk/>
            <pc:sldMk cId="14261468" sldId="319"/>
            <ac:spMk id="52" creationId="{CA4078C7-C52B-4D7A-8814-9B19386B3A9D}"/>
          </ac:spMkLst>
        </pc:spChg>
        <pc:spChg chg="mod topLvl">
          <ac:chgData name="피티위즈(주)" userId="be105a1e-ef17-475a-a144-a250c389e8ce" providerId="ADAL" clId="{FF5FA273-BB90-47EC-AD02-A387369EEFFB}" dt="2019-10-31T06:16:48.684" v="335" actId="164"/>
          <ac:spMkLst>
            <pc:docMk/>
            <pc:sldMk cId="14261468" sldId="319"/>
            <ac:spMk id="54" creationId="{1A98444D-626A-4F69-B6D3-038394D2BDD2}"/>
          </ac:spMkLst>
        </pc:spChg>
        <pc:spChg chg="add mod topLvl">
          <ac:chgData name="피티위즈(주)" userId="be105a1e-ef17-475a-a144-a250c389e8ce" providerId="ADAL" clId="{FF5FA273-BB90-47EC-AD02-A387369EEFFB}" dt="2019-10-31T06:43:06.590" v="709" actId="3064"/>
          <ac:spMkLst>
            <pc:docMk/>
            <pc:sldMk cId="14261468" sldId="319"/>
            <ac:spMk id="56" creationId="{43AA8C1E-AD90-4E5D-9B35-09456F1CC05F}"/>
          </ac:spMkLst>
        </pc:spChg>
        <pc:spChg chg="add">
          <ac:chgData name="피티위즈(주)" userId="be105a1e-ef17-475a-a144-a250c389e8ce" providerId="ADAL" clId="{FF5FA273-BB90-47EC-AD02-A387369EEFFB}" dt="2019-10-31T06:14:53.545" v="265"/>
          <ac:spMkLst>
            <pc:docMk/>
            <pc:sldMk cId="14261468" sldId="319"/>
            <ac:spMk id="57" creationId="{1425F5F1-B06E-42A8-94F9-1AF806BA16CD}"/>
          </ac:spMkLst>
        </pc:spChg>
        <pc:spChg chg="add">
          <ac:chgData name="피티위즈(주)" userId="be105a1e-ef17-475a-a144-a250c389e8ce" providerId="ADAL" clId="{FF5FA273-BB90-47EC-AD02-A387369EEFFB}" dt="2019-10-31T06:14:53.545" v="265"/>
          <ac:spMkLst>
            <pc:docMk/>
            <pc:sldMk cId="14261468" sldId="319"/>
            <ac:spMk id="58" creationId="{195EC998-A73F-4C99-9BA3-EE449623D232}"/>
          </ac:spMkLst>
        </pc:spChg>
        <pc:spChg chg="mod topLvl">
          <ac:chgData name="피티위즈(주)" userId="be105a1e-ef17-475a-a144-a250c389e8ce" providerId="ADAL" clId="{FF5FA273-BB90-47EC-AD02-A387369EEFFB}" dt="2019-10-31T06:17:11.707" v="346" actId="164"/>
          <ac:spMkLst>
            <pc:docMk/>
            <pc:sldMk cId="14261468" sldId="319"/>
            <ac:spMk id="60" creationId="{3DA1DF34-14E6-4ABB-9262-94A02A51BFF3}"/>
          </ac:spMkLst>
        </pc:spChg>
        <pc:spChg chg="mod topLvl">
          <ac:chgData name="피티위즈(주)" userId="be105a1e-ef17-475a-a144-a250c389e8ce" providerId="ADAL" clId="{FF5FA273-BB90-47EC-AD02-A387369EEFFB}" dt="2019-10-31T06:43:06.590" v="709" actId="3064"/>
          <ac:spMkLst>
            <pc:docMk/>
            <pc:sldMk cId="14261468" sldId="319"/>
            <ac:spMk id="61" creationId="{8D003B11-043F-4048-8FFD-213A2CB0BA0E}"/>
          </ac:spMkLst>
        </pc:spChg>
        <pc:spChg chg="mod ord topLvl">
          <ac:chgData name="피티위즈(주)" userId="be105a1e-ef17-475a-a144-a250c389e8ce" providerId="ADAL" clId="{FF5FA273-BB90-47EC-AD02-A387369EEFFB}" dt="2019-10-31T06:17:11.707" v="346" actId="164"/>
          <ac:spMkLst>
            <pc:docMk/>
            <pc:sldMk cId="14261468" sldId="319"/>
            <ac:spMk id="72" creationId="{20345960-DB4A-4CCE-AF7C-C586F5D36479}"/>
          </ac:spMkLst>
        </pc:spChg>
        <pc:spChg chg="del">
          <ac:chgData name="피티위즈(주)" userId="be105a1e-ef17-475a-a144-a250c389e8ce" providerId="ADAL" clId="{FF5FA273-BB90-47EC-AD02-A387369EEFFB}" dt="2019-10-31T06:14:57.621" v="266" actId="478"/>
          <ac:spMkLst>
            <pc:docMk/>
            <pc:sldMk cId="14261468" sldId="319"/>
            <ac:spMk id="140" creationId="{4E56517F-70E6-42FD-8245-DC1A839EEB42}"/>
          </ac:spMkLst>
        </pc:spChg>
        <pc:grpChg chg="del ord">
          <ac:chgData name="피티위즈(주)" userId="be105a1e-ef17-475a-a144-a250c389e8ce" providerId="ADAL" clId="{FF5FA273-BB90-47EC-AD02-A387369EEFFB}" dt="2019-10-31T06:16:47.116" v="334" actId="165"/>
          <ac:grpSpMkLst>
            <pc:docMk/>
            <pc:sldMk cId="14261468" sldId="319"/>
            <ac:grpSpMk id="3" creationId="{24531572-2FF7-46BD-83C5-FD83380B5917}"/>
          </ac:grpSpMkLst>
        </pc:grpChg>
        <pc:grpChg chg="add del mod ord">
          <ac:chgData name="피티위즈(주)" userId="be105a1e-ef17-475a-a144-a250c389e8ce" providerId="ADAL" clId="{FF5FA273-BB90-47EC-AD02-A387369EEFFB}" dt="2019-10-31T06:16:57.716" v="337" actId="165"/>
          <ac:grpSpMkLst>
            <pc:docMk/>
            <pc:sldMk cId="14261468" sldId="319"/>
            <ac:grpSpMk id="4" creationId="{900561C0-96DF-4341-B570-10094050568E}"/>
          </ac:grpSpMkLst>
        </pc:grpChg>
        <pc:grpChg chg="add mod ord">
          <ac:chgData name="피티위즈(주)" userId="be105a1e-ef17-475a-a144-a250c389e8ce" providerId="ADAL" clId="{FF5FA273-BB90-47EC-AD02-A387369EEFFB}" dt="2019-10-31T06:16:49.158" v="336" actId="167"/>
          <ac:grpSpMkLst>
            <pc:docMk/>
            <pc:sldMk cId="14261468" sldId="319"/>
            <ac:grpSpMk id="6" creationId="{01D9791C-901D-419A-829D-7B516EC8DD3F}"/>
          </ac:grpSpMkLst>
        </pc:grpChg>
        <pc:grpChg chg="add del mod">
          <ac:chgData name="피티위즈(주)" userId="be105a1e-ef17-475a-a144-a250c389e8ce" providerId="ADAL" clId="{FF5FA273-BB90-47EC-AD02-A387369EEFFB}" dt="2019-10-31T06:17:02.854" v="341" actId="165"/>
          <ac:grpSpMkLst>
            <pc:docMk/>
            <pc:sldMk cId="14261468" sldId="319"/>
            <ac:grpSpMk id="7" creationId="{1054EC9A-8FD2-466A-A4DF-E42F1F2F04DB}"/>
          </ac:grpSpMkLst>
        </pc:grpChg>
        <pc:grpChg chg="mod">
          <ac:chgData name="피티위즈(주)" userId="be105a1e-ef17-475a-a144-a250c389e8ce" providerId="ADAL" clId="{FF5FA273-BB90-47EC-AD02-A387369EEFFB}" dt="2019-10-31T06:42:57.119" v="707" actId="1076"/>
          <ac:grpSpMkLst>
            <pc:docMk/>
            <pc:sldMk cId="14261468" sldId="319"/>
            <ac:grpSpMk id="9" creationId="{BD121C46-4CF5-484B-B370-9D6488970C39}"/>
          </ac:grpSpMkLst>
        </pc:grpChg>
        <pc:grpChg chg="mod">
          <ac:chgData name="피티위즈(주)" userId="be105a1e-ef17-475a-a144-a250c389e8ce" providerId="ADAL" clId="{FF5FA273-BB90-47EC-AD02-A387369EEFFB}" dt="2019-10-31T06:17:29.599" v="352" actId="1076"/>
          <ac:grpSpMkLst>
            <pc:docMk/>
            <pc:sldMk cId="14261468" sldId="319"/>
            <ac:grpSpMk id="11" creationId="{75914267-EE7D-40CD-9108-73AC31D20254}"/>
          </ac:grpSpMkLst>
        </pc:grpChg>
        <pc:grpChg chg="add mod">
          <ac:chgData name="피티위즈(주)" userId="be105a1e-ef17-475a-a144-a250c389e8ce" providerId="ADAL" clId="{FF5FA273-BB90-47EC-AD02-A387369EEFFB}" dt="2019-10-31T06:42:57.119" v="707" actId="1076"/>
          <ac:grpSpMkLst>
            <pc:docMk/>
            <pc:sldMk cId="14261468" sldId="319"/>
            <ac:grpSpMk id="15" creationId="{3E803FEC-C617-4074-9CFE-2C0FEFB3F9A8}"/>
          </ac:grpSpMkLst>
        </pc:grpChg>
        <pc:grpChg chg="mod">
          <ac:chgData name="피티위즈(주)" userId="be105a1e-ef17-475a-a144-a250c389e8ce" providerId="ADAL" clId="{FF5FA273-BB90-47EC-AD02-A387369EEFFB}" dt="2019-10-31T06:15:40.199" v="289" actId="1076"/>
          <ac:grpSpMkLst>
            <pc:docMk/>
            <pc:sldMk cId="14261468" sldId="319"/>
            <ac:grpSpMk id="73" creationId="{CB871108-DB11-4D8A-9665-EB7B34E82C53}"/>
          </ac:grpSpMkLst>
        </pc:grpChg>
        <pc:grpChg chg="mod">
          <ac:chgData name="피티위즈(주)" userId="be105a1e-ef17-475a-a144-a250c389e8ce" providerId="ADAL" clId="{FF5FA273-BB90-47EC-AD02-A387369EEFFB}" dt="2019-10-31T06:17:23.562" v="351" actId="12788"/>
          <ac:grpSpMkLst>
            <pc:docMk/>
            <pc:sldMk cId="14261468" sldId="319"/>
            <ac:grpSpMk id="94" creationId="{2C5F1455-9A3D-497F-B5B0-8AA25F727F50}"/>
          </ac:grpSpMkLst>
        </pc:grpChg>
        <pc:picChg chg="add">
          <ac:chgData name="피티위즈(주)" userId="be105a1e-ef17-475a-a144-a250c389e8ce" providerId="ADAL" clId="{FF5FA273-BB90-47EC-AD02-A387369EEFFB}" dt="2019-10-31T06:14:53.545" v="265"/>
          <ac:picMkLst>
            <pc:docMk/>
            <pc:sldMk cId="14261468" sldId="319"/>
            <ac:picMk id="59" creationId="{97CB54AD-2600-4B03-9C5F-E0D6540A806D}"/>
          </ac:picMkLst>
        </pc:picChg>
      </pc:sldChg>
      <pc:sldChg chg="modSp">
        <pc:chgData name="피티위즈(주)" userId="be105a1e-ef17-475a-a144-a250c389e8ce" providerId="ADAL" clId="{FF5FA273-BB90-47EC-AD02-A387369EEFFB}" dt="2019-10-31T06:47:54.081" v="737" actId="1076"/>
        <pc:sldMkLst>
          <pc:docMk/>
          <pc:sldMk cId="2774114918" sldId="320"/>
        </pc:sldMkLst>
        <pc:spChg chg="mod">
          <ac:chgData name="피티위즈(주)" userId="be105a1e-ef17-475a-a144-a250c389e8ce" providerId="ADAL" clId="{FF5FA273-BB90-47EC-AD02-A387369EEFFB}" dt="2019-10-31T06:47:54.081" v="737" actId="1076"/>
          <ac:spMkLst>
            <pc:docMk/>
            <pc:sldMk cId="2774114918" sldId="320"/>
            <ac:spMk id="31" creationId="{CBF4A28B-C774-446B-B390-64DCD02EE99F}"/>
          </ac:spMkLst>
        </pc:spChg>
      </pc:sldChg>
      <pc:sldChg chg="modSp">
        <pc:chgData name="피티위즈(주)" userId="be105a1e-ef17-475a-a144-a250c389e8ce" providerId="ADAL" clId="{FF5FA273-BB90-47EC-AD02-A387369EEFFB}" dt="2019-10-31T06:49:16.966" v="749" actId="12788"/>
        <pc:sldMkLst>
          <pc:docMk/>
          <pc:sldMk cId="0" sldId="321"/>
        </pc:sldMkLst>
        <pc:spChg chg="mod">
          <ac:chgData name="피티위즈(주)" userId="be105a1e-ef17-475a-a144-a250c389e8ce" providerId="ADAL" clId="{FF5FA273-BB90-47EC-AD02-A387369EEFFB}" dt="2019-10-31T06:49:16.966" v="749" actId="12788"/>
          <ac:spMkLst>
            <pc:docMk/>
            <pc:sldMk cId="0" sldId="321"/>
            <ac:spMk id="20" creationId="{742E8B4C-71E8-4FA8-9317-B3ACFC029515}"/>
          </ac:spMkLst>
        </pc:spChg>
        <pc:spChg chg="mod">
          <ac:chgData name="피티위즈(주)" userId="be105a1e-ef17-475a-a144-a250c389e8ce" providerId="ADAL" clId="{FF5FA273-BB90-47EC-AD02-A387369EEFFB}" dt="2019-10-31T06:49:16.966" v="749" actId="12788"/>
          <ac:spMkLst>
            <pc:docMk/>
            <pc:sldMk cId="0" sldId="321"/>
            <ac:spMk id="91" creationId="{8CE48CDB-5D66-4DD4-BAB6-B982A90707E7}"/>
          </ac:spMkLst>
        </pc:spChg>
        <pc:spChg chg="mod">
          <ac:chgData name="피티위즈(주)" userId="be105a1e-ef17-475a-a144-a250c389e8ce" providerId="ADAL" clId="{FF5FA273-BB90-47EC-AD02-A387369EEFFB}" dt="2019-10-31T06:49:16.966" v="749" actId="12788"/>
          <ac:spMkLst>
            <pc:docMk/>
            <pc:sldMk cId="0" sldId="321"/>
            <ac:spMk id="104" creationId="{CA7832C0-6E3C-4632-AF09-574875971846}"/>
          </ac:spMkLst>
        </pc:spChg>
        <pc:spChg chg="mod">
          <ac:chgData name="피티위즈(주)" userId="be105a1e-ef17-475a-a144-a250c389e8ce" providerId="ADAL" clId="{FF5FA273-BB90-47EC-AD02-A387369EEFFB}" dt="2019-10-31T06:49:05.879" v="748"/>
          <ac:spMkLst>
            <pc:docMk/>
            <pc:sldMk cId="0" sldId="321"/>
            <ac:spMk id="114" creationId="{60C8CBB4-0FF2-437D-9B92-ABBBB02D218E}"/>
          </ac:spMkLst>
        </pc:spChg>
        <pc:grpChg chg="mod">
          <ac:chgData name="피티위즈(주)" userId="be105a1e-ef17-475a-a144-a250c389e8ce" providerId="ADAL" clId="{FF5FA273-BB90-47EC-AD02-A387369EEFFB}" dt="2019-10-31T06:49:16.966" v="749" actId="12788"/>
          <ac:grpSpMkLst>
            <pc:docMk/>
            <pc:sldMk cId="0" sldId="321"/>
            <ac:grpSpMk id="19" creationId="{FC993EFB-D4CC-4A48-9841-2B5558F2692B}"/>
          </ac:grpSpMkLst>
        </pc:grpChg>
        <pc:grpChg chg="mod">
          <ac:chgData name="피티위즈(주)" userId="be105a1e-ef17-475a-a144-a250c389e8ce" providerId="ADAL" clId="{FF5FA273-BB90-47EC-AD02-A387369EEFFB}" dt="2019-10-31T06:49:16.966" v="749" actId="12788"/>
          <ac:grpSpMkLst>
            <pc:docMk/>
            <pc:sldMk cId="0" sldId="321"/>
            <ac:grpSpMk id="30" creationId="{FB889A76-AC53-4758-836F-DBCD016F0214}"/>
          </ac:grpSpMkLst>
        </pc:grpChg>
      </pc:sldChg>
      <pc:sldChg chg="addSp delSp modSp">
        <pc:chgData name="피티위즈(주)" userId="be105a1e-ef17-475a-a144-a250c389e8ce" providerId="ADAL" clId="{FF5FA273-BB90-47EC-AD02-A387369EEFFB}" dt="2019-10-31T06:57:38.290" v="1052" actId="207"/>
        <pc:sldMkLst>
          <pc:docMk/>
          <pc:sldMk cId="178754671" sldId="324"/>
        </pc:sldMkLst>
        <pc:spChg chg="mod topLvl">
          <ac:chgData name="피티위즈(주)" userId="be105a1e-ef17-475a-a144-a250c389e8ce" providerId="ADAL" clId="{FF5FA273-BB90-47EC-AD02-A387369EEFFB}" dt="2019-10-31T06:54:06.770" v="1023" actId="164"/>
          <ac:spMkLst>
            <pc:docMk/>
            <pc:sldMk cId="178754671" sldId="324"/>
            <ac:spMk id="93" creationId="{EB5C09E2-1ABC-4176-B823-29CC48BDBB49}"/>
          </ac:spMkLst>
        </pc:spChg>
        <pc:spChg chg="mod ord topLvl">
          <ac:chgData name="피티위즈(주)" userId="be105a1e-ef17-475a-a144-a250c389e8ce" providerId="ADAL" clId="{FF5FA273-BB90-47EC-AD02-A387369EEFFB}" dt="2019-10-31T06:54:06.770" v="1023" actId="164"/>
          <ac:spMkLst>
            <pc:docMk/>
            <pc:sldMk cId="178754671" sldId="324"/>
            <ac:spMk id="94" creationId="{F1509452-787C-4588-94A6-22C07D03AAE6}"/>
          </ac:spMkLst>
        </pc:spChg>
        <pc:spChg chg="mod topLvl">
          <ac:chgData name="피티위즈(주)" userId="be105a1e-ef17-475a-a144-a250c389e8ce" providerId="ADAL" clId="{FF5FA273-BB90-47EC-AD02-A387369EEFFB}" dt="2019-10-31T06:54:00.875" v="1022" actId="164"/>
          <ac:spMkLst>
            <pc:docMk/>
            <pc:sldMk cId="178754671" sldId="324"/>
            <ac:spMk id="95" creationId="{63138F3E-4906-40C5-B0CA-36FF521CFCA8}"/>
          </ac:spMkLst>
        </pc:spChg>
        <pc:spChg chg="mod ord topLvl">
          <ac:chgData name="피티위즈(주)" userId="be105a1e-ef17-475a-a144-a250c389e8ce" providerId="ADAL" clId="{FF5FA273-BB90-47EC-AD02-A387369EEFFB}" dt="2019-10-31T06:54:00.875" v="1022" actId="164"/>
          <ac:spMkLst>
            <pc:docMk/>
            <pc:sldMk cId="178754671" sldId="324"/>
            <ac:spMk id="96" creationId="{83644870-BBA7-49A1-BA84-C98974E96BC4}"/>
          </ac:spMkLst>
        </pc:spChg>
        <pc:spChg chg="mod topLvl">
          <ac:chgData name="피티위즈(주)" userId="be105a1e-ef17-475a-a144-a250c389e8ce" providerId="ADAL" clId="{FF5FA273-BB90-47EC-AD02-A387369EEFFB}" dt="2019-10-31T06:53:36.273" v="1009" actId="164"/>
          <ac:spMkLst>
            <pc:docMk/>
            <pc:sldMk cId="178754671" sldId="324"/>
            <ac:spMk id="97" creationId="{01732D0A-8CF0-44F5-9815-AB0BA0B7ADE8}"/>
          </ac:spMkLst>
        </pc:spChg>
        <pc:spChg chg="mod ord topLvl">
          <ac:chgData name="피티위즈(주)" userId="be105a1e-ef17-475a-a144-a250c389e8ce" providerId="ADAL" clId="{FF5FA273-BB90-47EC-AD02-A387369EEFFB}" dt="2019-10-31T06:53:36.273" v="1009" actId="164"/>
          <ac:spMkLst>
            <pc:docMk/>
            <pc:sldMk cId="178754671" sldId="324"/>
            <ac:spMk id="98" creationId="{C0EBAB08-8B2F-4E1F-BAE9-FCE1D4C035B4}"/>
          </ac:spMkLst>
        </pc:spChg>
        <pc:spChg chg="mod topLvl">
          <ac:chgData name="피티위즈(주)" userId="be105a1e-ef17-475a-a144-a250c389e8ce" providerId="ADAL" clId="{FF5FA273-BB90-47EC-AD02-A387369EEFFB}" dt="2019-10-31T06:54:06.770" v="1023" actId="164"/>
          <ac:spMkLst>
            <pc:docMk/>
            <pc:sldMk cId="178754671" sldId="324"/>
            <ac:spMk id="115" creationId="{15AA626C-0136-4796-A489-7518A68DCD1A}"/>
          </ac:spMkLst>
        </pc:spChg>
        <pc:spChg chg="add mod">
          <ac:chgData name="피티위즈(주)" userId="be105a1e-ef17-475a-a144-a250c389e8ce" providerId="ADAL" clId="{FF5FA273-BB90-47EC-AD02-A387369EEFFB}" dt="2019-10-31T06:57:38.290" v="1052" actId="207"/>
          <ac:spMkLst>
            <pc:docMk/>
            <pc:sldMk cId="178754671" sldId="324"/>
            <ac:spMk id="144" creationId="{21989925-AAAD-4EB2-B4B5-F94B55C22BEC}"/>
          </ac:spMkLst>
        </pc:spChg>
        <pc:grpChg chg="del mod topLvl">
          <ac:chgData name="피티위즈(주)" userId="be105a1e-ef17-475a-a144-a250c389e8ce" providerId="ADAL" clId="{FF5FA273-BB90-47EC-AD02-A387369EEFFB}" dt="2019-10-31T06:49:25.277" v="751" actId="165"/>
          <ac:grpSpMkLst>
            <pc:docMk/>
            <pc:sldMk cId="178754671" sldId="324"/>
            <ac:grpSpMk id="4" creationId="{6653422C-9CB1-47B1-A998-9ECD576F9A4E}"/>
          </ac:grpSpMkLst>
        </pc:grpChg>
        <pc:grpChg chg="add del mod">
          <ac:chgData name="피티위즈(주)" userId="be105a1e-ef17-475a-a144-a250c389e8ce" providerId="ADAL" clId="{FF5FA273-BB90-47EC-AD02-A387369EEFFB}" dt="2019-10-31T06:49:33.582" v="755" actId="165"/>
          <ac:grpSpMkLst>
            <pc:docMk/>
            <pc:sldMk cId="178754671" sldId="324"/>
            <ac:grpSpMk id="6" creationId="{2930E05F-B839-4A37-B8DD-708ED78A6E86}"/>
          </ac:grpSpMkLst>
        </pc:grpChg>
        <pc:grpChg chg="add del mod">
          <ac:chgData name="피티위즈(주)" userId="be105a1e-ef17-475a-a144-a250c389e8ce" providerId="ADAL" clId="{FF5FA273-BB90-47EC-AD02-A387369EEFFB}" dt="2019-10-31T06:53:25.113" v="999" actId="478"/>
          <ac:grpSpMkLst>
            <pc:docMk/>
            <pc:sldMk cId="178754671" sldId="324"/>
            <ac:grpSpMk id="7" creationId="{28E87529-1A1E-4494-B77B-CFAE7D8462A9}"/>
          </ac:grpSpMkLst>
        </pc:grpChg>
        <pc:grpChg chg="add del mod topLvl">
          <ac:chgData name="피티위즈(주)" userId="be105a1e-ef17-475a-a144-a250c389e8ce" providerId="ADAL" clId="{FF5FA273-BB90-47EC-AD02-A387369EEFFB}" dt="2019-10-31T06:52:40.985" v="973" actId="165"/>
          <ac:grpSpMkLst>
            <pc:docMk/>
            <pc:sldMk cId="178754671" sldId="324"/>
            <ac:grpSpMk id="8" creationId="{184B3BA5-0B40-4540-BDF1-22DBC91090E6}"/>
          </ac:grpSpMkLst>
        </pc:grpChg>
        <pc:grpChg chg="add del mod">
          <ac:chgData name="피티위즈(주)" userId="be105a1e-ef17-475a-a144-a250c389e8ce" providerId="ADAL" clId="{FF5FA273-BB90-47EC-AD02-A387369EEFFB}" dt="2019-10-31T06:52:08.336" v="957" actId="165"/>
          <ac:grpSpMkLst>
            <pc:docMk/>
            <pc:sldMk cId="178754671" sldId="324"/>
            <ac:grpSpMk id="9" creationId="{0FB14636-47F7-4C61-8FB9-923783DBD2E7}"/>
          </ac:grpSpMkLst>
        </pc:grpChg>
        <pc:grpChg chg="add mod topLvl">
          <ac:chgData name="피티위즈(주)" userId="be105a1e-ef17-475a-a144-a250c389e8ce" providerId="ADAL" clId="{FF5FA273-BB90-47EC-AD02-A387369EEFFB}" dt="2019-10-31T06:53:04.253" v="991" actId="165"/>
          <ac:grpSpMkLst>
            <pc:docMk/>
            <pc:sldMk cId="178754671" sldId="324"/>
            <ac:grpSpMk id="10" creationId="{791D7851-A65A-49F7-A3F1-7A050088C5E6}"/>
          </ac:grpSpMkLst>
        </pc:grpChg>
        <pc:grpChg chg="add mod topLvl">
          <ac:chgData name="피티위즈(주)" userId="be105a1e-ef17-475a-a144-a250c389e8ce" providerId="ADAL" clId="{FF5FA273-BB90-47EC-AD02-A387369EEFFB}" dt="2019-10-31T06:53:04.253" v="991" actId="165"/>
          <ac:grpSpMkLst>
            <pc:docMk/>
            <pc:sldMk cId="178754671" sldId="324"/>
            <ac:grpSpMk id="11" creationId="{AB6997F6-6755-4263-A97E-2D7A93D6EF20}"/>
          </ac:grpSpMkLst>
        </pc:grpChg>
        <pc:grpChg chg="add mod topLvl">
          <ac:chgData name="피티위즈(주)" userId="be105a1e-ef17-475a-a144-a250c389e8ce" providerId="ADAL" clId="{FF5FA273-BB90-47EC-AD02-A387369EEFFB}" dt="2019-10-31T06:53:04.253" v="991" actId="165"/>
          <ac:grpSpMkLst>
            <pc:docMk/>
            <pc:sldMk cId="178754671" sldId="324"/>
            <ac:grpSpMk id="12" creationId="{F4448F08-7BF3-4278-9F84-92B258573AAE}"/>
          </ac:grpSpMkLst>
        </pc:grpChg>
        <pc:grpChg chg="add del mod">
          <ac:chgData name="피티위즈(주)" userId="be105a1e-ef17-475a-a144-a250c389e8ce" providerId="ADAL" clId="{FF5FA273-BB90-47EC-AD02-A387369EEFFB}" dt="2019-10-31T06:53:04.253" v="991" actId="165"/>
          <ac:grpSpMkLst>
            <pc:docMk/>
            <pc:sldMk cId="178754671" sldId="324"/>
            <ac:grpSpMk id="13" creationId="{B779B428-8E5D-43AB-A986-02C20F773A6B}"/>
          </ac:grpSpMkLst>
        </pc:grpChg>
        <pc:grpChg chg="del mod topLvl">
          <ac:chgData name="피티위즈(주)" userId="be105a1e-ef17-475a-a144-a250c389e8ce" providerId="ADAL" clId="{FF5FA273-BB90-47EC-AD02-A387369EEFFB}" dt="2019-10-31T06:51:58.304" v="951" actId="165"/>
          <ac:grpSpMkLst>
            <pc:docMk/>
            <pc:sldMk cId="178754671" sldId="324"/>
            <ac:grpSpMk id="14" creationId="{54BDE704-A2BA-4F6B-B0DA-01B4D25305DA}"/>
          </ac:grpSpMkLst>
        </pc:grpChg>
        <pc:grpChg chg="del mod topLvl">
          <ac:chgData name="피티위즈(주)" userId="be105a1e-ef17-475a-a144-a250c389e8ce" providerId="ADAL" clId="{FF5FA273-BB90-47EC-AD02-A387369EEFFB}" dt="2019-10-31T06:52:40.206" v="972" actId="165"/>
          <ac:grpSpMkLst>
            <pc:docMk/>
            <pc:sldMk cId="178754671" sldId="324"/>
            <ac:grpSpMk id="15" creationId="{81269AFA-919E-4C15-B812-B37F87383077}"/>
          </ac:grpSpMkLst>
        </pc:grpChg>
        <pc:grpChg chg="del mod topLvl">
          <ac:chgData name="피티위즈(주)" userId="be105a1e-ef17-475a-a144-a250c389e8ce" providerId="ADAL" clId="{FF5FA273-BB90-47EC-AD02-A387369EEFFB}" dt="2019-10-31T06:52:34.442" v="970" actId="165"/>
          <ac:grpSpMkLst>
            <pc:docMk/>
            <pc:sldMk cId="178754671" sldId="324"/>
            <ac:grpSpMk id="16" creationId="{299A76CA-B221-4285-A87F-2D4D6215378C}"/>
          </ac:grpSpMkLst>
        </pc:grpChg>
        <pc:grpChg chg="mod topLvl">
          <ac:chgData name="피티위즈(주)" userId="be105a1e-ef17-475a-a144-a250c389e8ce" providerId="ADAL" clId="{FF5FA273-BB90-47EC-AD02-A387369EEFFB}" dt="2019-10-31T06:54:09.007" v="1025" actId="12788"/>
          <ac:grpSpMkLst>
            <pc:docMk/>
            <pc:sldMk cId="178754671" sldId="324"/>
            <ac:grpSpMk id="99" creationId="{E86D4AEC-D63F-4105-B5F3-50E183E26F30}"/>
          </ac:grpSpMkLst>
        </pc:grpChg>
        <pc:grpChg chg="mod topLvl">
          <ac:chgData name="피티위즈(주)" userId="be105a1e-ef17-475a-a144-a250c389e8ce" providerId="ADAL" clId="{FF5FA273-BB90-47EC-AD02-A387369EEFFB}" dt="2019-10-31T06:54:09.007" v="1025" actId="12788"/>
          <ac:grpSpMkLst>
            <pc:docMk/>
            <pc:sldMk cId="178754671" sldId="324"/>
            <ac:grpSpMk id="116" creationId="{57F596CA-BACE-474B-8665-A0FCF38BD454}"/>
          </ac:grpSpMkLst>
        </pc:grpChg>
        <pc:grpChg chg="del mod">
          <ac:chgData name="피티위즈(주)" userId="be105a1e-ef17-475a-a144-a250c389e8ce" providerId="ADAL" clId="{FF5FA273-BB90-47EC-AD02-A387369EEFFB}" dt="2019-10-31T06:50:32.909" v="853" actId="478"/>
          <ac:grpSpMkLst>
            <pc:docMk/>
            <pc:sldMk cId="178754671" sldId="324"/>
            <ac:grpSpMk id="142" creationId="{00000000-0000-0000-0000-000000000000}"/>
          </ac:grpSpMkLst>
        </pc:grpChg>
        <pc:grpChg chg="del">
          <ac:chgData name="피티위즈(주)" userId="be105a1e-ef17-475a-a144-a250c389e8ce" providerId="ADAL" clId="{FF5FA273-BB90-47EC-AD02-A387369EEFFB}" dt="2019-10-31T06:49:23.454" v="750" actId="165"/>
          <ac:grpSpMkLst>
            <pc:docMk/>
            <pc:sldMk cId="178754671" sldId="324"/>
            <ac:grpSpMk id="143" creationId="{00000000-0000-0000-0000-000000000000}"/>
          </ac:grpSpMkLst>
        </pc:grpChg>
        <pc:grpChg chg="del">
          <ac:chgData name="피티위즈(주)" userId="be105a1e-ef17-475a-a144-a250c389e8ce" providerId="ADAL" clId="{FF5FA273-BB90-47EC-AD02-A387369EEFFB}" dt="2019-10-31T06:53:14.651" v="994" actId="165"/>
          <ac:grpSpMkLst>
            <pc:docMk/>
            <pc:sldMk cId="178754671" sldId="324"/>
            <ac:grpSpMk id="66576" creationId="{791D7851-A65A-49F7-A3F1-7A050088C5E6}"/>
          </ac:grpSpMkLst>
        </pc:grpChg>
        <pc:grpChg chg="del">
          <ac:chgData name="피티위즈(주)" userId="be105a1e-ef17-475a-a144-a250c389e8ce" providerId="ADAL" clId="{FF5FA273-BB90-47EC-AD02-A387369EEFFB}" dt="2019-10-31T06:53:14.403" v="993" actId="165"/>
          <ac:grpSpMkLst>
            <pc:docMk/>
            <pc:sldMk cId="178754671" sldId="324"/>
            <ac:grpSpMk id="66577" creationId="{AB6997F6-6755-4263-A97E-2D7A93D6EF20}"/>
          </ac:grpSpMkLst>
        </pc:grpChg>
        <pc:grpChg chg="del mod">
          <ac:chgData name="피티위즈(주)" userId="be105a1e-ef17-475a-a144-a250c389e8ce" providerId="ADAL" clId="{FF5FA273-BB90-47EC-AD02-A387369EEFFB}" dt="2019-10-31T06:53:28.525" v="1000" actId="165"/>
          <ac:grpSpMkLst>
            <pc:docMk/>
            <pc:sldMk cId="178754671" sldId="324"/>
            <ac:grpSpMk id="66578" creationId="{F4448F08-7BF3-4278-9F84-92B258573AAE}"/>
          </ac:grpSpMkLst>
        </pc:grpChg>
        <pc:grpChg chg="add mod">
          <ac:chgData name="피티위즈(주)" userId="be105a1e-ef17-475a-a144-a250c389e8ce" providerId="ADAL" clId="{FF5FA273-BB90-47EC-AD02-A387369EEFFB}" dt="2019-10-31T06:54:09.007" v="1025" actId="12788"/>
          <ac:grpSpMkLst>
            <pc:docMk/>
            <pc:sldMk cId="178754671" sldId="324"/>
            <ac:grpSpMk id="66582" creationId="{2301AC6A-F80E-4ED8-96D3-27303767DAC9}"/>
          </ac:grpSpMkLst>
        </pc:grpChg>
        <pc:grpChg chg="add del mod">
          <ac:chgData name="피티위즈(주)" userId="be105a1e-ef17-475a-a144-a250c389e8ce" providerId="ADAL" clId="{FF5FA273-BB90-47EC-AD02-A387369EEFFB}" dt="2019-10-31T06:53:55.231" v="1017" actId="165"/>
          <ac:grpSpMkLst>
            <pc:docMk/>
            <pc:sldMk cId="178754671" sldId="324"/>
            <ac:grpSpMk id="66583" creationId="{E029BD6F-5BF1-433E-A344-11C27DD40199}"/>
          </ac:grpSpMkLst>
        </pc:grpChg>
        <pc:grpChg chg="add del mod">
          <ac:chgData name="피티위즈(주)" userId="be105a1e-ef17-475a-a144-a250c389e8ce" providerId="ADAL" clId="{FF5FA273-BB90-47EC-AD02-A387369EEFFB}" dt="2019-10-31T06:53:56.770" v="1018" actId="165"/>
          <ac:grpSpMkLst>
            <pc:docMk/>
            <pc:sldMk cId="178754671" sldId="324"/>
            <ac:grpSpMk id="66584" creationId="{ADA8CCB7-7864-44F5-92DD-69E1A070EC92}"/>
          </ac:grpSpMkLst>
        </pc:grpChg>
        <pc:grpChg chg="add mod">
          <ac:chgData name="피티위즈(주)" userId="be105a1e-ef17-475a-a144-a250c389e8ce" providerId="ADAL" clId="{FF5FA273-BB90-47EC-AD02-A387369EEFFB}" dt="2019-10-31T06:54:09.007" v="1025" actId="12788"/>
          <ac:grpSpMkLst>
            <pc:docMk/>
            <pc:sldMk cId="178754671" sldId="324"/>
            <ac:grpSpMk id="66585" creationId="{0D260C38-B621-4E4E-83E9-2A2372F0AE95}"/>
          </ac:grpSpMkLst>
        </pc:grpChg>
        <pc:grpChg chg="add mod">
          <ac:chgData name="피티위즈(주)" userId="be105a1e-ef17-475a-a144-a250c389e8ce" providerId="ADAL" clId="{FF5FA273-BB90-47EC-AD02-A387369EEFFB}" dt="2019-10-31T06:54:09.007" v="1025" actId="12788"/>
          <ac:grpSpMkLst>
            <pc:docMk/>
            <pc:sldMk cId="178754671" sldId="324"/>
            <ac:grpSpMk id="66586" creationId="{B8CD4BD4-C4FB-4DE6-917B-76D5B002F29E}"/>
          </ac:grpSpMkLst>
        </pc:grpChg>
        <pc:grpChg chg="add mod">
          <ac:chgData name="피티위즈(주)" userId="be105a1e-ef17-475a-a144-a250c389e8ce" providerId="ADAL" clId="{FF5FA273-BB90-47EC-AD02-A387369EEFFB}" dt="2019-10-31T06:57:15.687" v="1046" actId="1036"/>
          <ac:grpSpMkLst>
            <pc:docMk/>
            <pc:sldMk cId="178754671" sldId="324"/>
            <ac:grpSpMk id="66587" creationId="{CC101F74-2957-496C-A32D-CF8F314292F6}"/>
          </ac:grpSpMkLst>
        </pc:grpChg>
        <pc:picChg chg="mod modCrop">
          <ac:chgData name="피티위즈(주)" userId="be105a1e-ef17-475a-a144-a250c389e8ce" providerId="ADAL" clId="{FF5FA273-BB90-47EC-AD02-A387369EEFFB}" dt="2019-10-31T06:57:33.442" v="1051" actId="553"/>
          <ac:picMkLst>
            <pc:docMk/>
            <pc:sldMk cId="178754671" sldId="324"/>
            <ac:picMk id="145" creationId="{00000000-0000-0000-0000-000000000000}"/>
          </ac:picMkLst>
        </pc:picChg>
        <pc:picChg chg="mod topLvl">
          <ac:chgData name="피티위즈(주)" userId="be105a1e-ef17-475a-a144-a250c389e8ce" providerId="ADAL" clId="{FF5FA273-BB90-47EC-AD02-A387369EEFFB}" dt="2019-10-31T06:57:15.687" v="1046" actId="1036"/>
          <ac:picMkLst>
            <pc:docMk/>
            <pc:sldMk cId="178754671" sldId="324"/>
            <ac:picMk id="157" creationId="{F3A89215-0086-41A2-A1D6-F419F4B122B3}"/>
          </ac:picMkLst>
        </pc:picChg>
        <pc:picChg chg="mod topLvl">
          <ac:chgData name="피티위즈(주)" userId="be105a1e-ef17-475a-a144-a250c389e8ce" providerId="ADAL" clId="{FF5FA273-BB90-47EC-AD02-A387369EEFFB}" dt="2019-10-31T06:57:15.687" v="1046" actId="1036"/>
          <ac:picMkLst>
            <pc:docMk/>
            <pc:sldMk cId="178754671" sldId="324"/>
            <ac:picMk id="158" creationId="{C43E6C75-313D-4ED6-80DE-73F39C4DE5E0}"/>
          </ac:picMkLst>
        </pc:picChg>
        <pc:picChg chg="mod topLvl modCrop">
          <ac:chgData name="피티위즈(주)" userId="be105a1e-ef17-475a-a144-a250c389e8ce" providerId="ADAL" clId="{FF5FA273-BB90-47EC-AD02-A387369EEFFB}" dt="2019-10-31T06:57:04.439" v="1036" actId="555"/>
          <ac:picMkLst>
            <pc:docMk/>
            <pc:sldMk cId="178754671" sldId="324"/>
            <ac:picMk id="178" creationId="{31F1AF9D-3CAA-407D-B416-30012C65DF3B}"/>
          </ac:picMkLst>
        </pc:picChg>
        <pc:picChg chg="mod topLvl modCrop">
          <ac:chgData name="피티위즈(주)" userId="be105a1e-ef17-475a-a144-a250c389e8ce" providerId="ADAL" clId="{FF5FA273-BB90-47EC-AD02-A387369EEFFB}" dt="2019-10-31T06:57:04.439" v="1036" actId="555"/>
          <ac:picMkLst>
            <pc:docMk/>
            <pc:sldMk cId="178754671" sldId="324"/>
            <ac:picMk id="25607" creationId="{00000000-0000-0000-0000-000000000000}"/>
          </ac:picMkLst>
        </pc:picChg>
        <pc:picChg chg="mod topLvl modCrop">
          <ac:chgData name="피티위즈(주)" userId="be105a1e-ef17-475a-a144-a250c389e8ce" providerId="ADAL" clId="{FF5FA273-BB90-47EC-AD02-A387369EEFFB}" dt="2019-10-31T06:57:04.439" v="1036" actId="555"/>
          <ac:picMkLst>
            <pc:docMk/>
            <pc:sldMk cId="178754671" sldId="324"/>
            <ac:picMk id="25608" creationId="{00000000-0000-0000-0000-000000000000}"/>
          </ac:picMkLst>
        </pc:picChg>
      </pc:sldChg>
      <pc:sldChg chg="addSp delSp modSp">
        <pc:chgData name="피티위즈(주)" userId="be105a1e-ef17-475a-a144-a250c389e8ce" providerId="ADAL" clId="{FF5FA273-BB90-47EC-AD02-A387369EEFFB}" dt="2019-10-31T06:12:18.621" v="229" actId="12789"/>
        <pc:sldMkLst>
          <pc:docMk/>
          <pc:sldMk cId="1040474406" sldId="327"/>
        </pc:sldMkLst>
        <pc:spChg chg="mod ord">
          <ac:chgData name="피티위즈(주)" userId="be105a1e-ef17-475a-a144-a250c389e8ce" providerId="ADAL" clId="{FF5FA273-BB90-47EC-AD02-A387369EEFFB}" dt="2019-10-31T06:10:30.933" v="166" actId="167"/>
          <ac:spMkLst>
            <pc:docMk/>
            <pc:sldMk cId="1040474406" sldId="327"/>
            <ac:spMk id="9" creationId="{9CDA4C6A-0F11-438E-90AF-64FF32DC3888}"/>
          </ac:spMkLst>
        </pc:spChg>
        <pc:spChg chg="mod">
          <ac:chgData name="피티위즈(주)" userId="be105a1e-ef17-475a-a144-a250c389e8ce" providerId="ADAL" clId="{FF5FA273-BB90-47EC-AD02-A387369EEFFB}" dt="2019-10-31T06:11:21.434" v="206" actId="1035"/>
          <ac:spMkLst>
            <pc:docMk/>
            <pc:sldMk cId="1040474406" sldId="327"/>
            <ac:spMk id="14" creationId="{838374A5-7129-495E-ADF9-8744790D516C}"/>
          </ac:spMkLst>
        </pc:spChg>
        <pc:spChg chg="mod topLvl">
          <ac:chgData name="피티위즈(주)" userId="be105a1e-ef17-475a-a144-a250c389e8ce" providerId="ADAL" clId="{FF5FA273-BB90-47EC-AD02-A387369EEFFB}" dt="2019-10-31T06:11:26.516" v="207" actId="164"/>
          <ac:spMkLst>
            <pc:docMk/>
            <pc:sldMk cId="1040474406" sldId="327"/>
            <ac:spMk id="17" creationId="{EDBB6CA0-8C14-48B3-9E99-281CEBE57AD1}"/>
          </ac:spMkLst>
        </pc:spChg>
        <pc:spChg chg="del mod topLvl">
          <ac:chgData name="피티위즈(주)" userId="be105a1e-ef17-475a-a144-a250c389e8ce" providerId="ADAL" clId="{FF5FA273-BB90-47EC-AD02-A387369EEFFB}" dt="2019-10-31T06:06:42.527" v="22" actId="478"/>
          <ac:spMkLst>
            <pc:docMk/>
            <pc:sldMk cId="1040474406" sldId="327"/>
            <ac:spMk id="72" creationId="{00000000-0000-0000-0000-000000000000}"/>
          </ac:spMkLst>
        </pc:spChg>
        <pc:spChg chg="del mod topLvl">
          <ac:chgData name="피티위즈(주)" userId="be105a1e-ef17-475a-a144-a250c389e8ce" providerId="ADAL" clId="{FF5FA273-BB90-47EC-AD02-A387369EEFFB}" dt="2019-10-31T06:07:30.038" v="57" actId="478"/>
          <ac:spMkLst>
            <pc:docMk/>
            <pc:sldMk cId="1040474406" sldId="327"/>
            <ac:spMk id="74" creationId="{00000000-0000-0000-0000-000000000000}"/>
          </ac:spMkLst>
        </pc:spChg>
        <pc:spChg chg="del mod topLvl">
          <ac:chgData name="피티위즈(주)" userId="be105a1e-ef17-475a-a144-a250c389e8ce" providerId="ADAL" clId="{FF5FA273-BB90-47EC-AD02-A387369EEFFB}" dt="2019-10-31T06:09:12.580" v="137" actId="478"/>
          <ac:spMkLst>
            <pc:docMk/>
            <pc:sldMk cId="1040474406" sldId="327"/>
            <ac:spMk id="76" creationId="{00000000-0000-0000-0000-000000000000}"/>
          </ac:spMkLst>
        </pc:spChg>
        <pc:spChg chg="mod">
          <ac:chgData name="피티위즈(주)" userId="be105a1e-ef17-475a-a144-a250c389e8ce" providerId="ADAL" clId="{FF5FA273-BB90-47EC-AD02-A387369EEFFB}" dt="2019-10-31T06:12:00.867" v="220" actId="552"/>
          <ac:spMkLst>
            <pc:docMk/>
            <pc:sldMk cId="1040474406" sldId="327"/>
            <ac:spMk id="83" creationId="{D805212B-746B-4EBF-82BE-C07986A4C910}"/>
          </ac:spMkLst>
        </pc:spChg>
        <pc:spChg chg="del">
          <ac:chgData name="피티위즈(주)" userId="be105a1e-ef17-475a-a144-a250c389e8ce" providerId="ADAL" clId="{FF5FA273-BB90-47EC-AD02-A387369EEFFB}" dt="2019-10-31T06:09:12.580" v="137" actId="478"/>
          <ac:spMkLst>
            <pc:docMk/>
            <pc:sldMk cId="1040474406" sldId="327"/>
            <ac:spMk id="84" creationId="{00000000-0000-0000-0000-000000000000}"/>
          </ac:spMkLst>
        </pc:spChg>
        <pc:spChg chg="del">
          <ac:chgData name="피티위즈(주)" userId="be105a1e-ef17-475a-a144-a250c389e8ce" providerId="ADAL" clId="{FF5FA273-BB90-47EC-AD02-A387369EEFFB}" dt="2019-10-31T06:09:12.580" v="137" actId="478"/>
          <ac:spMkLst>
            <pc:docMk/>
            <pc:sldMk cId="1040474406" sldId="327"/>
            <ac:spMk id="85" creationId="{00000000-0000-0000-0000-000000000000}"/>
          </ac:spMkLst>
        </pc:spChg>
        <pc:spChg chg="mod topLvl">
          <ac:chgData name="피티위즈(주)" userId="be105a1e-ef17-475a-a144-a250c389e8ce" providerId="ADAL" clId="{FF5FA273-BB90-47EC-AD02-A387369EEFFB}" dt="2019-10-31T06:11:32.462" v="216" actId="1035"/>
          <ac:spMkLst>
            <pc:docMk/>
            <pc:sldMk cId="1040474406" sldId="327"/>
            <ac:spMk id="87" creationId="{35139194-C167-44D4-B137-E755ACC73BA8}"/>
          </ac:spMkLst>
        </pc:spChg>
        <pc:spChg chg="mod topLvl">
          <ac:chgData name="피티위즈(주)" userId="be105a1e-ef17-475a-a144-a250c389e8ce" providerId="ADAL" clId="{FF5FA273-BB90-47EC-AD02-A387369EEFFB}" dt="2019-10-31T06:11:26.516" v="207" actId="164"/>
          <ac:spMkLst>
            <pc:docMk/>
            <pc:sldMk cId="1040474406" sldId="327"/>
            <ac:spMk id="90" creationId="{E53E42FB-6FA4-4F9E-A72D-E1044453E20E}"/>
          </ac:spMkLst>
        </pc:spChg>
        <pc:spChg chg="mod ord topLvl">
          <ac:chgData name="피티위즈(주)" userId="be105a1e-ef17-475a-a144-a250c389e8ce" providerId="ADAL" clId="{FF5FA273-BB90-47EC-AD02-A387369EEFFB}" dt="2019-10-31T06:11:32.462" v="216" actId="1035"/>
          <ac:spMkLst>
            <pc:docMk/>
            <pc:sldMk cId="1040474406" sldId="327"/>
            <ac:spMk id="91" creationId="{C872D251-1A60-4CB3-995F-B87DC7F33580}"/>
          </ac:spMkLst>
        </pc:spChg>
        <pc:spChg chg="mod topLvl">
          <ac:chgData name="피티위즈(주)" userId="be105a1e-ef17-475a-a144-a250c389e8ce" providerId="ADAL" clId="{FF5FA273-BB90-47EC-AD02-A387369EEFFB}" dt="2019-10-31T06:12:16.194" v="228" actId="12789"/>
          <ac:spMkLst>
            <pc:docMk/>
            <pc:sldMk cId="1040474406" sldId="327"/>
            <ac:spMk id="254" creationId="{36045190-B21A-4542-9FA0-877D9C33E403}"/>
          </ac:spMkLst>
        </pc:spChg>
        <pc:spChg chg="mod topLvl">
          <ac:chgData name="피티위즈(주)" userId="be105a1e-ef17-475a-a144-a250c389e8ce" providerId="ADAL" clId="{FF5FA273-BB90-47EC-AD02-A387369EEFFB}" dt="2019-10-31T06:12:04.307" v="222" actId="552"/>
          <ac:spMkLst>
            <pc:docMk/>
            <pc:sldMk cId="1040474406" sldId="327"/>
            <ac:spMk id="255" creationId="{CB7DAAD2-DE29-41AD-B182-F3F976997D3F}"/>
          </ac:spMkLst>
        </pc:spChg>
        <pc:spChg chg="mod topLvl">
          <ac:chgData name="피티위즈(주)" userId="be105a1e-ef17-475a-a144-a250c389e8ce" providerId="ADAL" clId="{FF5FA273-BB90-47EC-AD02-A387369EEFFB}" dt="2019-10-31T06:11:26.516" v="207" actId="164"/>
          <ac:spMkLst>
            <pc:docMk/>
            <pc:sldMk cId="1040474406" sldId="327"/>
            <ac:spMk id="282" creationId="{F5FFD783-B976-4639-899C-08D367E6A730}"/>
          </ac:spMkLst>
        </pc:spChg>
        <pc:spChg chg="mod topLvl">
          <ac:chgData name="피티위즈(주)" userId="be105a1e-ef17-475a-a144-a250c389e8ce" providerId="ADAL" clId="{FF5FA273-BB90-47EC-AD02-A387369EEFFB}" dt="2019-10-31T06:12:16.194" v="228" actId="12789"/>
          <ac:spMkLst>
            <pc:docMk/>
            <pc:sldMk cId="1040474406" sldId="327"/>
            <ac:spMk id="283" creationId="{CC5915D2-DB80-409A-80AF-F2484BF3EFBB}"/>
          </ac:spMkLst>
        </pc:spChg>
        <pc:spChg chg="mod topLvl">
          <ac:chgData name="피티위즈(주)" userId="be105a1e-ef17-475a-a144-a250c389e8ce" providerId="ADAL" clId="{FF5FA273-BB90-47EC-AD02-A387369EEFFB}" dt="2019-10-31T06:11:26.516" v="207" actId="164"/>
          <ac:spMkLst>
            <pc:docMk/>
            <pc:sldMk cId="1040474406" sldId="327"/>
            <ac:spMk id="287" creationId="{A65E8AFC-7689-439D-A598-72FA807F26C8}"/>
          </ac:spMkLst>
        </pc:spChg>
        <pc:spChg chg="mod topLvl">
          <ac:chgData name="피티위즈(주)" userId="be105a1e-ef17-475a-a144-a250c389e8ce" providerId="ADAL" clId="{FF5FA273-BB90-47EC-AD02-A387369EEFFB}" dt="2019-10-31T06:12:14.594" v="227" actId="12789"/>
          <ac:spMkLst>
            <pc:docMk/>
            <pc:sldMk cId="1040474406" sldId="327"/>
            <ac:spMk id="289" creationId="{89F0113C-8DF1-46BE-8E1F-642054FE65B2}"/>
          </ac:spMkLst>
        </pc:spChg>
        <pc:spChg chg="mod topLvl">
          <ac:chgData name="피티위즈(주)" userId="be105a1e-ef17-475a-a144-a250c389e8ce" providerId="ADAL" clId="{FF5FA273-BB90-47EC-AD02-A387369EEFFB}" dt="2019-10-31T06:12:14.594" v="227" actId="12789"/>
          <ac:spMkLst>
            <pc:docMk/>
            <pc:sldMk cId="1040474406" sldId="327"/>
            <ac:spMk id="302" creationId="{74E57E89-6BEE-4783-97DD-B03663B5AE28}"/>
          </ac:spMkLst>
        </pc:spChg>
        <pc:spChg chg="mod topLvl">
          <ac:chgData name="피티위즈(주)" userId="be105a1e-ef17-475a-a144-a250c389e8ce" providerId="ADAL" clId="{FF5FA273-BB90-47EC-AD02-A387369EEFFB}" dt="2019-10-31T06:11:58.520" v="219" actId="552"/>
          <ac:spMkLst>
            <pc:docMk/>
            <pc:sldMk cId="1040474406" sldId="327"/>
            <ac:spMk id="303" creationId="{FA6EAD98-1B62-4A05-BBBD-3A854DCFC048}"/>
          </ac:spMkLst>
        </pc:spChg>
        <pc:spChg chg="mod">
          <ac:chgData name="피티위즈(주)" userId="be105a1e-ef17-475a-a144-a250c389e8ce" providerId="ADAL" clId="{FF5FA273-BB90-47EC-AD02-A387369EEFFB}" dt="2019-10-31T06:12:18.621" v="229" actId="12789"/>
          <ac:spMkLst>
            <pc:docMk/>
            <pc:sldMk cId="1040474406" sldId="327"/>
            <ac:spMk id="308" creationId="{435AD7BC-7AA1-4F72-9991-C31F36A1C828}"/>
          </ac:spMkLst>
        </pc:spChg>
        <pc:spChg chg="mod">
          <ac:chgData name="피티위즈(주)" userId="be105a1e-ef17-475a-a144-a250c389e8ce" providerId="ADAL" clId="{FF5FA273-BB90-47EC-AD02-A387369EEFFB}" dt="2019-10-31T06:12:18.621" v="229" actId="12789"/>
          <ac:spMkLst>
            <pc:docMk/>
            <pc:sldMk cId="1040474406" sldId="327"/>
            <ac:spMk id="321" creationId="{C05855D8-BC97-4718-A5F3-59C8FF28470E}"/>
          </ac:spMkLst>
        </pc:spChg>
        <pc:spChg chg="mod">
          <ac:chgData name="피티위즈(주)" userId="be105a1e-ef17-475a-a144-a250c389e8ce" providerId="ADAL" clId="{FF5FA273-BB90-47EC-AD02-A387369EEFFB}" dt="2019-10-31T06:12:04.307" v="222" actId="552"/>
          <ac:spMkLst>
            <pc:docMk/>
            <pc:sldMk cId="1040474406" sldId="327"/>
            <ac:spMk id="322" creationId="{16B21631-35BB-4232-B3D8-7F221A4E0FCA}"/>
          </ac:spMkLst>
        </pc:spChg>
        <pc:spChg chg="mod ord topLvl">
          <ac:chgData name="피티위즈(주)" userId="be105a1e-ef17-475a-a144-a250c389e8ce" providerId="ADAL" clId="{FF5FA273-BB90-47EC-AD02-A387369EEFFB}" dt="2019-10-31T06:12:00.867" v="220" actId="552"/>
          <ac:spMkLst>
            <pc:docMk/>
            <pc:sldMk cId="1040474406" sldId="327"/>
            <ac:spMk id="325" creationId="{6D6DC730-08F0-4236-AA18-E75484369D18}"/>
          </ac:spMkLst>
        </pc:spChg>
        <pc:spChg chg="mod topLvl">
          <ac:chgData name="피티위즈(주)" userId="be105a1e-ef17-475a-a144-a250c389e8ce" providerId="ADAL" clId="{FF5FA273-BB90-47EC-AD02-A387369EEFFB}" dt="2019-10-31T06:12:13.097" v="226" actId="12789"/>
          <ac:spMkLst>
            <pc:docMk/>
            <pc:sldMk cId="1040474406" sldId="327"/>
            <ac:spMk id="327" creationId="{A5AF535C-9AF0-40AE-936C-B41879A161D0}"/>
          </ac:spMkLst>
        </pc:spChg>
        <pc:spChg chg="mod topLvl">
          <ac:chgData name="피티위즈(주)" userId="be105a1e-ef17-475a-a144-a250c389e8ce" providerId="ADAL" clId="{FF5FA273-BB90-47EC-AD02-A387369EEFFB}" dt="2019-10-31T06:12:13.097" v="226" actId="12789"/>
          <ac:spMkLst>
            <pc:docMk/>
            <pc:sldMk cId="1040474406" sldId="327"/>
            <ac:spMk id="340" creationId="{9A751207-1714-41F9-A58B-304B6F3D013D}"/>
          </ac:spMkLst>
        </pc:spChg>
        <pc:spChg chg="mod ord topLvl">
          <ac:chgData name="피티위즈(주)" userId="be105a1e-ef17-475a-a144-a250c389e8ce" providerId="ADAL" clId="{FF5FA273-BB90-47EC-AD02-A387369EEFFB}" dt="2019-10-31T06:11:58.520" v="219" actId="552"/>
          <ac:spMkLst>
            <pc:docMk/>
            <pc:sldMk cId="1040474406" sldId="327"/>
            <ac:spMk id="341" creationId="{E6A8AED1-95C8-4F41-AA56-A7AAC38E96B5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4" creationId="{3CB96EE4-9198-4EA6-A38F-36E6B18A3A8A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5" creationId="{04DC4E55-B84A-403F-85BB-7E84F8ECFA49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6" creationId="{D4F42DFB-CDD1-4E88-A03F-87C0D23E4230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7" creationId="{1C26521F-F14F-4A8D-9492-4D68F1B45D5D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8" creationId="{EB05078B-057B-432C-BA71-EDF536910515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49" creationId="{26A4016F-0DB7-49C8-84DF-B9359E501301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0" creationId="{F2856691-CD10-4A45-BA4E-DCC38D6A8B41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1" creationId="{A39EDB79-3B60-44BF-9140-C97A8C0D44B6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2" creationId="{56A35EFD-5243-4F30-92A7-BA1D1B8BD94C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3" creationId="{176945FD-9DAC-41F2-9C8B-21F80FF21577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4" creationId="{5695D6E3-DADA-422E-9B57-D79FB17099FC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5" creationId="{7AC0E684-6A69-41B5-A4F6-B2EE06047031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6" creationId="{6764F98F-FF70-4200-8FD9-28E53F019CAB}"/>
          </ac:spMkLst>
        </pc:spChg>
        <pc:spChg chg="mod topLvl">
          <ac:chgData name="피티위즈(주)" userId="be105a1e-ef17-475a-a144-a250c389e8ce" providerId="ADAL" clId="{FF5FA273-BB90-47EC-AD02-A387369EEFFB}" dt="2019-10-31T06:07:27.732" v="56" actId="165"/>
          <ac:spMkLst>
            <pc:docMk/>
            <pc:sldMk cId="1040474406" sldId="327"/>
            <ac:spMk id="357" creationId="{FABF1636-4C34-42AC-8F63-1497F46D63E7}"/>
          </ac:spMkLst>
        </pc:spChg>
        <pc:spChg chg="mod topLvl">
          <ac:chgData name="피티위즈(주)" userId="be105a1e-ef17-475a-a144-a250c389e8ce" providerId="ADAL" clId="{FF5FA273-BB90-47EC-AD02-A387369EEFFB}" dt="2019-10-31T06:10:03.704" v="158" actId="165"/>
          <ac:spMkLst>
            <pc:docMk/>
            <pc:sldMk cId="1040474406" sldId="327"/>
            <ac:spMk id="359" creationId="{A759BD32-22F2-4CC2-9A5E-6C8EE8F148AC}"/>
          </ac:spMkLst>
        </pc:spChg>
        <pc:spChg chg="mod topLvl">
          <ac:chgData name="피티위즈(주)" userId="be105a1e-ef17-475a-a144-a250c389e8ce" providerId="ADAL" clId="{FF5FA273-BB90-47EC-AD02-A387369EEFFB}" dt="2019-10-31T06:10:03.704" v="158" actId="165"/>
          <ac:spMkLst>
            <pc:docMk/>
            <pc:sldMk cId="1040474406" sldId="327"/>
            <ac:spMk id="360" creationId="{8AC8E798-D8C6-42EC-BA2D-3629B954F17F}"/>
          </ac:spMkLst>
        </pc:spChg>
        <pc:spChg chg="mod topLvl">
          <ac:chgData name="피티위즈(주)" userId="be105a1e-ef17-475a-a144-a250c389e8ce" providerId="ADAL" clId="{FF5FA273-BB90-47EC-AD02-A387369EEFFB}" dt="2019-10-31T06:10:03.704" v="158" actId="165"/>
          <ac:spMkLst>
            <pc:docMk/>
            <pc:sldMk cId="1040474406" sldId="327"/>
            <ac:spMk id="361" creationId="{F2D717FC-E212-46A6-A79B-67156D5DC4F6}"/>
          </ac:spMkLst>
        </pc:spChg>
        <pc:spChg chg="mod topLvl">
          <ac:chgData name="피티위즈(주)" userId="be105a1e-ef17-475a-a144-a250c389e8ce" providerId="ADAL" clId="{FF5FA273-BB90-47EC-AD02-A387369EEFFB}" dt="2019-10-31T06:10:23.500" v="164" actId="1076"/>
          <ac:spMkLst>
            <pc:docMk/>
            <pc:sldMk cId="1040474406" sldId="327"/>
            <ac:spMk id="362" creationId="{0783C418-8B2D-4ACD-8499-71285412C6A4}"/>
          </ac:spMkLst>
        </pc:spChg>
        <pc:spChg chg="mod topLvl">
          <ac:chgData name="피티위즈(주)" userId="be105a1e-ef17-475a-a144-a250c389e8ce" providerId="ADAL" clId="{FF5FA273-BB90-47EC-AD02-A387369EEFFB}" dt="2019-10-31T06:10:23.500" v="164" actId="1076"/>
          <ac:spMkLst>
            <pc:docMk/>
            <pc:sldMk cId="1040474406" sldId="327"/>
            <ac:spMk id="363" creationId="{206E5FF2-B7D9-45B7-96F4-40C90E77A18F}"/>
          </ac:spMkLst>
        </pc:spChg>
        <pc:spChg chg="mod topLvl">
          <ac:chgData name="피티위즈(주)" userId="be105a1e-ef17-475a-a144-a250c389e8ce" providerId="ADAL" clId="{FF5FA273-BB90-47EC-AD02-A387369EEFFB}" dt="2019-10-31T06:10:23.500" v="164" actId="1076"/>
          <ac:spMkLst>
            <pc:docMk/>
            <pc:sldMk cId="1040474406" sldId="327"/>
            <ac:spMk id="364" creationId="{A7D8F43C-FC0C-4FD0-AA28-30E555F8BDA5}"/>
          </ac:spMkLst>
        </pc:spChg>
        <pc:spChg chg="mod topLvl">
          <ac:chgData name="피티위즈(주)" userId="be105a1e-ef17-475a-a144-a250c389e8ce" providerId="ADAL" clId="{FF5FA273-BB90-47EC-AD02-A387369EEFFB}" dt="2019-10-31T06:10:23.500" v="164" actId="1076"/>
          <ac:spMkLst>
            <pc:docMk/>
            <pc:sldMk cId="1040474406" sldId="327"/>
            <ac:spMk id="365" creationId="{8D62B4B0-282C-4CEA-BAE5-41FD1D667508}"/>
          </ac:spMkLst>
        </pc:spChg>
        <pc:grpChg chg="add mod">
          <ac:chgData name="피티위즈(주)" userId="be105a1e-ef17-475a-a144-a250c389e8ce" providerId="ADAL" clId="{FF5FA273-BB90-47EC-AD02-A387369EEFFB}" dt="2019-10-31T06:12:18.621" v="229" actId="12789"/>
          <ac:grpSpMkLst>
            <pc:docMk/>
            <pc:sldMk cId="1040474406" sldId="327"/>
            <ac:grpSpMk id="2" creationId="{6AFF6699-3C58-4BFC-94D3-709646FE5B22}"/>
          </ac:grpSpMkLst>
        </pc:grpChg>
        <pc:grpChg chg="del mod topLvl">
          <ac:chgData name="피티위즈(주)" userId="be105a1e-ef17-475a-a144-a250c389e8ce" providerId="ADAL" clId="{FF5FA273-BB90-47EC-AD02-A387369EEFFB}" dt="2019-10-31T06:07:25.392" v="52" actId="165"/>
          <ac:grpSpMkLst>
            <pc:docMk/>
            <pc:sldMk cId="1040474406" sldId="327"/>
            <ac:grpSpMk id="10" creationId="{528D3D64-1D10-4F35-A08F-77E3D41131D6}"/>
          </ac:grpSpMkLst>
        </pc:grpChg>
        <pc:grpChg chg="mod topLvl">
          <ac:chgData name="피티위즈(주)" userId="be105a1e-ef17-475a-a144-a250c389e8ce" providerId="ADAL" clId="{FF5FA273-BB90-47EC-AD02-A387369EEFFB}" dt="2019-10-31T06:11:26.516" v="207" actId="164"/>
          <ac:grpSpMkLst>
            <pc:docMk/>
            <pc:sldMk cId="1040474406" sldId="327"/>
            <ac:grpSpMk id="11" creationId="{060DD0A8-49B1-4FEF-B1AE-3C27056F203D}"/>
          </ac:grpSpMkLst>
        </pc:grpChg>
        <pc:grpChg chg="del mod topLvl">
          <ac:chgData name="피티위즈(주)" userId="be105a1e-ef17-475a-a144-a250c389e8ce" providerId="ADAL" clId="{FF5FA273-BB90-47EC-AD02-A387369EEFFB}" dt="2019-10-31T06:09:30.567" v="147" actId="165"/>
          <ac:grpSpMkLst>
            <pc:docMk/>
            <pc:sldMk cId="1040474406" sldId="327"/>
            <ac:grpSpMk id="13" creationId="{ECD4C15A-9DE2-4E09-9EA4-571113333E14}"/>
          </ac:grpSpMkLst>
        </pc:grpChg>
        <pc:grpChg chg="mod topLvl">
          <ac:chgData name="피티위즈(주)" userId="be105a1e-ef17-475a-a144-a250c389e8ce" providerId="ADAL" clId="{FF5FA273-BB90-47EC-AD02-A387369EEFFB}" dt="2019-10-31T06:12:18.621" v="229" actId="12789"/>
          <ac:grpSpMkLst>
            <pc:docMk/>
            <pc:sldMk cId="1040474406" sldId="327"/>
            <ac:grpSpMk id="78" creationId="{00000000-0000-0000-0000-000000000000}"/>
          </ac:grpSpMkLst>
        </pc:grpChg>
        <pc:grpChg chg="del mod topLvl">
          <ac:chgData name="피티위즈(주)" userId="be105a1e-ef17-475a-a144-a250c389e8ce" providerId="ADAL" clId="{FF5FA273-BB90-47EC-AD02-A387369EEFFB}" dt="2019-10-31T06:06:39.316" v="21" actId="165"/>
          <ac:grpSpMkLst>
            <pc:docMk/>
            <pc:sldMk cId="1040474406" sldId="327"/>
            <ac:grpSpMk id="79" creationId="{00000000-0000-0000-0000-000000000000}"/>
          </ac:grpSpMkLst>
        </pc:grpChg>
        <pc:grpChg chg="del mod topLvl">
          <ac:chgData name="피티위즈(주)" userId="be105a1e-ef17-475a-a144-a250c389e8ce" providerId="ADAL" clId="{FF5FA273-BB90-47EC-AD02-A387369EEFFB}" dt="2019-10-31T06:07:24.975" v="51" actId="165"/>
          <ac:grpSpMkLst>
            <pc:docMk/>
            <pc:sldMk cId="1040474406" sldId="327"/>
            <ac:grpSpMk id="80" creationId="{00000000-0000-0000-0000-000000000000}"/>
          </ac:grpSpMkLst>
        </pc:grpChg>
        <pc:grpChg chg="del mod topLvl">
          <ac:chgData name="피티위즈(주)" userId="be105a1e-ef17-475a-a144-a250c389e8ce" providerId="ADAL" clId="{FF5FA273-BB90-47EC-AD02-A387369EEFFB}" dt="2019-10-31T06:09:09.590" v="136" actId="165"/>
          <ac:grpSpMkLst>
            <pc:docMk/>
            <pc:sldMk cId="1040474406" sldId="327"/>
            <ac:grpSpMk id="81" creationId="{00000000-0000-0000-0000-000000000000}"/>
          </ac:grpSpMkLst>
        </pc:grpChg>
        <pc:grpChg chg="del">
          <ac:chgData name="피티위즈(주)" userId="be105a1e-ef17-475a-a144-a250c389e8ce" providerId="ADAL" clId="{FF5FA273-BB90-47EC-AD02-A387369EEFFB}" dt="2019-10-31T06:06:38.079" v="20" actId="165"/>
          <ac:grpSpMkLst>
            <pc:docMk/>
            <pc:sldMk cId="1040474406" sldId="327"/>
            <ac:grpSpMk id="82" creationId="{00000000-0000-0000-0000-000000000000}"/>
          </ac:grpSpMkLst>
        </pc:grpChg>
        <pc:grpChg chg="add del mod topLvl">
          <ac:chgData name="피티위즈(주)" userId="be105a1e-ef17-475a-a144-a250c389e8ce" providerId="ADAL" clId="{FF5FA273-BB90-47EC-AD02-A387369EEFFB}" dt="2019-10-31T06:11:26.516" v="207" actId="164"/>
          <ac:grpSpMkLst>
            <pc:docMk/>
            <pc:sldMk cId="1040474406" sldId="327"/>
            <ac:grpSpMk id="343" creationId="{D8A2E3B0-A980-41F9-9B2B-81A1B28EDA96}"/>
          </ac:grpSpMkLst>
        </pc:grpChg>
        <pc:grpChg chg="add del mod ord topLvl">
          <ac:chgData name="피티위즈(주)" userId="be105a1e-ef17-475a-a144-a250c389e8ce" providerId="ADAL" clId="{FF5FA273-BB90-47EC-AD02-A387369EEFFB}" dt="2019-10-31T06:11:26.516" v="207" actId="164"/>
          <ac:grpSpMkLst>
            <pc:docMk/>
            <pc:sldMk cId="1040474406" sldId="327"/>
            <ac:grpSpMk id="358" creationId="{F69B5477-BC6B-4CF6-8841-9A4F5932AF55}"/>
          </ac:grpSpMkLst>
        </pc:grpChg>
        <pc:picChg chg="mod ord">
          <ac:chgData name="피티위즈(주)" userId="be105a1e-ef17-475a-a144-a250c389e8ce" providerId="ADAL" clId="{FF5FA273-BB90-47EC-AD02-A387369EEFFB}" dt="2019-10-31T06:10:31.787" v="167" actId="167"/>
          <ac:picMkLst>
            <pc:docMk/>
            <pc:sldMk cId="1040474406" sldId="327"/>
            <ac:picMk id="229" creationId="{8C36937D-A658-4449-BFEF-D83E530126B7}"/>
          </ac:picMkLst>
        </pc:picChg>
      </pc:sldChg>
      <pc:sldChg chg="modSp">
        <pc:chgData name="피티위즈(주)" userId="be105a1e-ef17-475a-a144-a250c389e8ce" providerId="ADAL" clId="{FF5FA273-BB90-47EC-AD02-A387369EEFFB}" dt="2019-10-31T06:24:24.235" v="482" actId="20577"/>
        <pc:sldMkLst>
          <pc:docMk/>
          <pc:sldMk cId="3191196910" sldId="339"/>
        </pc:sldMkLst>
        <pc:spChg chg="mod">
          <ac:chgData name="피티위즈(주)" userId="be105a1e-ef17-475a-a144-a250c389e8ce" providerId="ADAL" clId="{FF5FA273-BB90-47EC-AD02-A387369EEFFB}" dt="2019-10-31T06:24:24.235" v="482" actId="20577"/>
          <ac:spMkLst>
            <pc:docMk/>
            <pc:sldMk cId="3191196910" sldId="339"/>
            <ac:spMk id="115" creationId="{255109A5-CF48-4CCF-8905-545613B164EE}"/>
          </ac:spMkLst>
        </pc:spChg>
        <pc:spChg chg="mod">
          <ac:chgData name="피티위즈(주)" userId="be105a1e-ef17-475a-a144-a250c389e8ce" providerId="ADAL" clId="{FF5FA273-BB90-47EC-AD02-A387369EEFFB}" dt="2019-10-31T06:24:17.949" v="476" actId="20577"/>
          <ac:spMkLst>
            <pc:docMk/>
            <pc:sldMk cId="3191196910" sldId="339"/>
            <ac:spMk id="120" creationId="{743B783B-B1D9-490A-AD0C-44B1F47BFF58}"/>
          </ac:spMkLst>
        </pc:spChg>
      </pc:sldChg>
      <pc:sldChg chg="modSp">
        <pc:chgData name="피티위즈(주)" userId="be105a1e-ef17-475a-a144-a250c389e8ce" providerId="ADAL" clId="{FF5FA273-BB90-47EC-AD02-A387369EEFFB}" dt="2019-10-31T06:33:07.808" v="630" actId="1038"/>
        <pc:sldMkLst>
          <pc:docMk/>
          <pc:sldMk cId="3038612787" sldId="345"/>
        </pc:sldMkLst>
        <pc:spChg chg="ord">
          <ac:chgData name="피티위즈(주)" userId="be105a1e-ef17-475a-a144-a250c389e8ce" providerId="ADAL" clId="{FF5FA273-BB90-47EC-AD02-A387369EEFFB}" dt="2019-10-31T06:21:11.608" v="421" actId="167"/>
          <ac:spMkLst>
            <pc:docMk/>
            <pc:sldMk cId="3038612787" sldId="345"/>
            <ac:spMk id="5" creationId="{30AFFAE7-B5D7-4C58-B289-6A3C341254E5}"/>
          </ac:spMkLst>
        </pc:spChg>
        <pc:spChg chg="mod">
          <ac:chgData name="피티위즈(주)" userId="be105a1e-ef17-475a-a144-a250c389e8ce" providerId="ADAL" clId="{FF5FA273-BB90-47EC-AD02-A387369EEFFB}" dt="2019-10-31T06:33:07.808" v="630" actId="1038"/>
          <ac:spMkLst>
            <pc:docMk/>
            <pc:sldMk cId="3038612787" sldId="345"/>
            <ac:spMk id="8" creationId="{DE91A388-370C-4C84-AD98-B6B791788E9B}"/>
          </ac:spMkLst>
        </pc:spChg>
        <pc:spChg chg="mod">
          <ac:chgData name="피티위즈(주)" userId="be105a1e-ef17-475a-a144-a250c389e8ce" providerId="ADAL" clId="{FF5FA273-BB90-47EC-AD02-A387369EEFFB}" dt="2019-10-31T06:33:07.808" v="630" actId="1038"/>
          <ac:spMkLst>
            <pc:docMk/>
            <pc:sldMk cId="3038612787" sldId="345"/>
            <ac:spMk id="9" creationId="{1F53BFB4-DC09-4034-9238-8831DD864F24}"/>
          </ac:spMkLst>
        </pc:spChg>
        <pc:spChg chg="mod">
          <ac:chgData name="피티위즈(주)" userId="be105a1e-ef17-475a-a144-a250c389e8ce" providerId="ADAL" clId="{FF5FA273-BB90-47EC-AD02-A387369EEFFB}" dt="2019-10-31T06:33:07.808" v="630" actId="1038"/>
          <ac:spMkLst>
            <pc:docMk/>
            <pc:sldMk cId="3038612787" sldId="345"/>
            <ac:spMk id="10" creationId="{4B49BD8B-C023-4C68-9EBA-7B81D380663D}"/>
          </ac:spMkLst>
        </pc:spChg>
        <pc:picChg chg="mod">
          <ac:chgData name="피티위즈(주)" userId="be105a1e-ef17-475a-a144-a250c389e8ce" providerId="ADAL" clId="{FF5FA273-BB90-47EC-AD02-A387369EEFFB}" dt="2019-10-31T06:33:07.808" v="630" actId="1038"/>
          <ac:picMkLst>
            <pc:docMk/>
            <pc:sldMk cId="3038612787" sldId="345"/>
            <ac:picMk id="3" creationId="{CC9AB909-0093-4651-BBD3-CCCC648DC623}"/>
          </ac:picMkLst>
        </pc:picChg>
        <pc:picChg chg="mod">
          <ac:chgData name="피티위즈(주)" userId="be105a1e-ef17-475a-a144-a250c389e8ce" providerId="ADAL" clId="{FF5FA273-BB90-47EC-AD02-A387369EEFFB}" dt="2019-10-31T06:33:07.808" v="630" actId="1038"/>
          <ac:picMkLst>
            <pc:docMk/>
            <pc:sldMk cId="3038612787" sldId="345"/>
            <ac:picMk id="38" creationId="{687C6013-BD6C-4D41-8DCF-32CAAF22A809}"/>
          </ac:picMkLst>
        </pc:picChg>
        <pc:picChg chg="mod">
          <ac:chgData name="피티위즈(주)" userId="be105a1e-ef17-475a-a144-a250c389e8ce" providerId="ADAL" clId="{FF5FA273-BB90-47EC-AD02-A387369EEFFB}" dt="2019-10-31T06:33:07.808" v="630" actId="1038"/>
          <ac:picMkLst>
            <pc:docMk/>
            <pc:sldMk cId="3038612787" sldId="345"/>
            <ac:picMk id="49" creationId="{1CC598EB-DA31-4FB5-A32E-4B81B331FA64}"/>
          </ac:picMkLst>
        </pc:picChg>
        <pc:cxnChg chg="mod">
          <ac:chgData name="피티위즈(주)" userId="be105a1e-ef17-475a-a144-a250c389e8ce" providerId="ADAL" clId="{FF5FA273-BB90-47EC-AD02-A387369EEFFB}" dt="2019-10-31T06:33:07.808" v="630" actId="1038"/>
          <ac:cxnSpMkLst>
            <pc:docMk/>
            <pc:sldMk cId="3038612787" sldId="345"/>
            <ac:cxnSpMk id="12" creationId="{0D9DEEFF-3E45-45A4-BC76-34C8E21B8CD5}"/>
          </ac:cxnSpMkLst>
        </pc:cxnChg>
      </pc:sldChg>
      <pc:sldChg chg="addSp delSp modSp">
        <pc:chgData name="피티위즈(주)" userId="be105a1e-ef17-475a-a144-a250c389e8ce" providerId="ADAL" clId="{FF5FA273-BB90-47EC-AD02-A387369EEFFB}" dt="2019-10-31T06:40:11.414" v="701" actId="552"/>
        <pc:sldMkLst>
          <pc:docMk/>
          <pc:sldMk cId="0" sldId="346"/>
        </pc:sldMkLst>
        <pc:spChg chg="add">
          <ac:chgData name="피티위즈(주)" userId="be105a1e-ef17-475a-a144-a250c389e8ce" providerId="ADAL" clId="{FF5FA273-BB90-47EC-AD02-A387369EEFFB}" dt="2019-10-31T06:28:07.774" v="521"/>
          <ac:spMkLst>
            <pc:docMk/>
            <pc:sldMk cId="0" sldId="346"/>
            <ac:spMk id="82" creationId="{93F3A9F0-E888-4CE9-924A-88587650ECBE}"/>
          </ac:spMkLst>
        </pc:spChg>
        <pc:spChg chg="add">
          <ac:chgData name="피티위즈(주)" userId="be105a1e-ef17-475a-a144-a250c389e8ce" providerId="ADAL" clId="{FF5FA273-BB90-47EC-AD02-A387369EEFFB}" dt="2019-10-31T06:28:07.774" v="521"/>
          <ac:spMkLst>
            <pc:docMk/>
            <pc:sldMk cId="0" sldId="346"/>
            <ac:spMk id="83" creationId="{A65099C8-D8AB-4A3A-934F-843794C2A3B4}"/>
          </ac:spMkLst>
        </pc:spChg>
        <pc:spChg chg="add mod">
          <ac:chgData name="피티위즈(주)" userId="be105a1e-ef17-475a-a144-a250c389e8ce" providerId="ADAL" clId="{FF5FA273-BB90-47EC-AD02-A387369EEFFB}" dt="2019-10-31T06:40:08.866" v="700" actId="552"/>
          <ac:spMkLst>
            <pc:docMk/>
            <pc:sldMk cId="0" sldId="346"/>
            <ac:spMk id="84" creationId="{AAAEBFC2-300D-4504-9DA8-3899B7DCFAF6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86" creationId="{2ACCB79D-6C9D-43D3-80C9-D691D0E5AFE1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87" creationId="{42EFC741-3A7C-41A8-B46E-4DD9704A7037}"/>
          </ac:spMkLst>
        </pc:spChg>
        <pc:spChg chg="add mod">
          <ac:chgData name="피티위즈(주)" userId="be105a1e-ef17-475a-a144-a250c389e8ce" providerId="ADAL" clId="{FF5FA273-BB90-47EC-AD02-A387369EEFFB}" dt="2019-10-31T06:40:08.866" v="700" actId="552"/>
          <ac:spMkLst>
            <pc:docMk/>
            <pc:sldMk cId="0" sldId="346"/>
            <ac:spMk id="88" creationId="{5646E679-7511-4F1F-A6E1-756F96167CCD}"/>
          </ac:spMkLst>
        </pc:spChg>
        <pc:spChg chg="add mod">
          <ac:chgData name="피티위즈(주)" userId="be105a1e-ef17-475a-a144-a250c389e8ce" providerId="ADAL" clId="{FF5FA273-BB90-47EC-AD02-A387369EEFFB}" dt="2019-10-31T06:32:18.447" v="615" actId="1038"/>
          <ac:spMkLst>
            <pc:docMk/>
            <pc:sldMk cId="0" sldId="346"/>
            <ac:spMk id="89" creationId="{4BB211B2-4E7F-47C2-882D-F09BE9ABB997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92" creationId="{DE91A388-370C-4C84-AD98-B6B791788E9B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93" creationId="{1F53BFB4-DC09-4034-9238-8831DD864F24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119" creationId="{4B49BD8B-C023-4C68-9EBA-7B81D380663D}"/>
          </ac:spMkLst>
        </pc:spChg>
        <pc:spChg chg="del mod">
          <ac:chgData name="피티위즈(주)" userId="be105a1e-ef17-475a-a144-a250c389e8ce" providerId="ADAL" clId="{FF5FA273-BB90-47EC-AD02-A387369EEFFB}" dt="2019-10-31T06:32:27.369" v="616" actId="478"/>
          <ac:spMkLst>
            <pc:docMk/>
            <pc:sldMk cId="0" sldId="346"/>
            <ac:spMk id="164" creationId="{32B3A83F-498B-434B-965A-FDC69BC36C2B}"/>
          </ac:spMkLst>
        </pc:spChg>
        <pc:grpChg chg="del mod">
          <ac:chgData name="피티위즈(주)" userId="be105a1e-ef17-475a-a144-a250c389e8ce" providerId="ADAL" clId="{FF5FA273-BB90-47EC-AD02-A387369EEFFB}" dt="2019-10-31T06:32:27.369" v="616" actId="478"/>
          <ac:grpSpMkLst>
            <pc:docMk/>
            <pc:sldMk cId="0" sldId="346"/>
            <ac:grpSpMk id="10" creationId="{817A686D-3AB4-4896-A2B9-D59841FFCA2B}"/>
          </ac:grpSpMkLst>
        </pc:grpChg>
        <pc:grpChg chg="del mod">
          <ac:chgData name="피티위즈(주)" userId="be105a1e-ef17-475a-a144-a250c389e8ce" providerId="ADAL" clId="{FF5FA273-BB90-47EC-AD02-A387369EEFFB}" dt="2019-10-31T06:32:27.369" v="616" actId="478"/>
          <ac:grpSpMkLst>
            <pc:docMk/>
            <pc:sldMk cId="0" sldId="346"/>
            <ac:grpSpMk id="11" creationId="{180772EA-951D-4177-A89C-0A15EF753C94}"/>
          </ac:grpSpMkLst>
        </pc:grpChg>
        <pc:grpChg chg="del mod">
          <ac:chgData name="피티위즈(주)" userId="be105a1e-ef17-475a-a144-a250c389e8ce" providerId="ADAL" clId="{FF5FA273-BB90-47EC-AD02-A387369EEFFB}" dt="2019-10-31T06:32:27.369" v="616" actId="478"/>
          <ac:grpSpMkLst>
            <pc:docMk/>
            <pc:sldMk cId="0" sldId="346"/>
            <ac:grpSpMk id="12" creationId="{4BAFA213-4CF7-4D04-9F0D-3F0E6629C29D}"/>
          </ac:grpSpMkLst>
        </pc:grpChg>
        <pc:grpChg chg="del mod">
          <ac:chgData name="피티위즈(주)" userId="be105a1e-ef17-475a-a144-a250c389e8ce" providerId="ADAL" clId="{FF5FA273-BB90-47EC-AD02-A387369EEFFB}" dt="2019-10-31T06:32:27.369" v="616" actId="478"/>
          <ac:grpSpMkLst>
            <pc:docMk/>
            <pc:sldMk cId="0" sldId="346"/>
            <ac:grpSpMk id="13" creationId="{8E102230-29D4-4FE0-B67E-50D2AC8814BE}"/>
          </ac:grpSpMkLst>
        </pc:grpChg>
        <pc:grpChg chg="del mod">
          <ac:chgData name="피티위즈(주)" userId="be105a1e-ef17-475a-a144-a250c389e8ce" providerId="ADAL" clId="{FF5FA273-BB90-47EC-AD02-A387369EEFFB}" dt="2019-10-31T06:32:27.369" v="616" actId="478"/>
          <ac:grpSpMkLst>
            <pc:docMk/>
            <pc:sldMk cId="0" sldId="346"/>
            <ac:grpSpMk id="14" creationId="{9AC0AA74-7510-4466-85C2-E37314A23C7F}"/>
          </ac:grpSpMkLst>
        </pc:grpChg>
        <pc:picChg chg="add mod">
          <ac:chgData name="피티위즈(주)" userId="be105a1e-ef17-475a-a144-a250c389e8ce" providerId="ADAL" clId="{FF5FA273-BB90-47EC-AD02-A387369EEFFB}" dt="2019-10-31T06:40:11.414" v="701" actId="552"/>
          <ac:picMkLst>
            <pc:docMk/>
            <pc:sldMk cId="0" sldId="346"/>
            <ac:picMk id="17" creationId="{F64C0A90-5685-4A98-BBC2-45A4E5693B5C}"/>
          </ac:picMkLst>
        </pc:picChg>
        <pc:picChg chg="add del mod">
          <ac:chgData name="피티위즈(주)" userId="be105a1e-ef17-475a-a144-a250c389e8ce" providerId="ADAL" clId="{FF5FA273-BB90-47EC-AD02-A387369EEFFB}" dt="2019-10-31T06:29:39.212" v="561" actId="478"/>
          <ac:picMkLst>
            <pc:docMk/>
            <pc:sldMk cId="0" sldId="346"/>
            <ac:picMk id="91" creationId="{B0A0816E-8A27-4822-9727-C9572FA31575}"/>
          </ac:picMkLst>
        </pc:picChg>
        <pc:picChg chg="add del">
          <ac:chgData name="피티위즈(주)" userId="be105a1e-ef17-475a-a144-a250c389e8ce" providerId="ADAL" clId="{FF5FA273-BB90-47EC-AD02-A387369EEFFB}" dt="2019-10-31T06:29:01.628" v="549" actId="478"/>
          <ac:picMkLst>
            <pc:docMk/>
            <pc:sldMk cId="0" sldId="346"/>
            <ac:picMk id="133" creationId="{309EE62C-286F-4853-B28B-85F93022D32F}"/>
          </ac:picMkLst>
        </pc:picChg>
        <pc:picChg chg="add del">
          <ac:chgData name="피티위즈(주)" userId="be105a1e-ef17-475a-a144-a250c389e8ce" providerId="ADAL" clId="{FF5FA273-BB90-47EC-AD02-A387369EEFFB}" dt="2019-10-31T06:29:01.845" v="550" actId="478"/>
          <ac:picMkLst>
            <pc:docMk/>
            <pc:sldMk cId="0" sldId="346"/>
            <ac:picMk id="139" creationId="{0C518BB4-A324-4F82-BD3D-D59C3C3D20BD}"/>
          </ac:picMkLst>
        </pc:picChg>
        <pc:picChg chg="add mod modCrop">
          <ac:chgData name="피티위즈(주)" userId="be105a1e-ef17-475a-a144-a250c389e8ce" providerId="ADAL" clId="{FF5FA273-BB90-47EC-AD02-A387369EEFFB}" dt="2019-10-31T06:40:11.414" v="701" actId="552"/>
          <ac:picMkLst>
            <pc:docMk/>
            <pc:sldMk cId="0" sldId="346"/>
            <ac:picMk id="140" creationId="{48BE0B36-1A4C-4233-A4A1-5F47CA5C4A80}"/>
          </ac:picMkLst>
        </pc:picChg>
        <pc:picChg chg="add mod">
          <ac:chgData name="피티위즈(주)" userId="be105a1e-ef17-475a-a144-a250c389e8ce" providerId="ADAL" clId="{FF5FA273-BB90-47EC-AD02-A387369EEFFB}" dt="2019-10-31T06:32:18.447" v="615" actId="1038"/>
          <ac:picMkLst>
            <pc:docMk/>
            <pc:sldMk cId="0" sldId="346"/>
            <ac:picMk id="141" creationId="{401EACF0-AFCF-4E0C-B8DB-7C4479F3B827}"/>
          </ac:picMkLst>
        </pc:picChg>
        <pc:picChg chg="del mod">
          <ac:chgData name="피티위즈(주)" userId="be105a1e-ef17-475a-a144-a250c389e8ce" providerId="ADAL" clId="{FF5FA273-BB90-47EC-AD02-A387369EEFFB}" dt="2019-10-31T06:32:27.369" v="616" actId="478"/>
          <ac:picMkLst>
            <pc:docMk/>
            <pc:sldMk cId="0" sldId="346"/>
            <ac:picMk id="3073" creationId="{00000000-0000-0000-0000-000000000000}"/>
          </ac:picMkLst>
        </pc:picChg>
        <pc:picChg chg="del mod">
          <ac:chgData name="피티위즈(주)" userId="be105a1e-ef17-475a-a144-a250c389e8ce" providerId="ADAL" clId="{FF5FA273-BB90-47EC-AD02-A387369EEFFB}" dt="2019-10-31T06:32:27.369" v="616" actId="478"/>
          <ac:picMkLst>
            <pc:docMk/>
            <pc:sldMk cId="0" sldId="346"/>
            <ac:picMk id="3075" creationId="{00000000-0000-0000-0000-000000000000}"/>
          </ac:picMkLst>
        </pc:picChg>
        <pc:cxnChg chg="add mod">
          <ac:chgData name="피티위즈(주)" userId="be105a1e-ef17-475a-a144-a250c389e8ce" providerId="ADAL" clId="{FF5FA273-BB90-47EC-AD02-A387369EEFFB}" dt="2019-10-31T06:32:18.447" v="615" actId="1038"/>
          <ac:cxnSpMkLst>
            <pc:docMk/>
            <pc:sldMk cId="0" sldId="346"/>
            <ac:cxnSpMk id="90" creationId="{CD589DA8-D2D3-4F8E-A23E-F62835CDBEF5}"/>
          </ac:cxnSpMkLst>
        </pc:cxnChg>
        <pc:cxnChg chg="del mod">
          <ac:chgData name="피티위즈(주)" userId="be105a1e-ef17-475a-a144-a250c389e8ce" providerId="ADAL" clId="{FF5FA273-BB90-47EC-AD02-A387369EEFFB}" dt="2019-10-31T06:32:27.369" v="616" actId="478"/>
          <ac:cxnSpMkLst>
            <pc:docMk/>
            <pc:sldMk cId="0" sldId="346"/>
            <ac:cxnSpMk id="120" creationId="{0D9DEEFF-3E45-45A4-BC76-34C8E21B8CD5}"/>
          </ac:cxnSpMkLst>
        </pc:cxnChg>
      </pc:sldChg>
    </pc:docChg>
  </pc:docChgLst>
  <pc:docChgLst>
    <pc:chgData name="피티위즈(주)" userId="be105a1e-ef17-475a-a144-a250c389e8ce" providerId="ADAL" clId="{0ADC75DF-3E5D-4C82-AE50-F65DC634CF5F}"/>
    <pc:docChg chg="undo custSel modSld">
      <pc:chgData name="피티위즈(주)" userId="be105a1e-ef17-475a-a144-a250c389e8ce" providerId="ADAL" clId="{0ADC75DF-3E5D-4C82-AE50-F65DC634CF5F}" dt="2019-10-31T06:53:05.147" v="1430" actId="478"/>
      <pc:docMkLst>
        <pc:docMk/>
      </pc:docMkLst>
      <pc:sldChg chg="addSp delSp modSp">
        <pc:chgData name="피티위즈(주)" userId="be105a1e-ef17-475a-a144-a250c389e8ce" providerId="ADAL" clId="{0ADC75DF-3E5D-4C82-AE50-F65DC634CF5F}" dt="2019-10-31T06:12:24.558" v="132" actId="167"/>
        <pc:sldMkLst>
          <pc:docMk/>
          <pc:sldMk cId="0" sldId="262"/>
        </pc:sldMkLst>
        <pc:spChg chg="mod">
          <ac:chgData name="피티위즈(주)" userId="be105a1e-ef17-475a-a144-a250c389e8ce" providerId="ADAL" clId="{0ADC75DF-3E5D-4C82-AE50-F65DC634CF5F}" dt="2019-10-31T06:11:36.954" v="118" actId="14100"/>
          <ac:spMkLst>
            <pc:docMk/>
            <pc:sldMk cId="0" sldId="262"/>
            <ac:spMk id="11" creationId="{15A055C0-2F6C-4935-A152-4F68C2319785}"/>
          </ac:spMkLst>
        </pc:spChg>
        <pc:spChg chg="mod">
          <ac:chgData name="피티위즈(주)" userId="be105a1e-ef17-475a-a144-a250c389e8ce" providerId="ADAL" clId="{0ADC75DF-3E5D-4C82-AE50-F65DC634CF5F}" dt="2019-10-31T06:09:29.387" v="77" actId="1076"/>
          <ac:spMkLst>
            <pc:docMk/>
            <pc:sldMk cId="0" sldId="262"/>
            <ac:spMk id="14" creationId="{55FA0C51-7865-49DA-B190-EAC52BF1C24D}"/>
          </ac:spMkLst>
        </pc:spChg>
        <pc:spChg chg="mod">
          <ac:chgData name="피티위즈(주)" userId="be105a1e-ef17-475a-a144-a250c389e8ce" providerId="ADAL" clId="{0ADC75DF-3E5D-4C82-AE50-F65DC634CF5F}" dt="2019-10-31T06:10:35.849" v="105" actId="1076"/>
          <ac:spMkLst>
            <pc:docMk/>
            <pc:sldMk cId="0" sldId="262"/>
            <ac:spMk id="15" creationId="{0CF12F1C-B12C-4B60-9F5A-0C2C5D4541DD}"/>
          </ac:spMkLst>
        </pc:spChg>
        <pc:spChg chg="mod">
          <ac:chgData name="피티위즈(주)" userId="be105a1e-ef17-475a-a144-a250c389e8ce" providerId="ADAL" clId="{0ADC75DF-3E5D-4C82-AE50-F65DC634CF5F}" dt="2019-10-31T06:12:12.837" v="127" actId="1076"/>
          <ac:spMkLst>
            <pc:docMk/>
            <pc:sldMk cId="0" sldId="262"/>
            <ac:spMk id="16" creationId="{82BA9CEA-862C-4B38-8A7C-FF12664398F7}"/>
          </ac:spMkLst>
        </pc:spChg>
        <pc:spChg chg="mod">
          <ac:chgData name="피티위즈(주)" userId="be105a1e-ef17-475a-a144-a250c389e8ce" providerId="ADAL" clId="{0ADC75DF-3E5D-4C82-AE50-F65DC634CF5F}" dt="2019-10-31T06:11:33.983" v="117" actId="1076"/>
          <ac:spMkLst>
            <pc:docMk/>
            <pc:sldMk cId="0" sldId="262"/>
            <ac:spMk id="17" creationId="{23B536F8-DB1E-41D0-85BB-21A77E2C97DC}"/>
          </ac:spMkLst>
        </pc:spChg>
        <pc:spChg chg="mod ord">
          <ac:chgData name="피티위즈(주)" userId="be105a1e-ef17-475a-a144-a250c389e8ce" providerId="ADAL" clId="{0ADC75DF-3E5D-4C82-AE50-F65DC634CF5F}" dt="2019-10-31T06:11:33.983" v="117" actId="1076"/>
          <ac:spMkLst>
            <pc:docMk/>
            <pc:sldMk cId="0" sldId="262"/>
            <ac:spMk id="21" creationId="{24A5ECFE-4959-4597-B469-5517B354F1C6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3" creationId="{F085B8C8-67CA-43DC-9E9E-FF8FE5BAF3F7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4" creationId="{60C73B72-01F4-41F3-B83B-87ABB138055A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7" creationId="{3A27F43C-9AD5-4BAC-ABDC-346EEC910E95}"/>
          </ac:spMkLst>
        </pc:spChg>
        <pc:spChg chg="add mod">
          <ac:chgData name="피티위즈(주)" userId="be105a1e-ef17-475a-a144-a250c389e8ce" providerId="ADAL" clId="{0ADC75DF-3E5D-4C82-AE50-F65DC634CF5F}" dt="2019-10-31T06:11:07.511" v="111" actId="571"/>
          <ac:spMkLst>
            <pc:docMk/>
            <pc:sldMk cId="0" sldId="262"/>
            <ac:spMk id="55" creationId="{BFC654E9-823B-4760-8207-F0D793C7BB93}"/>
          </ac:spMkLst>
        </pc:spChg>
        <pc:spChg chg="add mod">
          <ac:chgData name="피티위즈(주)" userId="be105a1e-ef17-475a-a144-a250c389e8ce" providerId="ADAL" clId="{0ADC75DF-3E5D-4C82-AE50-F65DC634CF5F}" dt="2019-10-31T06:11:12.705" v="113" actId="571"/>
          <ac:spMkLst>
            <pc:docMk/>
            <pc:sldMk cId="0" sldId="262"/>
            <ac:spMk id="56" creationId="{D3D7AE36-A6C1-4B09-8C17-871B7F038B14}"/>
          </ac:spMkLst>
        </pc:spChg>
        <pc:spChg chg="mod">
          <ac:chgData name="피티위즈(주)" userId="be105a1e-ef17-475a-a144-a250c389e8ce" providerId="ADAL" clId="{0ADC75DF-3E5D-4C82-AE50-F65DC634CF5F}" dt="2019-10-31T06:11:33.983" v="117" actId="1076"/>
          <ac:spMkLst>
            <pc:docMk/>
            <pc:sldMk cId="0" sldId="262"/>
            <ac:spMk id="191" creationId="{16CE2045-4373-4E96-8A4E-1D669AA1C9AA}"/>
          </ac:spMkLst>
        </pc:spChg>
        <pc:spChg chg="mod">
          <ac:chgData name="피티위즈(주)" userId="be105a1e-ef17-475a-a144-a250c389e8ce" providerId="ADAL" clId="{0ADC75DF-3E5D-4C82-AE50-F65DC634CF5F}" dt="2019-10-31T06:09:58.930" v="84" actId="14100"/>
          <ac:spMkLst>
            <pc:docMk/>
            <pc:sldMk cId="0" sldId="262"/>
            <ac:spMk id="198" creationId="{332D4152-A0C9-461A-B095-0F603F967395}"/>
          </ac:spMkLst>
        </pc:spChg>
        <pc:spChg chg="mod topLvl">
          <ac:chgData name="피티위즈(주)" userId="be105a1e-ef17-475a-a144-a250c389e8ce" providerId="ADAL" clId="{0ADC75DF-3E5D-4C82-AE50-F65DC634CF5F}" dt="2019-10-31T06:11:49.580" v="123" actId="165"/>
          <ac:spMkLst>
            <pc:docMk/>
            <pc:sldMk cId="0" sldId="262"/>
            <ac:spMk id="200" creationId="{A17A26A3-3D7B-4EDF-8286-CD2A9A96A841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01" creationId="{71659447-B68B-408D-95C6-DCDF8E4127BF}"/>
          </ac:spMkLst>
        </pc:spChg>
        <pc:spChg chg="mod ord topLvl">
          <ac:chgData name="피티위즈(주)" userId="be105a1e-ef17-475a-a144-a250c389e8ce" providerId="ADAL" clId="{0ADC75DF-3E5D-4C82-AE50-F65DC634CF5F}" dt="2019-10-31T06:11:49.580" v="123" actId="165"/>
          <ac:spMkLst>
            <pc:docMk/>
            <pc:sldMk cId="0" sldId="262"/>
            <ac:spMk id="204" creationId="{8FA14CB4-7650-445C-8FB0-5D7223D8579C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05" creationId="{689D11E1-BD2B-4271-882B-04B88259DE0C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06" creationId="{9E19B407-8A8D-4FFE-B860-8AECCBC2F812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08" creationId="{14645468-21B9-44FF-B0B9-0F1E287E376C}"/>
          </ac:spMkLst>
        </pc:spChg>
        <pc:spChg chg="mod ord">
          <ac:chgData name="피티위즈(주)" userId="be105a1e-ef17-475a-a144-a250c389e8ce" providerId="ADAL" clId="{0ADC75DF-3E5D-4C82-AE50-F65DC634CF5F}" dt="2019-10-31T06:11:33.983" v="117" actId="1076"/>
          <ac:spMkLst>
            <pc:docMk/>
            <pc:sldMk cId="0" sldId="262"/>
            <ac:spMk id="209" creationId="{90CBADE3-9D91-4A32-B97A-82E0CD61C024}"/>
          </ac:spMkLst>
        </pc:spChg>
        <pc:spChg chg="mod ord topLvl">
          <ac:chgData name="피티위즈(주)" userId="be105a1e-ef17-475a-a144-a250c389e8ce" providerId="ADAL" clId="{0ADC75DF-3E5D-4C82-AE50-F65DC634CF5F}" dt="2019-10-31T06:11:49.580" v="123" actId="165"/>
          <ac:spMkLst>
            <pc:docMk/>
            <pc:sldMk cId="0" sldId="262"/>
            <ac:spMk id="210" creationId="{3B0A073D-F3F8-4F54-A9AA-0C098B2B761B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11" creationId="{36A95BD3-CFF8-4DD3-844E-CF6364B8E3F5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12" creationId="{5EE35FF5-3010-4D44-8BFD-9078D08B3632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13" creationId="{6C9139B2-490F-4C75-97A1-C3D784C631D6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14" creationId="{A88C4CE4-1A6C-46F1-B5CF-79BE33576920}"/>
          </ac:spMkLst>
        </pc:spChg>
        <pc:spChg chg="ord">
          <ac:chgData name="피티위즈(주)" userId="be105a1e-ef17-475a-a144-a250c389e8ce" providerId="ADAL" clId="{0ADC75DF-3E5D-4C82-AE50-F65DC634CF5F}" dt="2019-10-31T06:11:22.474" v="115" actId="166"/>
          <ac:spMkLst>
            <pc:docMk/>
            <pc:sldMk cId="0" sldId="262"/>
            <ac:spMk id="215" creationId="{A8A43703-9AC8-41F0-A497-870AA90116F8}"/>
          </ac:spMkLst>
        </pc:spChg>
        <pc:grpChg chg="add del mod">
          <ac:chgData name="피티위즈(주)" userId="be105a1e-ef17-475a-a144-a250c389e8ce" providerId="ADAL" clId="{0ADC75DF-3E5D-4C82-AE50-F65DC634CF5F}" dt="2019-10-31T06:11:49.580" v="123" actId="165"/>
          <ac:grpSpMkLst>
            <pc:docMk/>
            <pc:sldMk cId="0" sldId="262"/>
            <ac:grpSpMk id="4" creationId="{00ED771A-A0D8-494A-832A-0E2389E65F72}"/>
          </ac:grpSpMkLst>
        </pc:grpChg>
        <pc:grpChg chg="mod">
          <ac:chgData name="피티위즈(주)" userId="be105a1e-ef17-475a-a144-a250c389e8ce" providerId="ADAL" clId="{0ADC75DF-3E5D-4C82-AE50-F65DC634CF5F}" dt="2019-10-31T06:11:33.983" v="117" actId="1076"/>
          <ac:grpSpMkLst>
            <pc:docMk/>
            <pc:sldMk cId="0" sldId="262"/>
            <ac:grpSpMk id="9" creationId="{116620F9-1C03-4567-BA94-F8FE2CFD0684}"/>
          </ac:grpSpMkLst>
        </pc:grpChg>
        <pc:grpChg chg="mod ord topLvl">
          <ac:chgData name="피티위즈(주)" userId="be105a1e-ef17-475a-a144-a250c389e8ce" providerId="ADAL" clId="{0ADC75DF-3E5D-4C82-AE50-F65DC634CF5F}" dt="2019-10-31T06:12:07.024" v="126" actId="1076"/>
          <ac:grpSpMkLst>
            <pc:docMk/>
            <pc:sldMk cId="0" sldId="262"/>
            <ac:grpSpMk id="10" creationId="{F8B1DD4F-A1F5-4E41-9C95-35946DF279F8}"/>
          </ac:grpSpMkLst>
        </pc:grpChg>
        <pc:grpChg chg="mod">
          <ac:chgData name="피티위즈(주)" userId="be105a1e-ef17-475a-a144-a250c389e8ce" providerId="ADAL" clId="{0ADC75DF-3E5D-4C82-AE50-F65DC634CF5F}" dt="2019-10-31T06:12:02.852" v="125" actId="14100"/>
          <ac:grpSpMkLst>
            <pc:docMk/>
            <pc:sldMk cId="0" sldId="262"/>
            <ac:grpSpMk id="28" creationId="{50A36160-324D-4A63-94A3-98015253B6F8}"/>
          </ac:grpSpMkLst>
        </pc:grpChg>
        <pc:grpChg chg="add mod ord">
          <ac:chgData name="피티위즈(주)" userId="be105a1e-ef17-475a-a144-a250c389e8ce" providerId="ADAL" clId="{0ADC75DF-3E5D-4C82-AE50-F65DC634CF5F}" dt="2019-10-31T06:12:24.558" v="132" actId="167"/>
          <ac:grpSpMkLst>
            <pc:docMk/>
            <pc:sldMk cId="0" sldId="262"/>
            <ac:grpSpMk id="59" creationId="{09ACAD71-21B9-48EF-89BA-AE7C7582139C}"/>
          </ac:grpSpMkLst>
        </pc:grpChg>
        <pc:grpChg chg="mod">
          <ac:chgData name="피티위즈(주)" userId="be105a1e-ef17-475a-a144-a250c389e8ce" providerId="ADAL" clId="{0ADC75DF-3E5D-4C82-AE50-F65DC634CF5F}" dt="2019-10-31T06:12:15.333" v="128" actId="1076"/>
          <ac:grpSpMkLst>
            <pc:docMk/>
            <pc:sldMk cId="0" sldId="262"/>
            <ac:grpSpMk id="216" creationId="{702F817A-C9CD-42B8-B63D-5E2818450552}"/>
          </ac:grpSpMkLst>
        </pc:grpChg>
        <pc:picChg chg="mod modCrop">
          <ac:chgData name="피티위즈(주)" userId="be105a1e-ef17-475a-a144-a250c389e8ce" providerId="ADAL" clId="{0ADC75DF-3E5D-4C82-AE50-F65DC634CF5F}" dt="2019-10-31T06:11:05.390" v="109" actId="732"/>
          <ac:picMkLst>
            <pc:docMk/>
            <pc:sldMk cId="0" sldId="262"/>
            <ac:picMk id="8" creationId="{297992A4-396A-4E66-8041-E72F2F6075F5}"/>
          </ac:picMkLst>
        </pc:picChg>
        <pc:picChg chg="add mod">
          <ac:chgData name="피티위즈(주)" userId="be105a1e-ef17-475a-a144-a250c389e8ce" providerId="ADAL" clId="{0ADC75DF-3E5D-4C82-AE50-F65DC634CF5F}" dt="2019-10-31T06:11:07.511" v="111" actId="571"/>
          <ac:picMkLst>
            <pc:docMk/>
            <pc:sldMk cId="0" sldId="262"/>
            <ac:picMk id="54" creationId="{AD40D910-2DEF-4F3E-B6C8-9F1A569B6C33}"/>
          </ac:picMkLst>
        </pc:picChg>
        <pc:picChg chg="add mod">
          <ac:chgData name="피티위즈(주)" userId="be105a1e-ef17-475a-a144-a250c389e8ce" providerId="ADAL" clId="{0ADC75DF-3E5D-4C82-AE50-F65DC634CF5F}" dt="2019-10-31T06:11:56.872" v="124" actId="1076"/>
          <ac:picMkLst>
            <pc:docMk/>
            <pc:sldMk cId="0" sldId="262"/>
            <ac:picMk id="57" creationId="{E225B5AC-64D4-405E-AADA-E11CDDEF4963}"/>
          </ac:picMkLst>
        </pc:picChg>
      </pc:sldChg>
      <pc:sldChg chg="addSp delSp modSp">
        <pc:chgData name="피티위즈(주)" userId="be105a1e-ef17-475a-a144-a250c389e8ce" providerId="ADAL" clId="{0ADC75DF-3E5D-4C82-AE50-F65DC634CF5F}" dt="2019-10-31T06:46:46.219" v="1200" actId="6549"/>
        <pc:sldMkLst>
          <pc:docMk/>
          <pc:sldMk cId="0" sldId="284"/>
        </pc:sldMkLst>
        <pc:spChg chg="mod topLvl">
          <ac:chgData name="피티위즈(주)" userId="be105a1e-ef17-475a-a144-a250c389e8ce" providerId="ADAL" clId="{0ADC75DF-3E5D-4C82-AE50-F65DC634CF5F}" dt="2019-10-31T06:44:28.677" v="1130" actId="165"/>
          <ac:spMkLst>
            <pc:docMk/>
            <pc:sldMk cId="0" sldId="284"/>
            <ac:spMk id="4" creationId="{ED947CDF-5FAD-49EF-91A6-14D054C36DF9}"/>
          </ac:spMkLst>
        </pc:spChg>
        <pc:spChg chg="add mod">
          <ac:chgData name="피티위즈(주)" userId="be105a1e-ef17-475a-a144-a250c389e8ce" providerId="ADAL" clId="{0ADC75DF-3E5D-4C82-AE50-F65DC634CF5F}" dt="2019-10-31T06:45:16.050" v="1143" actId="12788"/>
          <ac:spMkLst>
            <pc:docMk/>
            <pc:sldMk cId="0" sldId="284"/>
            <ac:spMk id="13" creationId="{BD81B4ED-956F-4F46-96CF-0B45A6A89D4B}"/>
          </ac:spMkLst>
        </pc:spChg>
        <pc:spChg chg="mod">
          <ac:chgData name="피티위즈(주)" userId="be105a1e-ef17-475a-a144-a250c389e8ce" providerId="ADAL" clId="{0ADC75DF-3E5D-4C82-AE50-F65DC634CF5F}" dt="2019-10-31T06:46:46.219" v="1200" actId="6549"/>
          <ac:spMkLst>
            <pc:docMk/>
            <pc:sldMk cId="0" sldId="284"/>
            <ac:spMk id="22" creationId="{84111D7E-1DA6-4701-B01D-E6B63AAC4389}"/>
          </ac:spMkLst>
        </pc:spChg>
        <pc:spChg chg="mod topLvl">
          <ac:chgData name="피티위즈(주)" userId="be105a1e-ef17-475a-a144-a250c389e8ce" providerId="ADAL" clId="{0ADC75DF-3E5D-4C82-AE50-F65DC634CF5F}" dt="2019-10-31T06:44:28.677" v="1130" actId="165"/>
          <ac:spMkLst>
            <pc:docMk/>
            <pc:sldMk cId="0" sldId="284"/>
            <ac:spMk id="31" creationId="{0F84C25C-9636-43EE-8859-9C0793E29F8C}"/>
          </ac:spMkLst>
        </pc:spChg>
        <pc:spChg chg="mod topLvl">
          <ac:chgData name="피티위즈(주)" userId="be105a1e-ef17-475a-a144-a250c389e8ce" providerId="ADAL" clId="{0ADC75DF-3E5D-4C82-AE50-F65DC634CF5F}" dt="2019-10-31T06:45:16.050" v="1143" actId="12788"/>
          <ac:spMkLst>
            <pc:docMk/>
            <pc:sldMk cId="0" sldId="284"/>
            <ac:spMk id="32" creationId="{8D003B11-043F-4048-8FFD-213A2CB0BA0E}"/>
          </ac:spMkLst>
        </pc:spChg>
        <pc:spChg chg="mod topLvl">
          <ac:chgData name="피티위즈(주)" userId="be105a1e-ef17-475a-a144-a250c389e8ce" providerId="ADAL" clId="{0ADC75DF-3E5D-4C82-AE50-F65DC634CF5F}" dt="2019-10-31T06:44:30.614" v="1131" actId="12788"/>
          <ac:spMkLst>
            <pc:docMk/>
            <pc:sldMk cId="0" sldId="284"/>
            <ac:spMk id="34" creationId="{146AADFF-3BD4-4719-AE40-561690976F73}"/>
          </ac:spMkLst>
        </pc:spChg>
        <pc:spChg chg="mod">
          <ac:chgData name="피티위즈(주)" userId="be105a1e-ef17-475a-a144-a250c389e8ce" providerId="ADAL" clId="{0ADC75DF-3E5D-4C82-AE50-F65DC634CF5F}" dt="2019-10-31T06:45:06.132" v="1141" actId="14100"/>
          <ac:spMkLst>
            <pc:docMk/>
            <pc:sldMk cId="0" sldId="284"/>
            <ac:spMk id="35" creationId="{D317855A-8E14-46C8-B388-ECEB8D4136F6}"/>
          </ac:spMkLst>
        </pc:spChg>
        <pc:spChg chg="mod topLvl">
          <ac:chgData name="피티위즈(주)" userId="be105a1e-ef17-475a-a144-a250c389e8ce" providerId="ADAL" clId="{0ADC75DF-3E5D-4C82-AE50-F65DC634CF5F}" dt="2019-10-31T06:44:28.677" v="1130" actId="165"/>
          <ac:spMkLst>
            <pc:docMk/>
            <pc:sldMk cId="0" sldId="284"/>
            <ac:spMk id="43" creationId="{BD0585D6-8CC0-4FC4-A3BB-157983922084}"/>
          </ac:spMkLst>
        </pc:spChg>
        <pc:spChg chg="add mod">
          <ac:chgData name="피티위즈(주)" userId="be105a1e-ef17-475a-a144-a250c389e8ce" providerId="ADAL" clId="{0ADC75DF-3E5D-4C82-AE50-F65DC634CF5F}" dt="2019-10-31T06:45:01.086" v="1140" actId="207"/>
          <ac:spMkLst>
            <pc:docMk/>
            <pc:sldMk cId="0" sldId="284"/>
            <ac:spMk id="44" creationId="{600B6179-FD21-4541-A807-096F10F5992E}"/>
          </ac:spMkLst>
        </pc:spChg>
        <pc:spChg chg="add mod">
          <ac:chgData name="피티위즈(주)" userId="be105a1e-ef17-475a-a144-a250c389e8ce" providerId="ADAL" clId="{0ADC75DF-3E5D-4C82-AE50-F65DC634CF5F}" dt="2019-10-31T06:45:09.232" v="1142" actId="1076"/>
          <ac:spMkLst>
            <pc:docMk/>
            <pc:sldMk cId="0" sldId="284"/>
            <ac:spMk id="45" creationId="{1B125161-DF0C-4F9C-AFCF-FA7E67A43893}"/>
          </ac:spMkLst>
        </pc:spChg>
        <pc:grpChg chg="del">
          <ac:chgData name="피티위즈(주)" userId="be105a1e-ef17-475a-a144-a250c389e8ce" providerId="ADAL" clId="{0ADC75DF-3E5D-4C82-AE50-F65DC634CF5F}" dt="2019-10-31T06:44:28.677" v="1130" actId="165"/>
          <ac:grpSpMkLst>
            <pc:docMk/>
            <pc:sldMk cId="0" sldId="284"/>
            <ac:grpSpMk id="2" creationId="{242E52DB-88A7-41FC-9B59-4B4C181DA1B7}"/>
          </ac:grpSpMkLst>
        </pc:grpChg>
        <pc:grpChg chg="mod">
          <ac:chgData name="피티위즈(주)" userId="be105a1e-ef17-475a-a144-a250c389e8ce" providerId="ADAL" clId="{0ADC75DF-3E5D-4C82-AE50-F65DC634CF5F}" dt="2019-10-31T06:46:44.443" v="1199"/>
          <ac:grpSpMkLst>
            <pc:docMk/>
            <pc:sldMk cId="0" sldId="284"/>
            <ac:grpSpMk id="16" creationId="{7C7C9EC4-2282-456D-BF24-5C1017D77ED0}"/>
          </ac:grpSpMkLst>
        </pc:grpChg>
        <pc:grpChg chg="mod topLvl">
          <ac:chgData name="피티위즈(주)" userId="be105a1e-ef17-475a-a144-a250c389e8ce" providerId="ADAL" clId="{0ADC75DF-3E5D-4C82-AE50-F65DC634CF5F}" dt="2019-10-31T06:44:40.994" v="1136" actId="14100"/>
          <ac:grpSpMkLst>
            <pc:docMk/>
            <pc:sldMk cId="0" sldId="284"/>
            <ac:grpSpMk id="36" creationId="{00000000-0000-0000-0000-000000000000}"/>
          </ac:grpSpMkLst>
        </pc:grpChg>
        <pc:grpChg chg="mod topLvl">
          <ac:chgData name="피티위즈(주)" userId="be105a1e-ef17-475a-a144-a250c389e8ce" providerId="ADAL" clId="{0ADC75DF-3E5D-4C82-AE50-F65DC634CF5F}" dt="2019-10-31T06:44:28.677" v="1130" actId="165"/>
          <ac:grpSpMkLst>
            <pc:docMk/>
            <pc:sldMk cId="0" sldId="284"/>
            <ac:grpSpMk id="37" creationId="{EE223E23-3459-4245-B894-6893FD853544}"/>
          </ac:grpSpMkLst>
        </pc:grpChg>
        <pc:picChg chg="mod topLvl">
          <ac:chgData name="피티위즈(주)" userId="be105a1e-ef17-475a-a144-a250c389e8ce" providerId="ADAL" clId="{0ADC75DF-3E5D-4C82-AE50-F65DC634CF5F}" dt="2019-10-31T06:44:28.677" v="1130" actId="165"/>
          <ac:picMkLst>
            <pc:docMk/>
            <pc:sldMk cId="0" sldId="284"/>
            <ac:picMk id="5" creationId="{58031BF0-0651-4630-BD8F-D59029B47C58}"/>
          </ac:picMkLst>
        </pc:picChg>
        <pc:picChg chg="mod topLvl">
          <ac:chgData name="피티위즈(주)" userId="be105a1e-ef17-475a-a144-a250c389e8ce" providerId="ADAL" clId="{0ADC75DF-3E5D-4C82-AE50-F65DC634CF5F}" dt="2019-10-31T06:44:28.677" v="1130" actId="165"/>
          <ac:picMkLst>
            <pc:docMk/>
            <pc:sldMk cId="0" sldId="284"/>
            <ac:picMk id="6" creationId="{314B0530-0416-4AC1-8E41-78A10BAF617D}"/>
          </ac:picMkLst>
        </pc:picChg>
      </pc:sldChg>
      <pc:sldChg chg="modSp">
        <pc:chgData name="피티위즈(주)" userId="be105a1e-ef17-475a-a144-a250c389e8ce" providerId="ADAL" clId="{0ADC75DF-3E5D-4C82-AE50-F65DC634CF5F}" dt="2019-10-31T06:08:39.996" v="63" actId="1076"/>
        <pc:sldMkLst>
          <pc:docMk/>
          <pc:sldMk cId="171577610" sldId="285"/>
        </pc:sldMkLst>
        <pc:spChg chg="mod">
          <ac:chgData name="피티위즈(주)" userId="be105a1e-ef17-475a-a144-a250c389e8ce" providerId="ADAL" clId="{0ADC75DF-3E5D-4C82-AE50-F65DC634CF5F}" dt="2019-10-31T06:08:39.996" v="63" actId="1076"/>
          <ac:spMkLst>
            <pc:docMk/>
            <pc:sldMk cId="171577610" sldId="285"/>
            <ac:spMk id="12" creationId="{B418B596-B72A-473D-969B-952817C6362D}"/>
          </ac:spMkLst>
        </pc:spChg>
        <pc:spChg chg="mod">
          <ac:chgData name="피티위즈(주)" userId="be105a1e-ef17-475a-a144-a250c389e8ce" providerId="ADAL" clId="{0ADC75DF-3E5D-4C82-AE50-F65DC634CF5F}" dt="2019-10-31T06:08:39.996" v="63" actId="1076"/>
          <ac:spMkLst>
            <pc:docMk/>
            <pc:sldMk cId="171577610" sldId="285"/>
            <ac:spMk id="13" creationId="{A24926E9-4CC1-4D24-9BFF-9D3605317A8F}"/>
          </ac:spMkLst>
        </pc:spChg>
      </pc:sldChg>
      <pc:sldChg chg="modSp">
        <pc:chgData name="피티위즈(주)" userId="be105a1e-ef17-475a-a144-a250c389e8ce" providerId="ADAL" clId="{0ADC75DF-3E5D-4C82-AE50-F65DC634CF5F}" dt="2019-10-31T06:31:34.593" v="826" actId="1076"/>
        <pc:sldMkLst>
          <pc:docMk/>
          <pc:sldMk cId="0" sldId="301"/>
        </pc:sldMkLst>
        <pc:spChg chg="mod">
          <ac:chgData name="피티위즈(주)" userId="be105a1e-ef17-475a-a144-a250c389e8ce" providerId="ADAL" clId="{0ADC75DF-3E5D-4C82-AE50-F65DC634CF5F}" dt="2019-10-31T06:31:16.705" v="823"/>
          <ac:spMkLst>
            <pc:docMk/>
            <pc:sldMk cId="0" sldId="301"/>
            <ac:spMk id="57" creationId="{B8A4BDED-FE09-431C-A471-DC10464B6FFD}"/>
          </ac:spMkLst>
        </pc:spChg>
        <pc:spChg chg="mod">
          <ac:chgData name="피티위즈(주)" userId="be105a1e-ef17-475a-a144-a250c389e8ce" providerId="ADAL" clId="{0ADC75DF-3E5D-4C82-AE50-F65DC634CF5F}" dt="2019-10-31T06:31:34.593" v="826" actId="1076"/>
          <ac:spMkLst>
            <pc:docMk/>
            <pc:sldMk cId="0" sldId="301"/>
            <ac:spMk id="67" creationId="{90C4F17C-41A0-43F5-B6BB-C1F5AE18763A}"/>
          </ac:spMkLst>
        </pc:spChg>
        <pc:grpChg chg="mod">
          <ac:chgData name="피티위즈(주)" userId="be105a1e-ef17-475a-a144-a250c389e8ce" providerId="ADAL" clId="{0ADC75DF-3E5D-4C82-AE50-F65DC634CF5F}" dt="2019-10-31T06:31:23.513" v="825" actId="1076"/>
          <ac:grpSpMkLst>
            <pc:docMk/>
            <pc:sldMk cId="0" sldId="301"/>
            <ac:grpSpMk id="55" creationId="{22FA3687-0CD4-4E7F-9E2B-94D52FF958D2}"/>
          </ac:grpSpMkLst>
        </pc:grpChg>
      </pc:sldChg>
      <pc:sldChg chg="modSp">
        <pc:chgData name="피티위즈(주)" userId="be105a1e-ef17-475a-a144-a250c389e8ce" providerId="ADAL" clId="{0ADC75DF-3E5D-4C82-AE50-F65DC634CF5F}" dt="2019-10-31T06:39:06.386" v="972" actId="1076"/>
        <pc:sldMkLst>
          <pc:docMk/>
          <pc:sldMk cId="0" sldId="304"/>
        </pc:sldMkLst>
        <pc:grpChg chg="mod">
          <ac:chgData name="피티위즈(주)" userId="be105a1e-ef17-475a-a144-a250c389e8ce" providerId="ADAL" clId="{0ADC75DF-3E5D-4C82-AE50-F65DC634CF5F}" dt="2019-10-31T06:39:06.386" v="972" actId="1076"/>
          <ac:grpSpMkLst>
            <pc:docMk/>
            <pc:sldMk cId="0" sldId="304"/>
            <ac:grpSpMk id="52" creationId="{B5EFC3F5-D657-4256-828E-3F1F7D87E291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42:30.092" v="1103" actId="14100"/>
        <pc:sldMkLst>
          <pc:docMk/>
          <pc:sldMk cId="0" sldId="305"/>
        </pc:sldMkLst>
        <pc:spChg chg="mod">
          <ac:chgData name="피티위즈(주)" userId="be105a1e-ef17-475a-a144-a250c389e8ce" providerId="ADAL" clId="{0ADC75DF-3E5D-4C82-AE50-F65DC634CF5F}" dt="2019-10-31T06:42:22.533" v="1102" actId="1076"/>
          <ac:spMkLst>
            <pc:docMk/>
            <pc:sldMk cId="0" sldId="305"/>
            <ac:spMk id="2" creationId="{9DF17D02-3454-457A-AA22-736FB29D24A2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4" creationId="{F3A83A0F-CB79-4BE2-A11D-F93EF38A2560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9" creationId="{5E15CEC3-894C-41A0-9D48-A0FFED64F2CD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10" creationId="{D1B33342-6190-45B5-AD68-17D8B7FE9173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11" creationId="{4D5F1846-974C-429F-ACFD-72FBAC1B1697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12" creationId="{28CB5306-B0D6-459E-A825-28BA3EF84D3A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17" creationId="{A6AD2E73-5C2F-4B67-9669-597321CCB049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19" creationId="{7F3A7927-D531-4057-B8A2-F7071040460D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37" creationId="{4FA489A3-317D-4C26-AB04-59EB5193208B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38" creationId="{4BD11681-0217-4FB1-98F8-B37AA09B935E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92" creationId="{030F351D-1BCD-40E6-A572-590BFFB18863}"/>
          </ac:spMkLst>
        </pc:spChg>
        <pc:spChg chg="mod">
          <ac:chgData name="피티위즈(주)" userId="be105a1e-ef17-475a-a144-a250c389e8ce" providerId="ADAL" clId="{0ADC75DF-3E5D-4C82-AE50-F65DC634CF5F}" dt="2019-10-31T06:42:14.415" v="1101" actId="1076"/>
          <ac:spMkLst>
            <pc:docMk/>
            <pc:sldMk cId="0" sldId="305"/>
            <ac:spMk id="97" creationId="{040AC06F-F7BB-4F21-B908-9D5EBC808C35}"/>
          </ac:spMkLst>
        </pc:spChg>
        <pc:spChg chg="mod">
          <ac:chgData name="피티위즈(주)" userId="be105a1e-ef17-475a-a144-a250c389e8ce" providerId="ADAL" clId="{0ADC75DF-3E5D-4C82-AE50-F65DC634CF5F}" dt="2019-10-31T06:39:24.660" v="973" actId="1076"/>
          <ac:spMkLst>
            <pc:docMk/>
            <pc:sldMk cId="0" sldId="305"/>
            <ac:spMk id="98" creationId="{FBB584F9-312B-4F41-9E45-9D4CE1AA5F9E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0" creationId="{676D3076-AA2D-400B-9FB4-8509BEA5278E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1" creationId="{FE8DB22A-500C-476A-88BA-52C448BB5999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2" creationId="{1152FA91-7551-4D82-B85B-27970C9A7C9F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3" creationId="{BDC559FB-3CEA-43CD-82A2-BAAB7790C92B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4" creationId="{B2752E8D-3670-41DA-B02C-CB211FCBE99E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5" creationId="{EEE35874-B61C-4D87-AC85-52138C9B7B1E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6" creationId="{78B325F8-366B-4238-ABE0-2DB1E2DAFEE1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7" creationId="{66AB70AE-2255-4E94-97CD-D6FD09E3DC08}"/>
          </ac:spMkLst>
        </pc:spChg>
        <pc:spChg chg="mod topLvl">
          <ac:chgData name="피티위즈(주)" userId="be105a1e-ef17-475a-a144-a250c389e8ce" providerId="ADAL" clId="{0ADC75DF-3E5D-4C82-AE50-F65DC634CF5F}" dt="2019-10-31T06:41:54.678" v="1095" actId="164"/>
          <ac:spMkLst>
            <pc:docMk/>
            <pc:sldMk cId="0" sldId="305"/>
            <ac:spMk id="108" creationId="{74F82630-5932-4186-8731-BAE76C0B18BD}"/>
          </ac:spMkLst>
        </pc:spChg>
        <pc:spChg chg="mod ord">
          <ac:chgData name="피티위즈(주)" userId="be105a1e-ef17-475a-a144-a250c389e8ce" providerId="ADAL" clId="{0ADC75DF-3E5D-4C82-AE50-F65DC634CF5F}" dt="2019-10-31T06:42:22.533" v="1102" actId="1076"/>
          <ac:spMkLst>
            <pc:docMk/>
            <pc:sldMk cId="0" sldId="305"/>
            <ac:spMk id="111" creationId="{4D5F1846-974C-429F-ACFD-72FBAC1B1697}"/>
          </ac:spMkLst>
        </pc:spChg>
        <pc:grpChg chg="add mod">
          <ac:chgData name="피티위즈(주)" userId="be105a1e-ef17-475a-a144-a250c389e8ce" providerId="ADAL" clId="{0ADC75DF-3E5D-4C82-AE50-F65DC634CF5F}" dt="2019-10-31T06:42:08.957" v="1100" actId="1076"/>
          <ac:grpSpMkLst>
            <pc:docMk/>
            <pc:sldMk cId="0" sldId="305"/>
            <ac:grpSpMk id="13" creationId="{7902F66A-141B-4802-99FA-719F3140F547}"/>
          </ac:grpSpMkLst>
        </pc:grpChg>
        <pc:grpChg chg="mod">
          <ac:chgData name="피티위즈(주)" userId="be105a1e-ef17-475a-a144-a250c389e8ce" providerId="ADAL" clId="{0ADC75DF-3E5D-4C82-AE50-F65DC634CF5F}" dt="2019-10-31T06:42:08.957" v="1100" actId="1076"/>
          <ac:grpSpMkLst>
            <pc:docMk/>
            <pc:sldMk cId="0" sldId="305"/>
            <ac:grpSpMk id="14" creationId="{DDC3FA38-887A-4DFD-9203-CD0D7ACC0D15}"/>
          </ac:grpSpMkLst>
        </pc:grpChg>
        <pc:grpChg chg="mod">
          <ac:chgData name="피티위즈(주)" userId="be105a1e-ef17-475a-a144-a250c389e8ce" providerId="ADAL" clId="{0ADC75DF-3E5D-4C82-AE50-F65DC634CF5F}" dt="2019-10-31T06:42:08.957" v="1100" actId="1076"/>
          <ac:grpSpMkLst>
            <pc:docMk/>
            <pc:sldMk cId="0" sldId="305"/>
            <ac:grpSpMk id="15" creationId="{D0B75D85-DAD6-4549-B2DC-8D52B9D57638}"/>
          </ac:grpSpMkLst>
        </pc:grpChg>
        <pc:grpChg chg="mod">
          <ac:chgData name="피티위즈(주)" userId="be105a1e-ef17-475a-a144-a250c389e8ce" providerId="ADAL" clId="{0ADC75DF-3E5D-4C82-AE50-F65DC634CF5F}" dt="2019-10-31T06:42:14.415" v="1101" actId="1076"/>
          <ac:grpSpMkLst>
            <pc:docMk/>
            <pc:sldMk cId="0" sldId="305"/>
            <ac:grpSpMk id="93" creationId="{5D98703A-50CF-4E55-AD3D-65B685730F13}"/>
          </ac:grpSpMkLst>
        </pc:grpChg>
        <pc:grpChg chg="del">
          <ac:chgData name="피티위즈(주)" userId="be105a1e-ef17-475a-a144-a250c389e8ce" providerId="ADAL" clId="{0ADC75DF-3E5D-4C82-AE50-F65DC634CF5F}" dt="2019-10-31T06:41:52.683" v="1093" actId="165"/>
          <ac:grpSpMkLst>
            <pc:docMk/>
            <pc:sldMk cId="0" sldId="305"/>
            <ac:grpSpMk id="99" creationId="{6FDF13DC-0321-4D42-8EB6-A83CB6000D29}"/>
          </ac:grpSpMkLst>
        </pc:grpChg>
        <pc:grpChg chg="mod">
          <ac:chgData name="피티위즈(주)" userId="be105a1e-ef17-475a-a144-a250c389e8ce" providerId="ADAL" clId="{0ADC75DF-3E5D-4C82-AE50-F65DC634CF5F}" dt="2019-10-31T06:42:30.092" v="1103" actId="14100"/>
          <ac:grpSpMkLst>
            <pc:docMk/>
            <pc:sldMk cId="0" sldId="305"/>
            <ac:grpSpMk id="114" creationId="{BC9D827D-8D8E-4A91-B196-9FB24D8A3621}"/>
          </ac:grpSpMkLst>
        </pc:grpChg>
      </pc:sldChg>
      <pc:sldChg chg="modSp">
        <pc:chgData name="피티위즈(주)" userId="be105a1e-ef17-475a-a144-a250c389e8ce" providerId="ADAL" clId="{0ADC75DF-3E5D-4C82-AE50-F65DC634CF5F}" dt="2019-10-31T06:37:28.110" v="954" actId="167"/>
        <pc:sldMkLst>
          <pc:docMk/>
          <pc:sldMk cId="0" sldId="306"/>
        </pc:sldMkLst>
        <pc:spChg chg="mod">
          <ac:chgData name="피티위즈(주)" userId="be105a1e-ef17-475a-a144-a250c389e8ce" providerId="ADAL" clId="{0ADC75DF-3E5D-4C82-AE50-F65DC634CF5F}" dt="2019-10-31T06:37:24.153" v="953" actId="6549"/>
          <ac:spMkLst>
            <pc:docMk/>
            <pc:sldMk cId="0" sldId="306"/>
            <ac:spMk id="35" creationId="{6F3167BC-689F-4E87-A157-75EB83F57858}"/>
          </ac:spMkLst>
        </pc:spChg>
        <pc:spChg chg="mod">
          <ac:chgData name="피티위즈(주)" userId="be105a1e-ef17-475a-a144-a250c389e8ce" providerId="ADAL" clId="{0ADC75DF-3E5D-4C82-AE50-F65DC634CF5F}" dt="2019-10-31T06:30:08.048" v="810"/>
          <ac:spMkLst>
            <pc:docMk/>
            <pc:sldMk cId="0" sldId="306"/>
            <ac:spMk id="56" creationId="{2B79B2B5-24DD-4DF8-B2F2-8CB6F403FB56}"/>
          </ac:spMkLst>
        </pc:spChg>
        <pc:spChg chg="mod">
          <ac:chgData name="피티위즈(주)" userId="be105a1e-ef17-475a-a144-a250c389e8ce" providerId="ADAL" clId="{0ADC75DF-3E5D-4C82-AE50-F65DC634CF5F}" dt="2019-10-31T06:37:03.334" v="944" actId="1076"/>
          <ac:spMkLst>
            <pc:docMk/>
            <pc:sldMk cId="0" sldId="306"/>
            <ac:spMk id="91" creationId="{2F9D575D-673E-4567-93A8-3862D83C5FD8}"/>
          </ac:spMkLst>
        </pc:spChg>
        <pc:grpChg chg="mod ord">
          <ac:chgData name="피티위즈(주)" userId="be105a1e-ef17-475a-a144-a250c389e8ce" providerId="ADAL" clId="{0ADC75DF-3E5D-4C82-AE50-F65DC634CF5F}" dt="2019-10-31T06:37:28.110" v="954" actId="167"/>
          <ac:grpSpMkLst>
            <pc:docMk/>
            <pc:sldMk cId="0" sldId="306"/>
            <ac:grpSpMk id="2" creationId="{EDC5DE5B-1C95-483F-8E5B-38543DAA8286}"/>
          </ac:grpSpMkLst>
        </pc:grpChg>
        <pc:grpChg chg="mod">
          <ac:chgData name="피티위즈(주)" userId="be105a1e-ef17-475a-a144-a250c389e8ce" providerId="ADAL" clId="{0ADC75DF-3E5D-4C82-AE50-F65DC634CF5F}" dt="2019-10-31T06:30:08.048" v="810"/>
          <ac:grpSpMkLst>
            <pc:docMk/>
            <pc:sldMk cId="0" sldId="306"/>
            <ac:grpSpMk id="51" creationId="{D38ACAC8-9929-41A7-9801-AC74F825FB6D}"/>
          </ac:grpSpMkLst>
        </pc:grpChg>
        <pc:grpChg chg="mod">
          <ac:chgData name="피티위즈(주)" userId="be105a1e-ef17-475a-a144-a250c389e8ce" providerId="ADAL" clId="{0ADC75DF-3E5D-4C82-AE50-F65DC634CF5F}" dt="2019-10-31T06:30:08.048" v="810"/>
          <ac:grpSpMkLst>
            <pc:docMk/>
            <pc:sldMk cId="0" sldId="306"/>
            <ac:grpSpMk id="53" creationId="{F1FFFD83-A271-4801-9A18-DD2437A42A36}"/>
          </ac:grpSpMkLst>
        </pc:grpChg>
        <pc:grpChg chg="ord">
          <ac:chgData name="피티위즈(주)" userId="be105a1e-ef17-475a-a144-a250c389e8ce" providerId="ADAL" clId="{0ADC75DF-3E5D-4C82-AE50-F65DC634CF5F}" dt="2019-10-31T06:37:09.670" v="945" actId="167"/>
          <ac:grpSpMkLst>
            <pc:docMk/>
            <pc:sldMk cId="0" sldId="306"/>
            <ac:grpSpMk id="86" creationId="{320C8EDB-1BE5-41D4-9457-8E2091E33A40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49:46.513" v="1283" actId="1076"/>
        <pc:sldMkLst>
          <pc:docMk/>
          <pc:sldMk cId="3019977060" sldId="317"/>
        </pc:sldMkLst>
        <pc:spChg chg="add mod">
          <ac:chgData name="피티위즈(주)" userId="be105a1e-ef17-475a-a144-a250c389e8ce" providerId="ADAL" clId="{0ADC75DF-3E5D-4C82-AE50-F65DC634CF5F}" dt="2019-10-31T06:49:14.756" v="1255" actId="207"/>
          <ac:spMkLst>
            <pc:docMk/>
            <pc:sldMk cId="3019977060" sldId="317"/>
            <ac:spMk id="2" creationId="{BF8BB910-9D85-435E-B35C-B025FAE9D69F}"/>
          </ac:spMkLst>
        </pc:spChg>
        <pc:spChg chg="ord">
          <ac:chgData name="피티위즈(주)" userId="be105a1e-ef17-475a-a144-a250c389e8ce" providerId="ADAL" clId="{0ADC75DF-3E5D-4C82-AE50-F65DC634CF5F}" dt="2019-10-31T06:49:08.555" v="1254" actId="166"/>
          <ac:spMkLst>
            <pc:docMk/>
            <pc:sldMk cId="3019977060" sldId="317"/>
            <ac:spMk id="9" creationId="{9C9CD6F2-BC47-4FED-B885-5D3392329521}"/>
          </ac:spMkLst>
        </pc:spChg>
        <pc:spChg chg="del">
          <ac:chgData name="피티위즈(주)" userId="be105a1e-ef17-475a-a144-a250c389e8ce" providerId="ADAL" clId="{0ADC75DF-3E5D-4C82-AE50-F65DC634CF5F}" dt="2019-10-31T06:48:01.457" v="1212" actId="478"/>
          <ac:spMkLst>
            <pc:docMk/>
            <pc:sldMk cId="3019977060" sldId="317"/>
            <ac:spMk id="10" creationId="{3C96E17E-C47B-46D7-B97F-2B8A44099118}"/>
          </ac:spMkLst>
        </pc:spChg>
        <pc:spChg chg="del">
          <ac:chgData name="피티위즈(주)" userId="be105a1e-ef17-475a-a144-a250c389e8ce" providerId="ADAL" clId="{0ADC75DF-3E5D-4C82-AE50-F65DC634CF5F}" dt="2019-10-31T06:48:01.457" v="1212" actId="478"/>
          <ac:spMkLst>
            <pc:docMk/>
            <pc:sldMk cId="3019977060" sldId="317"/>
            <ac:spMk id="11" creationId="{11CEBFB1-E200-4DEA-BE45-EF2B8B63FABE}"/>
          </ac:spMkLst>
        </pc:spChg>
        <pc:spChg chg="mod ord">
          <ac:chgData name="피티위즈(주)" userId="be105a1e-ef17-475a-a144-a250c389e8ce" providerId="ADAL" clId="{0ADC75DF-3E5D-4C82-AE50-F65DC634CF5F}" dt="2019-10-31T06:49:24.888" v="1259" actId="1076"/>
          <ac:spMkLst>
            <pc:docMk/>
            <pc:sldMk cId="3019977060" sldId="317"/>
            <ac:spMk id="49" creationId="{36C41F81-A2B0-4EE0-8976-21907F4F6668}"/>
          </ac:spMkLst>
        </pc:spChg>
        <pc:spChg chg="mod ord">
          <ac:chgData name="피티위즈(주)" userId="be105a1e-ef17-475a-a144-a250c389e8ce" providerId="ADAL" clId="{0ADC75DF-3E5D-4C82-AE50-F65DC634CF5F}" dt="2019-10-31T06:49:46.513" v="1283" actId="1076"/>
          <ac:spMkLst>
            <pc:docMk/>
            <pc:sldMk cId="3019977060" sldId="317"/>
            <ac:spMk id="50" creationId="{49C44E0E-5B87-42C6-8D1F-06210E15F5B8}"/>
          </ac:spMkLst>
        </pc:spChg>
        <pc:spChg chg="mod ord">
          <ac:chgData name="피티위즈(주)" userId="be105a1e-ef17-475a-a144-a250c389e8ce" providerId="ADAL" clId="{0ADC75DF-3E5D-4C82-AE50-F65DC634CF5F}" dt="2019-10-31T06:48:47.522" v="1241" actId="1076"/>
          <ac:spMkLst>
            <pc:docMk/>
            <pc:sldMk cId="3019977060" sldId="317"/>
            <ac:spMk id="51" creationId="{B3FEA716-58A9-4BF2-9292-F145CC49FCE4}"/>
          </ac:spMkLst>
        </pc:spChg>
        <pc:grpChg chg="ord">
          <ac:chgData name="피티위즈(주)" userId="be105a1e-ef17-475a-a144-a250c389e8ce" providerId="ADAL" clId="{0ADC75DF-3E5D-4C82-AE50-F65DC634CF5F}" dt="2019-10-31T06:49:08.555" v="1254" actId="166"/>
          <ac:grpSpMkLst>
            <pc:docMk/>
            <pc:sldMk cId="3019977060" sldId="317"/>
            <ac:grpSpMk id="48" creationId="{0715A71D-C8A0-49FC-B0F4-D3E731C3288A}"/>
          </ac:grpSpMkLst>
        </pc:grpChg>
        <pc:picChg chg="mod ord modCrop">
          <ac:chgData name="피티위즈(주)" userId="be105a1e-ef17-475a-a144-a250c389e8ce" providerId="ADAL" clId="{0ADC75DF-3E5D-4C82-AE50-F65DC634CF5F}" dt="2019-10-31T06:49:38.880" v="1281" actId="18131"/>
          <ac:picMkLst>
            <pc:docMk/>
            <pc:sldMk cId="3019977060" sldId="317"/>
            <ac:picMk id="3" creationId="{D44789C5-FE6C-41D4-8A14-E17032D6E855}"/>
          </ac:picMkLst>
        </pc:picChg>
        <pc:picChg chg="mod ord modCrop">
          <ac:chgData name="피티위즈(주)" userId="be105a1e-ef17-475a-a144-a250c389e8ce" providerId="ADAL" clId="{0ADC75DF-3E5D-4C82-AE50-F65DC634CF5F}" dt="2019-10-31T06:48:33.085" v="1229" actId="14100"/>
          <ac:picMkLst>
            <pc:docMk/>
            <pc:sldMk cId="3019977060" sldId="317"/>
            <ac:picMk id="5" creationId="{A33FBF0C-6B9C-4D13-B0DA-B5C0483A5B63}"/>
          </ac:picMkLst>
        </pc:picChg>
      </pc:sldChg>
      <pc:sldChg chg="addSp modSp">
        <pc:chgData name="피티위즈(주)" userId="be105a1e-ef17-475a-a144-a250c389e8ce" providerId="ADAL" clId="{0ADC75DF-3E5D-4C82-AE50-F65DC634CF5F}" dt="2019-10-31T06:47:46.282" v="1209" actId="1076"/>
        <pc:sldMkLst>
          <pc:docMk/>
          <pc:sldMk cId="14261468" sldId="319"/>
        </pc:sldMkLst>
        <pc:spChg chg="mod ord">
          <ac:chgData name="피티위즈(주)" userId="be105a1e-ef17-475a-a144-a250c389e8ce" providerId="ADAL" clId="{0ADC75DF-3E5D-4C82-AE50-F65DC634CF5F}" dt="2019-10-31T06:47:13.034" v="1204" actId="1076"/>
          <ac:spMkLst>
            <pc:docMk/>
            <pc:sldMk cId="14261468" sldId="319"/>
            <ac:spMk id="12" creationId="{28CD490E-B51C-4E5A-ABFA-804033419259}"/>
          </ac:spMkLst>
        </pc:spChg>
        <pc:spChg chg="mod">
          <ac:chgData name="피티위즈(주)" userId="be105a1e-ef17-475a-a144-a250c389e8ce" providerId="ADAL" clId="{0ADC75DF-3E5D-4C82-AE50-F65DC634CF5F}" dt="2019-10-31T06:47:26.014" v="1208" actId="20577"/>
          <ac:spMkLst>
            <pc:docMk/>
            <pc:sldMk cId="14261468" sldId="319"/>
            <ac:spMk id="14" creationId="{838374A5-7129-495E-ADF9-8744790D516C}"/>
          </ac:spMkLst>
        </pc:spChg>
        <pc:spChg chg="mod">
          <ac:chgData name="피티위즈(주)" userId="be105a1e-ef17-475a-a144-a250c389e8ce" providerId="ADAL" clId="{0ADC75DF-3E5D-4C82-AE50-F65DC634CF5F}" dt="2019-10-31T06:47:17.847" v="1205" actId="164"/>
          <ac:spMkLst>
            <pc:docMk/>
            <pc:sldMk cId="14261468" sldId="319"/>
            <ac:spMk id="51" creationId="{44A51837-5A10-44B4-8D48-5CE0FF0110E0}"/>
          </ac:spMkLst>
        </pc:spChg>
        <pc:spChg chg="mod">
          <ac:chgData name="피티위즈(주)" userId="be105a1e-ef17-475a-a144-a250c389e8ce" providerId="ADAL" clId="{0ADC75DF-3E5D-4C82-AE50-F65DC634CF5F}" dt="2019-10-31T06:47:17.847" v="1205" actId="164"/>
          <ac:spMkLst>
            <pc:docMk/>
            <pc:sldMk cId="14261468" sldId="319"/>
            <ac:spMk id="56" creationId="{43AA8C1E-AD90-4E5D-9B35-09456F1CC05F}"/>
          </ac:spMkLst>
        </pc:spChg>
        <pc:spChg chg="mod">
          <ac:chgData name="피티위즈(주)" userId="be105a1e-ef17-475a-a144-a250c389e8ce" providerId="ADAL" clId="{0ADC75DF-3E5D-4C82-AE50-F65DC634CF5F}" dt="2019-10-31T06:46:35.366" v="1196" actId="164"/>
          <ac:spMkLst>
            <pc:docMk/>
            <pc:sldMk cId="14261468" sldId="319"/>
            <ac:spMk id="61" creationId="{8D003B11-043F-4048-8FFD-213A2CB0BA0E}"/>
          </ac:spMkLst>
        </pc:spChg>
        <pc:spChg chg="add mod">
          <ac:chgData name="피티위즈(주)" userId="be105a1e-ef17-475a-a144-a250c389e8ce" providerId="ADAL" clId="{0ADC75DF-3E5D-4C82-AE50-F65DC634CF5F}" dt="2019-10-31T06:47:17.847" v="1205" actId="164"/>
          <ac:spMkLst>
            <pc:docMk/>
            <pc:sldMk cId="14261468" sldId="319"/>
            <ac:spMk id="68" creationId="{86CEDF5A-29BD-4791-9386-607A3DDDE76B}"/>
          </ac:spMkLst>
        </pc:spChg>
        <pc:spChg chg="add mod">
          <ac:chgData name="피티위즈(주)" userId="be105a1e-ef17-475a-a144-a250c389e8ce" providerId="ADAL" clId="{0ADC75DF-3E5D-4C82-AE50-F65DC634CF5F}" dt="2019-10-31T06:46:35.366" v="1196" actId="164"/>
          <ac:spMkLst>
            <pc:docMk/>
            <pc:sldMk cId="14261468" sldId="319"/>
            <ac:spMk id="69" creationId="{3ABD1D0F-0324-4325-99DD-0FF50A68D2ED}"/>
          </ac:spMkLst>
        </pc:spChg>
        <pc:spChg chg="add mod">
          <ac:chgData name="피티위즈(주)" userId="be105a1e-ef17-475a-a144-a250c389e8ce" providerId="ADAL" clId="{0ADC75DF-3E5D-4C82-AE50-F65DC634CF5F}" dt="2019-10-31T06:47:17.847" v="1205" actId="164"/>
          <ac:spMkLst>
            <pc:docMk/>
            <pc:sldMk cId="14261468" sldId="319"/>
            <ac:spMk id="70" creationId="{A6ACEBBB-B8BB-4B72-B147-2793FC181193}"/>
          </ac:spMkLst>
        </pc:spChg>
        <pc:grpChg chg="mod">
          <ac:chgData name="피티위즈(주)" userId="be105a1e-ef17-475a-a144-a250c389e8ce" providerId="ADAL" clId="{0ADC75DF-3E5D-4C82-AE50-F65DC634CF5F}" dt="2019-10-31T06:46:35.957" v="1197" actId="12788"/>
          <ac:grpSpMkLst>
            <pc:docMk/>
            <pc:sldMk cId="14261468" sldId="319"/>
            <ac:grpSpMk id="9" creationId="{BD121C46-4CF5-484B-B370-9D6488970C39}"/>
          </ac:grpSpMkLst>
        </pc:grpChg>
        <pc:grpChg chg="mod">
          <ac:chgData name="피티위즈(주)" userId="be105a1e-ef17-475a-a144-a250c389e8ce" providerId="ADAL" clId="{0ADC75DF-3E5D-4C82-AE50-F65DC634CF5F}" dt="2019-10-31T06:47:17.847" v="1205" actId="164"/>
          <ac:grpSpMkLst>
            <pc:docMk/>
            <pc:sldMk cId="14261468" sldId="319"/>
            <ac:grpSpMk id="11" creationId="{75914267-EE7D-40CD-9108-73AC31D20254}"/>
          </ac:grpSpMkLst>
        </pc:grpChg>
        <pc:grpChg chg="mod">
          <ac:chgData name="피티위즈(주)" userId="be105a1e-ef17-475a-a144-a250c389e8ce" providerId="ADAL" clId="{0ADC75DF-3E5D-4C82-AE50-F65DC634CF5F}" dt="2019-10-31T06:47:17.847" v="1205" actId="164"/>
          <ac:grpSpMkLst>
            <pc:docMk/>
            <pc:sldMk cId="14261468" sldId="319"/>
            <ac:grpSpMk id="15" creationId="{3E803FEC-C617-4074-9CFE-2C0FEFB3F9A8}"/>
          </ac:grpSpMkLst>
        </pc:grpChg>
        <pc:grpChg chg="add mod">
          <ac:chgData name="피티위즈(주)" userId="be105a1e-ef17-475a-a144-a250c389e8ce" providerId="ADAL" clId="{0ADC75DF-3E5D-4C82-AE50-F65DC634CF5F}" dt="2019-10-31T06:47:17.847" v="1205" actId="164"/>
          <ac:grpSpMkLst>
            <pc:docMk/>
            <pc:sldMk cId="14261468" sldId="319"/>
            <ac:grpSpMk id="18" creationId="{704D196F-C588-4130-AC95-BD00FC66F5C6}"/>
          </ac:grpSpMkLst>
        </pc:grpChg>
        <pc:grpChg chg="add mod">
          <ac:chgData name="피티위즈(주)" userId="be105a1e-ef17-475a-a144-a250c389e8ce" providerId="ADAL" clId="{0ADC75DF-3E5D-4C82-AE50-F65DC634CF5F}" dt="2019-10-31T06:47:46.282" v="1209" actId="1076"/>
          <ac:grpSpMkLst>
            <pc:docMk/>
            <pc:sldMk cId="14261468" sldId="319"/>
            <ac:grpSpMk id="19" creationId="{D2568603-09AC-44CB-A739-B62FF2182F13}"/>
          </ac:grpSpMkLst>
        </pc:grpChg>
        <pc:grpChg chg="mod">
          <ac:chgData name="피티위즈(주)" userId="be105a1e-ef17-475a-a144-a250c389e8ce" providerId="ADAL" clId="{0ADC75DF-3E5D-4C82-AE50-F65DC634CF5F}" dt="2019-10-31T06:47:13.034" v="1204" actId="1076"/>
          <ac:grpSpMkLst>
            <pc:docMk/>
            <pc:sldMk cId="14261468" sldId="319"/>
            <ac:grpSpMk id="73" creationId="{CB871108-DB11-4D8A-9665-EB7B34E82C53}"/>
          </ac:grpSpMkLst>
        </pc:grpChg>
      </pc:sldChg>
      <pc:sldChg chg="modSp">
        <pc:chgData name="피티위즈(주)" userId="be105a1e-ef17-475a-a144-a250c389e8ce" providerId="ADAL" clId="{0ADC75DF-3E5D-4C82-AE50-F65DC634CF5F}" dt="2019-10-31T06:08:18.400" v="62" actId="6549"/>
        <pc:sldMkLst>
          <pc:docMk/>
          <pc:sldMk cId="2774114918" sldId="320"/>
        </pc:sldMkLst>
        <pc:spChg chg="mod">
          <ac:chgData name="피티위즈(주)" userId="be105a1e-ef17-475a-a144-a250c389e8ce" providerId="ADAL" clId="{0ADC75DF-3E5D-4C82-AE50-F65DC634CF5F}" dt="2019-10-31T06:08:18.400" v="62" actId="6549"/>
          <ac:spMkLst>
            <pc:docMk/>
            <pc:sldMk cId="2774114918" sldId="320"/>
            <ac:spMk id="15" creationId="{1145D27B-ABC6-4835-8473-FE841C9A8383}"/>
          </ac:spMkLst>
        </pc:spChg>
      </pc:sldChg>
      <pc:sldChg chg="modSp">
        <pc:chgData name="피티위즈(주)" userId="be105a1e-ef17-475a-a144-a250c389e8ce" providerId="ADAL" clId="{0ADC75DF-3E5D-4C82-AE50-F65DC634CF5F}" dt="2019-10-31T06:31:09.872" v="819" actId="207"/>
        <pc:sldMkLst>
          <pc:docMk/>
          <pc:sldMk cId="0" sldId="321"/>
        </pc:sldMkLst>
        <pc:spChg chg="mod">
          <ac:chgData name="피티위즈(주)" userId="be105a1e-ef17-475a-a144-a250c389e8ce" providerId="ADAL" clId="{0ADC75DF-3E5D-4C82-AE50-F65DC634CF5F}" dt="2019-10-31T06:31:09.872" v="819" actId="207"/>
          <ac:spMkLst>
            <pc:docMk/>
            <pc:sldMk cId="0" sldId="321"/>
            <ac:spMk id="57" creationId="{FA224193-8E62-42B3-992B-29132E187C33}"/>
          </ac:spMkLst>
        </pc:spChg>
        <pc:spChg chg="mod">
          <ac:chgData name="피티위즈(주)" userId="be105a1e-ef17-475a-a144-a250c389e8ce" providerId="ADAL" clId="{0ADC75DF-3E5D-4C82-AE50-F65DC634CF5F}" dt="2019-10-31T06:29:59.459" v="806"/>
          <ac:spMkLst>
            <pc:docMk/>
            <pc:sldMk cId="0" sldId="321"/>
            <ac:spMk id="67" creationId="{9514C17E-551F-40EA-A671-94E3375AEC29}"/>
          </ac:spMkLst>
        </pc:spChg>
        <pc:grpChg chg="mod">
          <ac:chgData name="피티위즈(주)" userId="be105a1e-ef17-475a-a144-a250c389e8ce" providerId="ADAL" clId="{0ADC75DF-3E5D-4C82-AE50-F65DC634CF5F}" dt="2019-10-31T06:30:56.370" v="815"/>
          <ac:grpSpMkLst>
            <pc:docMk/>
            <pc:sldMk cId="0" sldId="321"/>
            <ac:grpSpMk id="55" creationId="{DDEB7AFD-4DB7-4D1B-A028-CFA9F88D3651}"/>
          </ac:grpSpMkLst>
        </pc:grpChg>
        <pc:grpChg chg="mod">
          <ac:chgData name="피티위즈(주)" userId="be105a1e-ef17-475a-a144-a250c389e8ce" providerId="ADAL" clId="{0ADC75DF-3E5D-4C82-AE50-F65DC634CF5F}" dt="2019-10-31T06:29:59.459" v="806"/>
          <ac:grpSpMkLst>
            <pc:docMk/>
            <pc:sldMk cId="0" sldId="321"/>
            <ac:grpSpMk id="56" creationId="{9B212BA6-B83D-49DF-8CFC-9372F0CF376E}"/>
          </ac:grpSpMkLst>
        </pc:grpChg>
        <pc:grpChg chg="mod">
          <ac:chgData name="피티위즈(주)" userId="be105a1e-ef17-475a-a144-a250c389e8ce" providerId="ADAL" clId="{0ADC75DF-3E5D-4C82-AE50-F65DC634CF5F}" dt="2019-10-31T06:29:59.459" v="806"/>
          <ac:grpSpMkLst>
            <pc:docMk/>
            <pc:sldMk cId="0" sldId="321"/>
            <ac:grpSpMk id="59" creationId="{2DAB8F1C-DA4E-4F2B-90A9-45A49762B848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36:43.492" v="943" actId="1076"/>
        <pc:sldMkLst>
          <pc:docMk/>
          <pc:sldMk cId="0" sldId="322"/>
        </pc:sldMkLst>
        <pc:spChg chg="add del">
          <ac:chgData name="피티위즈(주)" userId="be105a1e-ef17-475a-a144-a250c389e8ce" providerId="ADAL" clId="{0ADC75DF-3E5D-4C82-AE50-F65DC634CF5F}" dt="2019-10-31T06:32:42.710" v="844"/>
          <ac:spMkLst>
            <pc:docMk/>
            <pc:sldMk cId="0" sldId="322"/>
            <ac:spMk id="4" creationId="{29166858-DED2-40F5-9C3D-2C62E1748DD9}"/>
          </ac:spMkLst>
        </pc:spChg>
        <pc:spChg chg="add del">
          <ac:chgData name="피티위즈(주)" userId="be105a1e-ef17-475a-a144-a250c389e8ce" providerId="ADAL" clId="{0ADC75DF-3E5D-4C82-AE50-F65DC634CF5F}" dt="2019-10-31T06:32:43.862" v="846"/>
          <ac:spMkLst>
            <pc:docMk/>
            <pc:sldMk cId="0" sldId="322"/>
            <ac:spMk id="5" creationId="{B5195253-4B1A-4BE9-B957-9FA4AD3AF49B}"/>
          </ac:spMkLst>
        </pc:spChg>
        <pc:spChg chg="add mod">
          <ac:chgData name="피티위즈(주)" userId="be105a1e-ef17-475a-a144-a250c389e8ce" providerId="ADAL" clId="{0ADC75DF-3E5D-4C82-AE50-F65DC634CF5F}" dt="2019-10-31T06:35:49.565" v="909"/>
          <ac:spMkLst>
            <pc:docMk/>
            <pc:sldMk cId="0" sldId="322"/>
            <ac:spMk id="6" creationId="{6BCBD226-5715-4624-AC47-918C3314DED4}"/>
          </ac:spMkLst>
        </pc:spChg>
        <pc:spChg chg="add del mod">
          <ac:chgData name="피티위즈(주)" userId="be105a1e-ef17-475a-a144-a250c389e8ce" providerId="ADAL" clId="{0ADC75DF-3E5D-4C82-AE50-F65DC634CF5F}" dt="2019-10-31T06:36:34.884" v="942" actId="478"/>
          <ac:spMkLst>
            <pc:docMk/>
            <pc:sldMk cId="0" sldId="322"/>
            <ac:spMk id="7" creationId="{AA09A037-8F70-43C1-A2BB-29F292992DFF}"/>
          </ac:spMkLst>
        </pc:spChg>
        <pc:spChg chg="mod">
          <ac:chgData name="피티위즈(주)" userId="be105a1e-ef17-475a-a144-a250c389e8ce" providerId="ADAL" clId="{0ADC75DF-3E5D-4C82-AE50-F65DC634CF5F}" dt="2019-10-31T06:36:31.751" v="941" actId="12788"/>
          <ac:spMkLst>
            <pc:docMk/>
            <pc:sldMk cId="0" sldId="322"/>
            <ac:spMk id="9" creationId="{C1414AA9-6272-41D2-8A31-F8AEC736F95A}"/>
          </ac:spMkLst>
        </pc:spChg>
        <pc:spChg chg="mod">
          <ac:chgData name="피티위즈(주)" userId="be105a1e-ef17-475a-a144-a250c389e8ce" providerId="ADAL" clId="{0ADC75DF-3E5D-4C82-AE50-F65DC634CF5F}" dt="2019-10-31T06:33:27.096" v="864"/>
          <ac:spMkLst>
            <pc:docMk/>
            <pc:sldMk cId="0" sldId="322"/>
            <ac:spMk id="44" creationId="{F2C24B02-BC17-4C07-8C5B-DFA9D7D0A1A7}"/>
          </ac:spMkLst>
        </pc:spChg>
        <pc:spChg chg="mod">
          <ac:chgData name="피티위즈(주)" userId="be105a1e-ef17-475a-a144-a250c389e8ce" providerId="ADAL" clId="{0ADC75DF-3E5D-4C82-AE50-F65DC634CF5F}" dt="2019-10-31T06:32:37.714" v="841" actId="1076"/>
          <ac:spMkLst>
            <pc:docMk/>
            <pc:sldMk cId="0" sldId="322"/>
            <ac:spMk id="45" creationId="{72628841-4C3E-4245-886C-A762B0BFCF29}"/>
          </ac:spMkLst>
        </pc:spChg>
        <pc:spChg chg="add mod">
          <ac:chgData name="피티위즈(주)" userId="be105a1e-ef17-475a-a144-a250c389e8ce" providerId="ADAL" clId="{0ADC75DF-3E5D-4C82-AE50-F65DC634CF5F}" dt="2019-10-31T06:35:41.332" v="907" actId="20577"/>
          <ac:spMkLst>
            <pc:docMk/>
            <pc:sldMk cId="0" sldId="322"/>
            <ac:spMk id="49" creationId="{0316DF79-EA56-43A6-AE29-33446121EB10}"/>
          </ac:spMkLst>
        </pc:spChg>
        <pc:spChg chg="add mod">
          <ac:chgData name="피티위즈(주)" userId="be105a1e-ef17-475a-a144-a250c389e8ce" providerId="ADAL" clId="{0ADC75DF-3E5D-4C82-AE50-F65DC634CF5F}" dt="2019-10-31T06:35:52.926" v="913" actId="20577"/>
          <ac:spMkLst>
            <pc:docMk/>
            <pc:sldMk cId="0" sldId="322"/>
            <ac:spMk id="50" creationId="{FF9F046F-F50A-4DA6-A405-0500F512B68E}"/>
          </ac:spMkLst>
        </pc:spChg>
        <pc:spChg chg="add mod">
          <ac:chgData name="피티위즈(주)" userId="be105a1e-ef17-475a-a144-a250c389e8ce" providerId="ADAL" clId="{0ADC75DF-3E5D-4C82-AE50-F65DC634CF5F}" dt="2019-10-31T06:35:55.702" v="915"/>
          <ac:spMkLst>
            <pc:docMk/>
            <pc:sldMk cId="0" sldId="322"/>
            <ac:spMk id="51" creationId="{8714EB82-0273-4615-85BC-22787D6E0103}"/>
          </ac:spMkLst>
        </pc:spChg>
        <pc:spChg chg="add mod">
          <ac:chgData name="피티위즈(주)" userId="be105a1e-ef17-475a-a144-a250c389e8ce" providerId="ADAL" clId="{0ADC75DF-3E5D-4C82-AE50-F65DC634CF5F}" dt="2019-10-31T06:36:43.492" v="943" actId="1076"/>
          <ac:spMkLst>
            <pc:docMk/>
            <pc:sldMk cId="0" sldId="322"/>
            <ac:spMk id="52" creationId="{A449B0C4-6D18-4EF0-9E43-669DEADE159B}"/>
          </ac:spMkLst>
        </pc:spChg>
        <pc:spChg chg="mod">
          <ac:chgData name="피티위즈(주)" userId="be105a1e-ef17-475a-a144-a250c389e8ce" providerId="ADAL" clId="{0ADC75DF-3E5D-4C82-AE50-F65DC634CF5F}" dt="2019-10-31T06:31:49.563" v="830"/>
          <ac:spMkLst>
            <pc:docMk/>
            <pc:sldMk cId="0" sldId="322"/>
            <ac:spMk id="54" creationId="{2795E9F1-3284-4BB4-8A9E-7ABA8309EF0F}"/>
          </ac:spMkLst>
        </pc:spChg>
        <pc:spChg chg="mod">
          <ac:chgData name="피티위즈(주)" userId="be105a1e-ef17-475a-a144-a250c389e8ce" providerId="ADAL" clId="{0ADC75DF-3E5D-4C82-AE50-F65DC634CF5F}" dt="2019-10-31T06:30:04.084" v="808"/>
          <ac:spMkLst>
            <pc:docMk/>
            <pc:sldMk cId="0" sldId="322"/>
            <ac:spMk id="64" creationId="{C39A15FD-072A-4D65-B8D2-D556939120AE}"/>
          </ac:spMkLst>
        </pc:spChg>
        <pc:spChg chg="add mod">
          <ac:chgData name="피티위즈(주)" userId="be105a1e-ef17-475a-a144-a250c389e8ce" providerId="ADAL" clId="{0ADC75DF-3E5D-4C82-AE50-F65DC634CF5F}" dt="2019-10-31T06:34:43.580" v="888" actId="571"/>
          <ac:spMkLst>
            <pc:docMk/>
            <pc:sldMk cId="0" sldId="322"/>
            <ac:spMk id="75" creationId="{3E6D97B2-CFA8-479B-B3B0-2A8B07385834}"/>
          </ac:spMkLst>
        </pc:spChg>
        <pc:spChg chg="add mod">
          <ac:chgData name="피티위즈(주)" userId="be105a1e-ef17-475a-a144-a250c389e8ce" providerId="ADAL" clId="{0ADC75DF-3E5D-4C82-AE50-F65DC634CF5F}" dt="2019-10-31T06:36:43.492" v="943" actId="1076"/>
          <ac:spMkLst>
            <pc:docMk/>
            <pc:sldMk cId="0" sldId="322"/>
            <ac:spMk id="76" creationId="{33785DD5-AE30-4F77-B19F-A06F93F5F436}"/>
          </ac:spMkLst>
        </pc:spChg>
        <pc:spChg chg="add mod">
          <ac:chgData name="피티위즈(주)" userId="be105a1e-ef17-475a-a144-a250c389e8ce" providerId="ADAL" clId="{0ADC75DF-3E5D-4C82-AE50-F65DC634CF5F}" dt="2019-10-31T06:36:43.492" v="943" actId="1076"/>
          <ac:spMkLst>
            <pc:docMk/>
            <pc:sldMk cId="0" sldId="322"/>
            <ac:spMk id="77" creationId="{B7625EFB-2968-45A8-842B-2E573F642D76}"/>
          </ac:spMkLst>
        </pc:spChg>
        <pc:spChg chg="mod">
          <ac:chgData name="피티위즈(주)" userId="be105a1e-ef17-475a-a144-a250c389e8ce" providerId="ADAL" clId="{0ADC75DF-3E5D-4C82-AE50-F65DC634CF5F}" dt="2019-10-31T06:32:54.971" v="852" actId="12788"/>
          <ac:spMkLst>
            <pc:docMk/>
            <pc:sldMk cId="0" sldId="322"/>
            <ac:spMk id="98" creationId="{FB4B2356-2133-4661-978F-F19E4FFEBF3A}"/>
          </ac:spMkLst>
        </pc:spChg>
        <pc:spChg chg="mod">
          <ac:chgData name="피티위즈(주)" userId="be105a1e-ef17-475a-a144-a250c389e8ce" providerId="ADAL" clId="{0ADC75DF-3E5D-4C82-AE50-F65DC634CF5F}" dt="2019-10-31T06:33:00.697" v="853"/>
          <ac:spMkLst>
            <pc:docMk/>
            <pc:sldMk cId="0" sldId="322"/>
            <ac:spMk id="117" creationId="{F2C24B02-BC17-4C07-8C5B-DFA9D7D0A1A7}"/>
          </ac:spMkLst>
        </pc:spChg>
        <pc:spChg chg="mod">
          <ac:chgData name="피티위즈(주)" userId="be105a1e-ef17-475a-a144-a250c389e8ce" providerId="ADAL" clId="{0ADC75DF-3E5D-4C82-AE50-F65DC634CF5F}" dt="2019-10-31T06:32:37.714" v="841" actId="1076"/>
          <ac:spMkLst>
            <pc:docMk/>
            <pc:sldMk cId="0" sldId="322"/>
            <ac:spMk id="127" creationId="{72628841-4C3E-4245-886C-A762B0BFCF29}"/>
          </ac:spMkLst>
        </pc:spChg>
        <pc:spChg chg="mod">
          <ac:chgData name="피티위즈(주)" userId="be105a1e-ef17-475a-a144-a250c389e8ce" providerId="ADAL" clId="{0ADC75DF-3E5D-4C82-AE50-F65DC634CF5F}" dt="2019-10-31T06:35:57.611" v="917"/>
          <ac:spMkLst>
            <pc:docMk/>
            <pc:sldMk cId="0" sldId="322"/>
            <ac:spMk id="153" creationId="{AE7110A9-7268-4F2D-80C8-FB70A9E4688F}"/>
          </ac:spMkLst>
        </pc:spChg>
        <pc:spChg chg="mod">
          <ac:chgData name="피티위즈(주)" userId="be105a1e-ef17-475a-a144-a250c389e8ce" providerId="ADAL" clId="{0ADC75DF-3E5D-4C82-AE50-F65DC634CF5F}" dt="2019-10-31T06:33:39.537" v="870" actId="1076"/>
          <ac:spMkLst>
            <pc:docMk/>
            <pc:sldMk cId="0" sldId="322"/>
            <ac:spMk id="154" creationId="{FB4F7462-96AE-40DC-A7DD-CAE5EB55B895}"/>
          </ac:spMkLst>
        </pc:spChg>
        <pc:spChg chg="mod">
          <ac:chgData name="피티위즈(주)" userId="be105a1e-ef17-475a-a144-a250c389e8ce" providerId="ADAL" clId="{0ADC75DF-3E5D-4C82-AE50-F65DC634CF5F}" dt="2019-10-31T06:34:10.450" v="878" actId="12788"/>
          <ac:spMkLst>
            <pc:docMk/>
            <pc:sldMk cId="0" sldId="322"/>
            <ac:spMk id="160" creationId="{F20559E6-F635-4126-A958-BC6465F43327}"/>
          </ac:spMkLst>
        </pc:spChg>
        <pc:spChg chg="mod">
          <ac:chgData name="피티위즈(주)" userId="be105a1e-ef17-475a-a144-a250c389e8ce" providerId="ADAL" clId="{0ADC75DF-3E5D-4C82-AE50-F65DC634CF5F}" dt="2019-10-31T06:34:10.450" v="878" actId="12788"/>
          <ac:spMkLst>
            <pc:docMk/>
            <pc:sldMk cId="0" sldId="322"/>
            <ac:spMk id="161" creationId="{E12A889C-55C6-4E6B-A5A3-142E1DDE115E}"/>
          </ac:spMkLst>
        </pc:spChg>
        <pc:spChg chg="mod">
          <ac:chgData name="피티위즈(주)" userId="be105a1e-ef17-475a-a144-a250c389e8ce" providerId="ADAL" clId="{0ADC75DF-3E5D-4C82-AE50-F65DC634CF5F}" dt="2019-10-31T06:36:29.912" v="940" actId="12788"/>
          <ac:spMkLst>
            <pc:docMk/>
            <pc:sldMk cId="0" sldId="322"/>
            <ac:spMk id="163" creationId="{99B57D2D-9175-451C-8F0D-B75A1439B0C4}"/>
          </ac:spMkLst>
        </pc:spChg>
        <pc:spChg chg="mod">
          <ac:chgData name="피티위즈(주)" userId="be105a1e-ef17-475a-a144-a250c389e8ce" providerId="ADAL" clId="{0ADC75DF-3E5D-4C82-AE50-F65DC634CF5F}" dt="2019-10-31T06:36:27.280" v="939" actId="12788"/>
          <ac:spMkLst>
            <pc:docMk/>
            <pc:sldMk cId="0" sldId="322"/>
            <ac:spMk id="165" creationId="{73FC2CB3-6B41-4C51-82E3-BEE77A1C5310}"/>
          </ac:spMkLst>
        </pc:spChg>
        <pc:spChg chg="mod">
          <ac:chgData name="피티위즈(주)" userId="be105a1e-ef17-475a-a144-a250c389e8ce" providerId="ADAL" clId="{0ADC75DF-3E5D-4C82-AE50-F65DC634CF5F}" dt="2019-10-31T06:32:54.971" v="852" actId="12788"/>
          <ac:spMkLst>
            <pc:docMk/>
            <pc:sldMk cId="0" sldId="322"/>
            <ac:spMk id="208" creationId="{38D997CE-875A-4447-9586-5A3035358D57}"/>
          </ac:spMkLst>
        </pc:spChg>
        <pc:grpChg chg="mod">
          <ac:chgData name="피티위즈(주)" userId="be105a1e-ef17-475a-a144-a250c389e8ce" providerId="ADAL" clId="{0ADC75DF-3E5D-4C82-AE50-F65DC634CF5F}" dt="2019-10-31T06:30:04.084" v="808"/>
          <ac:grpSpMkLst>
            <pc:docMk/>
            <pc:sldMk cId="0" sldId="322"/>
            <ac:grpSpMk id="46" creationId="{504A012F-4DFF-4FBF-8ABB-F277833C8F29}"/>
          </ac:grpSpMkLst>
        </pc:grpChg>
        <pc:grpChg chg="mod">
          <ac:chgData name="피티위즈(주)" userId="be105a1e-ef17-475a-a144-a250c389e8ce" providerId="ADAL" clId="{0ADC75DF-3E5D-4C82-AE50-F65DC634CF5F}" dt="2019-10-31T06:30:04.084" v="808"/>
          <ac:grpSpMkLst>
            <pc:docMk/>
            <pc:sldMk cId="0" sldId="322"/>
            <ac:grpSpMk id="53" creationId="{101E3EEB-62BB-4BBE-B4F9-258B6CF1F8E0}"/>
          </ac:grpSpMkLst>
        </pc:grpChg>
        <pc:grpChg chg="mod">
          <ac:chgData name="피티위즈(주)" userId="be105a1e-ef17-475a-a144-a250c389e8ce" providerId="ADAL" clId="{0ADC75DF-3E5D-4C82-AE50-F65DC634CF5F}" dt="2019-10-31T06:30:04.084" v="808"/>
          <ac:grpSpMkLst>
            <pc:docMk/>
            <pc:sldMk cId="0" sldId="322"/>
            <ac:grpSpMk id="56" creationId="{1F8E0C33-411A-4CE6-950C-4614CDED5906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53:05.147" v="1430" actId="478"/>
        <pc:sldMkLst>
          <pc:docMk/>
          <pc:sldMk cId="0" sldId="323"/>
        </pc:sldMkLst>
        <pc:spChg chg="mod">
          <ac:chgData name="피티위즈(주)" userId="be105a1e-ef17-475a-a144-a250c389e8ce" providerId="ADAL" clId="{0ADC75DF-3E5D-4C82-AE50-F65DC634CF5F}" dt="2019-10-31T06:20:43.950" v="560" actId="1076"/>
          <ac:spMkLst>
            <pc:docMk/>
            <pc:sldMk cId="0" sldId="323"/>
            <ac:spMk id="35" creationId="{C4733D02-0A2E-47A8-8959-FB60543BCEB3}"/>
          </ac:spMkLst>
        </pc:spChg>
        <pc:spChg chg="del">
          <ac:chgData name="피티위즈(주)" userId="be105a1e-ef17-475a-a144-a250c389e8ce" providerId="ADAL" clId="{0ADC75DF-3E5D-4C82-AE50-F65DC634CF5F}" dt="2019-10-31T06:20:45.004" v="561" actId="478"/>
          <ac:spMkLst>
            <pc:docMk/>
            <pc:sldMk cId="0" sldId="323"/>
            <ac:spMk id="38" creationId="{BC3AEDCC-F9EB-4339-9546-E995D1EF3FC6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94" creationId="{E0464DE1-AC91-445C-B1F7-29D8B8501CEB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96" creationId="{77B1AC08-83E6-45F3-8182-ED3331A5522F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98" creationId="{8BD10E54-0136-4E88-8A73-001D7DE2308C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100" creationId="{D7D6A5D5-115C-44B0-8E08-9E2476F47469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101" creationId="{C52A8FFD-38E6-43A1-BF59-2CB2AEC6A7A2}"/>
          </ac:spMkLst>
        </pc:spChg>
        <pc:spChg chg="del mod">
          <ac:chgData name="피티위즈(주)" userId="be105a1e-ef17-475a-a144-a250c389e8ce" providerId="ADAL" clId="{0ADC75DF-3E5D-4C82-AE50-F65DC634CF5F}" dt="2019-10-31T06:20:50.441" v="562" actId="478"/>
          <ac:spMkLst>
            <pc:docMk/>
            <pc:sldMk cId="0" sldId="323"/>
            <ac:spMk id="102" creationId="{F2321A9C-9498-47CA-B45D-B23BE1B215AE}"/>
          </ac:spMkLst>
        </pc:spChg>
        <pc:grpChg chg="add mod ord">
          <ac:chgData name="피티위즈(주)" userId="be105a1e-ef17-475a-a144-a250c389e8ce" providerId="ADAL" clId="{0ADC75DF-3E5D-4C82-AE50-F65DC634CF5F}" dt="2019-10-31T06:20:38.638" v="559"/>
          <ac:grpSpMkLst>
            <pc:docMk/>
            <pc:sldMk cId="0" sldId="323"/>
            <ac:grpSpMk id="33" creationId="{3ADAAB75-980F-4AFA-81C4-ACA570DF4A30}"/>
          </ac:grpSpMkLst>
        </pc:grpChg>
        <pc:grpChg chg="del mod">
          <ac:chgData name="피티위즈(주)" userId="be105a1e-ef17-475a-a144-a250c389e8ce" providerId="ADAL" clId="{0ADC75DF-3E5D-4C82-AE50-F65DC634CF5F}" dt="2019-10-31T06:20:50.441" v="562" actId="478"/>
          <ac:grpSpMkLst>
            <pc:docMk/>
            <pc:sldMk cId="0" sldId="323"/>
            <ac:grpSpMk id="99" creationId="{AD05BF6D-81EB-4D4F-AFFC-5FF7CE6B7DCD}"/>
          </ac:grpSpMkLst>
        </pc:grpChg>
        <pc:picChg chg="del">
          <ac:chgData name="피티위즈(주)" userId="be105a1e-ef17-475a-a144-a250c389e8ce" providerId="ADAL" clId="{0ADC75DF-3E5D-4C82-AE50-F65DC634CF5F}" dt="2019-10-31T06:53:05.147" v="1430" actId="478"/>
          <ac:picMkLst>
            <pc:docMk/>
            <pc:sldMk cId="0" sldId="323"/>
            <ac:picMk id="155" creationId="{93F95724-A3AE-4425-86D0-DF27DB4DBD09}"/>
          </ac:picMkLst>
        </pc:picChg>
      </pc:sldChg>
      <pc:sldChg chg="modSp">
        <pc:chgData name="피티위즈(주)" userId="be105a1e-ef17-475a-a144-a250c389e8ce" providerId="ADAL" clId="{0ADC75DF-3E5D-4C82-AE50-F65DC634CF5F}" dt="2019-10-31T06:30:01.604" v="807"/>
        <pc:sldMkLst>
          <pc:docMk/>
          <pc:sldMk cId="178754671" sldId="324"/>
        </pc:sldMkLst>
        <pc:spChg chg="mod">
          <ac:chgData name="피티위즈(주)" userId="be105a1e-ef17-475a-a144-a250c389e8ce" providerId="ADAL" clId="{0ADC75DF-3E5D-4C82-AE50-F65DC634CF5F}" dt="2019-10-31T06:30:01.604" v="807"/>
          <ac:spMkLst>
            <pc:docMk/>
            <pc:sldMk cId="178754671" sldId="324"/>
            <ac:spMk id="131" creationId="{28671B9A-2473-4678-B7DD-EA17AE0BD422}"/>
          </ac:spMkLst>
        </pc:spChg>
        <pc:grpChg chg="mod">
          <ac:chgData name="피티위즈(주)" userId="be105a1e-ef17-475a-a144-a250c389e8ce" providerId="ADAL" clId="{0ADC75DF-3E5D-4C82-AE50-F65DC634CF5F}" dt="2019-10-31T06:30:01.604" v="807"/>
          <ac:grpSpMkLst>
            <pc:docMk/>
            <pc:sldMk cId="178754671" sldId="324"/>
            <ac:grpSpMk id="81" creationId="{476FAD87-5F60-4FF3-829E-B39A4408C480}"/>
          </ac:grpSpMkLst>
        </pc:grpChg>
        <pc:grpChg chg="mod">
          <ac:chgData name="피티위즈(주)" userId="be105a1e-ef17-475a-a144-a250c389e8ce" providerId="ADAL" clId="{0ADC75DF-3E5D-4C82-AE50-F65DC634CF5F}" dt="2019-10-31T06:30:01.604" v="807"/>
          <ac:grpSpMkLst>
            <pc:docMk/>
            <pc:sldMk cId="178754671" sldId="324"/>
            <ac:grpSpMk id="82" creationId="{5CA4E301-43F6-47A5-88EE-A8CB9830E5AD}"/>
          </ac:grpSpMkLst>
        </pc:grpChg>
        <pc:grpChg chg="mod">
          <ac:chgData name="피티위즈(주)" userId="be105a1e-ef17-475a-a144-a250c389e8ce" providerId="ADAL" clId="{0ADC75DF-3E5D-4C82-AE50-F65DC634CF5F}" dt="2019-10-31T06:30:01.604" v="807"/>
          <ac:grpSpMkLst>
            <pc:docMk/>
            <pc:sldMk cId="178754671" sldId="324"/>
            <ac:grpSpMk id="85" creationId="{DB459507-8653-471D-8CCA-8CF55733F012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52:51.655" v="1429" actId="207"/>
        <pc:sldMkLst>
          <pc:docMk/>
          <pc:sldMk cId="14261468" sldId="330"/>
        </pc:sldMkLst>
        <pc:spChg chg="mod">
          <ac:chgData name="피티위즈(주)" userId="be105a1e-ef17-475a-a144-a250c389e8ce" providerId="ADAL" clId="{0ADC75DF-3E5D-4C82-AE50-F65DC634CF5F}" dt="2019-10-31T06:51:34.537" v="1331" actId="207"/>
          <ac:spMkLst>
            <pc:docMk/>
            <pc:sldMk cId="14261468" sldId="330"/>
            <ac:spMk id="5" creationId="{04DF18A7-6C9B-4EAB-BE6D-BD985795C220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6" creationId="{B2F3C70B-3346-46A3-B885-A3820A6FEF2B}"/>
          </ac:spMkLst>
        </pc:spChg>
        <pc:spChg chg="add del">
          <ac:chgData name="피티위즈(주)" userId="be105a1e-ef17-475a-a144-a250c389e8ce" providerId="ADAL" clId="{0ADC75DF-3E5D-4C82-AE50-F65DC634CF5F}" dt="2019-10-31T06:51:22.397" v="1327"/>
          <ac:spMkLst>
            <pc:docMk/>
            <pc:sldMk cId="14261468" sldId="330"/>
            <ac:spMk id="20" creationId="{4C2B498E-2687-4E15-912D-771AD7688894}"/>
          </ac:spMkLst>
        </pc:spChg>
        <pc:spChg chg="add mod">
          <ac:chgData name="피티위즈(주)" userId="be105a1e-ef17-475a-a144-a250c389e8ce" providerId="ADAL" clId="{0ADC75DF-3E5D-4C82-AE50-F65DC634CF5F}" dt="2019-10-31T06:52:09.011" v="1337" actId="113"/>
          <ac:spMkLst>
            <pc:docMk/>
            <pc:sldMk cId="14261468" sldId="330"/>
            <ac:spMk id="24" creationId="{B674182A-2ABF-4F02-8B8F-B7DA5B0D6814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26" creationId="{EEC848BD-D51B-493F-B791-62C429316D53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27" creationId="{36B413AB-658C-4E96-ABA3-362B2029D45A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28" creationId="{E795BBB8-2ABE-47D7-BB03-65625235F711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29" creationId="{B811A603-7FB9-400E-BC9D-A2D4B9B4FF3D}"/>
          </ac:spMkLst>
        </pc:spChg>
        <pc:spChg chg="mod">
          <ac:chgData name="피티위즈(주)" userId="be105a1e-ef17-475a-a144-a250c389e8ce" providerId="ADAL" clId="{0ADC75DF-3E5D-4C82-AE50-F65DC634CF5F}" dt="2019-10-31T06:52:51.655" v="1429" actId="207"/>
          <ac:spMkLst>
            <pc:docMk/>
            <pc:sldMk cId="14261468" sldId="330"/>
            <ac:spMk id="48" creationId="{8EF5B82A-4F46-43E2-9CAC-CD41007A549B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50" creationId="{6BD6DBCC-2DA8-4B4B-A550-D57C48A539D2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51" creationId="{DE8BBD95-1DC5-497F-A180-5EAD1D04F39C}"/>
          </ac:spMkLst>
        </pc:spChg>
        <pc:spChg chg="mod">
          <ac:chgData name="피티위즈(주)" userId="be105a1e-ef17-475a-a144-a250c389e8ce" providerId="ADAL" clId="{0ADC75DF-3E5D-4C82-AE50-F65DC634CF5F}" dt="2019-10-31T06:50:40.788" v="1288" actId="164"/>
          <ac:spMkLst>
            <pc:docMk/>
            <pc:sldMk cId="14261468" sldId="330"/>
            <ac:spMk id="53" creationId="{67EC6DCC-AA58-4D94-AC89-CC84AE765A21}"/>
          </ac:spMkLst>
        </pc:spChg>
        <pc:spChg chg="mod">
          <ac:chgData name="피티위즈(주)" userId="be105a1e-ef17-475a-a144-a250c389e8ce" providerId="ADAL" clId="{0ADC75DF-3E5D-4C82-AE50-F65DC634CF5F}" dt="2019-10-31T06:52:51.655" v="1429" actId="207"/>
          <ac:spMkLst>
            <pc:docMk/>
            <pc:sldMk cId="14261468" sldId="330"/>
            <ac:spMk id="56" creationId="{FA54CD2D-9650-4F3A-8122-BF3294187191}"/>
          </ac:spMkLst>
        </pc:spChg>
        <pc:spChg chg="mod">
          <ac:chgData name="피티위즈(주)" userId="be105a1e-ef17-475a-a144-a250c389e8ce" providerId="ADAL" clId="{0ADC75DF-3E5D-4C82-AE50-F65DC634CF5F}" dt="2019-10-31T06:52:51.655" v="1429" actId="207"/>
          <ac:spMkLst>
            <pc:docMk/>
            <pc:sldMk cId="14261468" sldId="330"/>
            <ac:spMk id="57" creationId="{3AEED1E7-3A54-4FAF-BB68-A35D66C16E30}"/>
          </ac:spMkLst>
        </pc:spChg>
        <pc:spChg chg="mod">
          <ac:chgData name="피티위즈(주)" userId="be105a1e-ef17-475a-a144-a250c389e8ce" providerId="ADAL" clId="{0ADC75DF-3E5D-4C82-AE50-F65DC634CF5F}" dt="2019-10-31T06:52:51.655" v="1429" actId="207"/>
          <ac:spMkLst>
            <pc:docMk/>
            <pc:sldMk cId="14261468" sldId="330"/>
            <ac:spMk id="62" creationId="{037BEA1C-9094-4A34-9F0E-77E8FBF5B02B}"/>
          </ac:spMkLst>
        </pc:spChg>
        <pc:spChg chg="mod ord">
          <ac:chgData name="피티위즈(주)" userId="be105a1e-ef17-475a-a144-a250c389e8ce" providerId="ADAL" clId="{0ADC75DF-3E5D-4C82-AE50-F65DC634CF5F}" dt="2019-10-31T06:51:49.129" v="1335" actId="14100"/>
          <ac:spMkLst>
            <pc:docMk/>
            <pc:sldMk cId="14261468" sldId="330"/>
            <ac:spMk id="76" creationId="{545F6BBA-010F-4D12-BF8B-E654ADE827D5}"/>
          </ac:spMkLst>
        </pc:spChg>
        <pc:spChg chg="del topLvl">
          <ac:chgData name="피티위즈(주)" userId="be105a1e-ef17-475a-a144-a250c389e8ce" providerId="ADAL" clId="{0ADC75DF-3E5D-4C82-AE50-F65DC634CF5F}" dt="2019-10-31T06:21:06.387" v="567" actId="478"/>
          <ac:spMkLst>
            <pc:docMk/>
            <pc:sldMk cId="14261468" sldId="330"/>
            <ac:spMk id="109" creationId="{087A0D4E-B01A-4A22-A426-5208E19D540D}"/>
          </ac:spMkLst>
        </pc:spChg>
        <pc:spChg chg="mod ord topLvl">
          <ac:chgData name="피티위즈(주)" userId="be105a1e-ef17-475a-a144-a250c389e8ce" providerId="ADAL" clId="{0ADC75DF-3E5D-4C82-AE50-F65DC634CF5F}" dt="2019-10-31T06:51:46.458" v="1334" actId="167"/>
          <ac:spMkLst>
            <pc:docMk/>
            <pc:sldMk cId="14261468" sldId="330"/>
            <ac:spMk id="110" creationId="{67D7AB33-0386-4CC8-85DC-C2B845C20DEF}"/>
          </ac:spMkLst>
        </pc:spChg>
        <pc:spChg chg="del mod topLvl">
          <ac:chgData name="피티위즈(주)" userId="be105a1e-ef17-475a-a144-a250c389e8ce" providerId="ADAL" clId="{0ADC75DF-3E5D-4C82-AE50-F65DC634CF5F}" dt="2019-10-31T06:21:11.890" v="570" actId="478"/>
          <ac:spMkLst>
            <pc:docMk/>
            <pc:sldMk cId="14261468" sldId="330"/>
            <ac:spMk id="111" creationId="{64D5E6B8-9567-4F1C-B63B-4DAF06B42164}"/>
          </ac:spMkLst>
        </pc:spChg>
        <pc:spChg chg="mod topLvl">
          <ac:chgData name="피티위즈(주)" userId="be105a1e-ef17-475a-a144-a250c389e8ce" providerId="ADAL" clId="{0ADC75DF-3E5D-4C82-AE50-F65DC634CF5F}" dt="2019-10-31T06:23:02.818" v="605" actId="1076"/>
          <ac:spMkLst>
            <pc:docMk/>
            <pc:sldMk cId="14261468" sldId="330"/>
            <ac:spMk id="112" creationId="{2E7A7F4A-D613-4CF5-A6A3-C3D5AC96026C}"/>
          </ac:spMkLst>
        </pc:spChg>
        <pc:spChg chg="del mod topLvl">
          <ac:chgData name="피티위즈(주)" userId="be105a1e-ef17-475a-a144-a250c389e8ce" providerId="ADAL" clId="{0ADC75DF-3E5D-4C82-AE50-F65DC634CF5F}" dt="2019-10-31T06:21:11.890" v="570" actId="478"/>
          <ac:spMkLst>
            <pc:docMk/>
            <pc:sldMk cId="14261468" sldId="330"/>
            <ac:spMk id="114" creationId="{AFB84E85-DF23-49D2-902F-C01BCFB48773}"/>
          </ac:spMkLst>
        </pc:spChg>
        <pc:spChg chg="del mod topLvl">
          <ac:chgData name="피티위즈(주)" userId="be105a1e-ef17-475a-a144-a250c389e8ce" providerId="ADAL" clId="{0ADC75DF-3E5D-4C82-AE50-F65DC634CF5F}" dt="2019-10-31T06:21:11.890" v="570" actId="478"/>
          <ac:spMkLst>
            <pc:docMk/>
            <pc:sldMk cId="14261468" sldId="330"/>
            <ac:spMk id="115" creationId="{9DFDF68E-D5D6-4F51-8C75-213A1D3CBD91}"/>
          </ac:spMkLst>
        </pc:spChg>
        <pc:grpChg chg="del">
          <ac:chgData name="피티위즈(주)" userId="be105a1e-ef17-475a-a144-a250c389e8ce" providerId="ADAL" clId="{0ADC75DF-3E5D-4C82-AE50-F65DC634CF5F}" dt="2019-10-31T06:21:00.707" v="564" actId="478"/>
          <ac:grpSpMkLst>
            <pc:docMk/>
            <pc:sldMk cId="14261468" sldId="330"/>
            <ac:grpSpMk id="2" creationId="{E079AA85-5288-448F-A377-96D322203CAF}"/>
          </ac:grpSpMkLst>
        </pc:grpChg>
        <pc:grpChg chg="add mod">
          <ac:chgData name="피티위즈(주)" userId="be105a1e-ef17-475a-a144-a250c389e8ce" providerId="ADAL" clId="{0ADC75DF-3E5D-4C82-AE50-F65DC634CF5F}" dt="2019-10-31T06:50:43.475" v="1289" actId="14100"/>
          <ac:grpSpMkLst>
            <pc:docMk/>
            <pc:sldMk cId="14261468" sldId="330"/>
            <ac:grpSpMk id="8" creationId="{7ACC9965-B120-4C8C-9354-BA3042FAB772}"/>
          </ac:grpSpMkLst>
        </pc:grpChg>
        <pc:grpChg chg="mod">
          <ac:chgData name="피티위즈(주)" userId="be105a1e-ef17-475a-a144-a250c389e8ce" providerId="ADAL" clId="{0ADC75DF-3E5D-4C82-AE50-F65DC634CF5F}" dt="2019-10-31T06:50:53.797" v="1291" actId="555"/>
          <ac:grpSpMkLst>
            <pc:docMk/>
            <pc:sldMk cId="14261468" sldId="330"/>
            <ac:grpSpMk id="13" creationId="{875FF2D2-8855-4E74-9B20-C8CC5F2DFE08}"/>
          </ac:grpSpMkLst>
        </pc:grpChg>
        <pc:grpChg chg="mod">
          <ac:chgData name="피티위즈(주)" userId="be105a1e-ef17-475a-a144-a250c389e8ce" providerId="ADAL" clId="{0ADC75DF-3E5D-4C82-AE50-F65DC634CF5F}" dt="2019-10-31T06:50:53.797" v="1291" actId="555"/>
          <ac:grpSpMkLst>
            <pc:docMk/>
            <pc:sldMk cId="14261468" sldId="330"/>
            <ac:grpSpMk id="21" creationId="{097E73D0-F29B-4BA7-ADFE-29829B40ECFE}"/>
          </ac:grpSpMkLst>
        </pc:grpChg>
        <pc:grpChg chg="mod">
          <ac:chgData name="피티위즈(주)" userId="be105a1e-ef17-475a-a144-a250c389e8ce" providerId="ADAL" clId="{0ADC75DF-3E5D-4C82-AE50-F65DC634CF5F}" dt="2019-10-31T06:50:53.797" v="1291" actId="555"/>
          <ac:grpSpMkLst>
            <pc:docMk/>
            <pc:sldMk cId="14261468" sldId="330"/>
            <ac:grpSpMk id="22" creationId="{783B05BE-40C7-49CB-8245-40E30B51A764}"/>
          </ac:grpSpMkLst>
        </pc:grpChg>
        <pc:grpChg chg="mod">
          <ac:chgData name="피티위즈(주)" userId="be105a1e-ef17-475a-a144-a250c389e8ce" providerId="ADAL" clId="{0ADC75DF-3E5D-4C82-AE50-F65DC634CF5F}" dt="2019-10-31T06:51:53.689" v="1336" actId="207"/>
          <ac:grpSpMkLst>
            <pc:docMk/>
            <pc:sldMk cId="14261468" sldId="330"/>
            <ac:grpSpMk id="23" creationId="{DE4D9BCB-691C-47EC-9000-935BF0ED21F4}"/>
          </ac:grpSpMkLst>
        </pc:grpChg>
        <pc:grpChg chg="add del ord">
          <ac:chgData name="피티위즈(주)" userId="be105a1e-ef17-475a-a144-a250c389e8ce" providerId="ADAL" clId="{0ADC75DF-3E5D-4C82-AE50-F65DC634CF5F}" dt="2019-10-31T06:21:06.387" v="567" actId="478"/>
          <ac:grpSpMkLst>
            <pc:docMk/>
            <pc:sldMk cId="14261468" sldId="330"/>
            <ac:grpSpMk id="82" creationId="{CEDA6934-8B3C-4D1F-88FD-DD6AE2743D4A}"/>
          </ac:grpSpMkLst>
        </pc:grpChg>
        <pc:grpChg chg="del topLvl">
          <ac:chgData name="피티위즈(주)" userId="be105a1e-ef17-475a-a144-a250c389e8ce" providerId="ADAL" clId="{0ADC75DF-3E5D-4C82-AE50-F65DC634CF5F}" dt="2019-10-31T06:21:10.595" v="569" actId="165"/>
          <ac:grpSpMkLst>
            <pc:docMk/>
            <pc:sldMk cId="14261468" sldId="330"/>
            <ac:grpSpMk id="98" creationId="{8E8DF789-4AA5-4D7D-B5FB-272307FA109C}"/>
          </ac:grpSpMkLst>
        </pc:grpChg>
        <pc:grpChg chg="del mod topLvl">
          <ac:chgData name="피티위즈(주)" userId="be105a1e-ef17-475a-a144-a250c389e8ce" providerId="ADAL" clId="{0ADC75DF-3E5D-4C82-AE50-F65DC634CF5F}" dt="2019-10-31T06:21:11.890" v="570" actId="478"/>
          <ac:grpSpMkLst>
            <pc:docMk/>
            <pc:sldMk cId="14261468" sldId="330"/>
            <ac:grpSpMk id="113" creationId="{D918841D-AE4A-4322-8963-4EBB625CB5BB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38:04.077" v="960"/>
        <pc:sldMkLst>
          <pc:docMk/>
          <pc:sldMk cId="14261468" sldId="332"/>
        </pc:sldMkLst>
        <pc:spChg chg="del mod">
          <ac:chgData name="피티위즈(주)" userId="be105a1e-ef17-475a-a144-a250c389e8ce" providerId="ADAL" clId="{0ADC75DF-3E5D-4C82-AE50-F65DC634CF5F}" dt="2019-10-31T06:38:01.993" v="959" actId="478"/>
          <ac:spMkLst>
            <pc:docMk/>
            <pc:sldMk cId="14261468" sldId="332"/>
            <ac:spMk id="5" creationId="{04DF18A7-6C9B-4EAB-BE6D-BD985795C220}"/>
          </ac:spMkLst>
        </pc:spChg>
        <pc:spChg chg="mod">
          <ac:chgData name="피티위즈(주)" userId="be105a1e-ef17-475a-a144-a250c389e8ce" providerId="ADAL" clId="{0ADC75DF-3E5D-4C82-AE50-F65DC634CF5F}" dt="2019-10-31T06:37:59.751" v="958" actId="1076"/>
          <ac:spMkLst>
            <pc:docMk/>
            <pc:sldMk cId="14261468" sldId="332"/>
            <ac:spMk id="23" creationId="{C9561097-2A9C-4009-BFC6-6BC8070700D8}"/>
          </ac:spMkLst>
        </pc:spChg>
        <pc:spChg chg="mod">
          <ac:chgData name="피티위즈(주)" userId="be105a1e-ef17-475a-a144-a250c389e8ce" providerId="ADAL" clId="{0ADC75DF-3E5D-4C82-AE50-F65DC634CF5F}" dt="2019-10-31T06:37:59.751" v="958" actId="1076"/>
          <ac:spMkLst>
            <pc:docMk/>
            <pc:sldMk cId="14261468" sldId="332"/>
            <ac:spMk id="116" creationId="{81A993A8-223F-460E-9BD5-68087172ABF8}"/>
          </ac:spMkLst>
        </pc:spChg>
        <pc:spChg chg="mod">
          <ac:chgData name="피티위즈(주)" userId="be105a1e-ef17-475a-a144-a250c389e8ce" providerId="ADAL" clId="{0ADC75DF-3E5D-4C82-AE50-F65DC634CF5F}" dt="2019-10-31T06:37:59.751" v="958" actId="1076"/>
          <ac:spMkLst>
            <pc:docMk/>
            <pc:sldMk cId="14261468" sldId="332"/>
            <ac:spMk id="118" creationId="{73F7847E-F25E-45FD-B4E6-4D560E1D0517}"/>
          </ac:spMkLst>
        </pc:spChg>
        <pc:spChg chg="mod">
          <ac:chgData name="피티위즈(주)" userId="be105a1e-ef17-475a-a144-a250c389e8ce" providerId="ADAL" clId="{0ADC75DF-3E5D-4C82-AE50-F65DC634CF5F}" dt="2019-10-31T06:37:59.751" v="958" actId="1076"/>
          <ac:spMkLst>
            <pc:docMk/>
            <pc:sldMk cId="14261468" sldId="332"/>
            <ac:spMk id="122" creationId="{6CCC7EEF-ACAD-432F-97CD-BDCDC2A7F34A}"/>
          </ac:spMkLst>
        </pc:spChg>
        <pc:grpChg chg="mod">
          <ac:chgData name="피티위즈(주)" userId="be105a1e-ef17-475a-a144-a250c389e8ce" providerId="ADAL" clId="{0ADC75DF-3E5D-4C82-AE50-F65DC634CF5F}" dt="2019-10-31T06:37:59.751" v="958" actId="1076"/>
          <ac:grpSpMkLst>
            <pc:docMk/>
            <pc:sldMk cId="14261468" sldId="332"/>
            <ac:grpSpMk id="8" creationId="{F3FE74A7-F861-4609-9EB9-F76F759067AF}"/>
          </ac:grpSpMkLst>
        </pc:grpChg>
        <pc:grpChg chg="add del mod">
          <ac:chgData name="피티위즈(주)" userId="be105a1e-ef17-475a-a144-a250c389e8ce" providerId="ADAL" clId="{0ADC75DF-3E5D-4C82-AE50-F65DC634CF5F}" dt="2019-10-31T06:38:04.077" v="960"/>
          <ac:grpSpMkLst>
            <pc:docMk/>
            <pc:sldMk cId="14261468" sldId="332"/>
            <ac:grpSpMk id="76" creationId="{8616745D-CDED-4E75-BB63-BF7FBB7E8E15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37:47.836" v="955" actId="164"/>
        <pc:sldMkLst>
          <pc:docMk/>
          <pc:sldMk cId="195579295" sldId="337"/>
        </pc:sldMkLst>
        <pc:spChg chg="del">
          <ac:chgData name="피티위즈(주)" userId="be105a1e-ef17-475a-a144-a250c389e8ce" providerId="ADAL" clId="{0ADC75DF-3E5D-4C82-AE50-F65DC634CF5F}" dt="2019-10-31T06:28:54.666" v="799" actId="478"/>
          <ac:spMkLst>
            <pc:docMk/>
            <pc:sldMk cId="195579295" sldId="337"/>
            <ac:spMk id="5" creationId="{04DF18A7-6C9B-4EAB-BE6D-BD985795C220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23" creationId="{C9561097-2A9C-4009-BFC6-6BC8070700D8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24" creationId="{7BAA28DA-F595-41EC-A2EE-FADA767D75AE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30" creationId="{6E26634E-9C4B-4ED8-AB82-275CD6C49CD5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113" creationId="{A7EA568B-759F-48FA-9528-D8898C9C453E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117" creationId="{2C931E58-E7D7-4C9A-A046-FAEE3B2072E5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121" creationId="{5EEAE5FB-EFCA-40F2-A254-80EE1F3F75FD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125" creationId="{A53159E6-0057-4FFB-AA0A-E20E0B558984}"/>
          </ac:spMkLst>
        </pc:spChg>
        <pc:spChg chg="mod">
          <ac:chgData name="피티위즈(주)" userId="be105a1e-ef17-475a-a144-a250c389e8ce" providerId="ADAL" clId="{0ADC75DF-3E5D-4C82-AE50-F65DC634CF5F}" dt="2019-10-31T06:37:47.836" v="955" actId="164"/>
          <ac:spMkLst>
            <pc:docMk/>
            <pc:sldMk cId="195579295" sldId="337"/>
            <ac:spMk id="127" creationId="{1083416D-30D5-445A-A33E-9EE6B86725D0}"/>
          </ac:spMkLst>
        </pc:spChg>
        <pc:grpChg chg="add mod">
          <ac:chgData name="피티위즈(주)" userId="be105a1e-ef17-475a-a144-a250c389e8ce" providerId="ADAL" clId="{0ADC75DF-3E5D-4C82-AE50-F65DC634CF5F}" dt="2019-10-31T06:37:47.836" v="955" actId="164"/>
          <ac:grpSpMkLst>
            <pc:docMk/>
            <pc:sldMk cId="195579295" sldId="337"/>
            <ac:grpSpMk id="3" creationId="{7FA2FFA4-5EBD-4863-8DB3-E777AFE1A34E}"/>
          </ac:grpSpMkLst>
        </pc:grpChg>
        <pc:grpChg chg="mod">
          <ac:chgData name="피티위즈(주)" userId="be105a1e-ef17-475a-a144-a250c389e8ce" providerId="ADAL" clId="{0ADC75DF-3E5D-4C82-AE50-F65DC634CF5F}" dt="2019-10-31T06:37:47.836" v="955" actId="164"/>
          <ac:grpSpMkLst>
            <pc:docMk/>
            <pc:sldMk cId="195579295" sldId="337"/>
            <ac:grpSpMk id="8" creationId="{F3FE74A7-F861-4609-9EB9-F76F759067AF}"/>
          </ac:grpSpMkLst>
        </pc:grpChg>
        <pc:cxnChg chg="mod">
          <ac:chgData name="피티위즈(주)" userId="be105a1e-ef17-475a-a144-a250c389e8ce" providerId="ADAL" clId="{0ADC75DF-3E5D-4C82-AE50-F65DC634CF5F}" dt="2019-10-31T06:37:47.836" v="955" actId="164"/>
          <ac:cxnSpMkLst>
            <pc:docMk/>
            <pc:sldMk cId="195579295" sldId="337"/>
            <ac:cxnSpMk id="29" creationId="{AC774E32-4F58-47CD-A5EA-CA30BD94065A}"/>
          </ac:cxnSpMkLst>
        </pc:cxnChg>
      </pc:sldChg>
      <pc:sldChg chg="addSp delSp modSp">
        <pc:chgData name="피티위즈(주)" userId="be105a1e-ef17-475a-a144-a250c389e8ce" providerId="ADAL" clId="{0ADC75DF-3E5D-4C82-AE50-F65DC634CF5F}" dt="2019-10-31T06:38:23.532" v="964"/>
        <pc:sldMkLst>
          <pc:docMk/>
          <pc:sldMk cId="2587014209" sldId="338"/>
        </pc:sldMkLst>
        <pc:spChg chg="del mod">
          <ac:chgData name="피티위즈(주)" userId="be105a1e-ef17-475a-a144-a250c389e8ce" providerId="ADAL" clId="{0ADC75DF-3E5D-4C82-AE50-F65DC634CF5F}" dt="2019-10-31T06:38:22.005" v="963" actId="478"/>
          <ac:spMkLst>
            <pc:docMk/>
            <pc:sldMk cId="2587014209" sldId="338"/>
            <ac:spMk id="5" creationId="{04DF18A7-6C9B-4EAB-BE6D-BD985795C220}"/>
          </ac:spMkLst>
        </pc:spChg>
        <pc:spChg chg="mod">
          <ac:chgData name="피티위즈(주)" userId="be105a1e-ef17-475a-a144-a250c389e8ce" providerId="ADAL" clId="{0ADC75DF-3E5D-4C82-AE50-F65DC634CF5F}" dt="2019-10-31T06:38:20.815" v="962" actId="1076"/>
          <ac:spMkLst>
            <pc:docMk/>
            <pc:sldMk cId="2587014209" sldId="338"/>
            <ac:spMk id="23" creationId="{C9561097-2A9C-4009-BFC6-6BC8070700D8}"/>
          </ac:spMkLst>
        </pc:spChg>
        <pc:spChg chg="mod">
          <ac:chgData name="피티위즈(주)" userId="be105a1e-ef17-475a-a144-a250c389e8ce" providerId="ADAL" clId="{0ADC75DF-3E5D-4C82-AE50-F65DC634CF5F}" dt="2019-10-31T06:38:20.815" v="962" actId="1076"/>
          <ac:spMkLst>
            <pc:docMk/>
            <pc:sldMk cId="2587014209" sldId="338"/>
            <ac:spMk id="114" creationId="{A8D51EF9-BB72-4BDC-B85E-664436E25F53}"/>
          </ac:spMkLst>
        </pc:spChg>
        <pc:spChg chg="mod">
          <ac:chgData name="피티위즈(주)" userId="be105a1e-ef17-475a-a144-a250c389e8ce" providerId="ADAL" clId="{0ADC75DF-3E5D-4C82-AE50-F65DC634CF5F}" dt="2019-10-31T06:38:20.815" v="962" actId="1076"/>
          <ac:spMkLst>
            <pc:docMk/>
            <pc:sldMk cId="2587014209" sldId="338"/>
            <ac:spMk id="119" creationId="{94168477-F235-4E9A-BF2B-F7B900D4974D}"/>
          </ac:spMkLst>
        </pc:spChg>
        <pc:spChg chg="mod">
          <ac:chgData name="피티위즈(주)" userId="be105a1e-ef17-475a-a144-a250c389e8ce" providerId="ADAL" clId="{0ADC75DF-3E5D-4C82-AE50-F65DC634CF5F}" dt="2019-10-31T06:38:20.815" v="962" actId="1076"/>
          <ac:spMkLst>
            <pc:docMk/>
            <pc:sldMk cId="2587014209" sldId="338"/>
            <ac:spMk id="123" creationId="{DCDC5D07-70DF-4F70-89A4-1A85FB267DC6}"/>
          </ac:spMkLst>
        </pc:spChg>
        <pc:grpChg chg="mod">
          <ac:chgData name="피티위즈(주)" userId="be105a1e-ef17-475a-a144-a250c389e8ce" providerId="ADAL" clId="{0ADC75DF-3E5D-4C82-AE50-F65DC634CF5F}" dt="2019-10-31T06:38:20.815" v="962" actId="1076"/>
          <ac:grpSpMkLst>
            <pc:docMk/>
            <pc:sldMk cId="2587014209" sldId="338"/>
            <ac:grpSpMk id="8" creationId="{F3FE74A7-F861-4609-9EB9-F76F759067AF}"/>
          </ac:grpSpMkLst>
        </pc:grpChg>
        <pc:grpChg chg="add del">
          <ac:chgData name="피티위즈(주)" userId="be105a1e-ef17-475a-a144-a250c389e8ce" providerId="ADAL" clId="{0ADC75DF-3E5D-4C82-AE50-F65DC634CF5F}" dt="2019-10-31T06:38:23.532" v="964"/>
          <ac:grpSpMkLst>
            <pc:docMk/>
            <pc:sldMk cId="2587014209" sldId="338"/>
            <ac:grpSpMk id="76" creationId="{9D53CDC1-2AC2-4A08-BC8B-FDB0165F895D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38:41.932" v="970" actId="478"/>
        <pc:sldMkLst>
          <pc:docMk/>
          <pc:sldMk cId="3191196910" sldId="339"/>
        </pc:sldMkLst>
        <pc:spChg chg="del">
          <ac:chgData name="피티위즈(주)" userId="be105a1e-ef17-475a-a144-a250c389e8ce" providerId="ADAL" clId="{0ADC75DF-3E5D-4C82-AE50-F65DC634CF5F}" dt="2019-10-31T06:38:29.991" v="968" actId="478"/>
          <ac:spMkLst>
            <pc:docMk/>
            <pc:sldMk cId="3191196910" sldId="339"/>
            <ac:spMk id="5" creationId="{04DF18A7-6C9B-4EAB-BE6D-BD985795C220}"/>
          </ac:spMkLst>
        </pc:spChg>
        <pc:spChg chg="mod">
          <ac:chgData name="피티위즈(주)" userId="be105a1e-ef17-475a-a144-a250c389e8ce" providerId="ADAL" clId="{0ADC75DF-3E5D-4C82-AE50-F65DC634CF5F}" dt="2019-10-31T06:38:39.567" v="969" actId="1076"/>
          <ac:spMkLst>
            <pc:docMk/>
            <pc:sldMk cId="3191196910" sldId="339"/>
            <ac:spMk id="23" creationId="{C9561097-2A9C-4009-BFC6-6BC8070700D8}"/>
          </ac:spMkLst>
        </pc:spChg>
        <pc:spChg chg="mod">
          <ac:chgData name="피티위즈(주)" userId="be105a1e-ef17-475a-a144-a250c389e8ce" providerId="ADAL" clId="{0ADC75DF-3E5D-4C82-AE50-F65DC634CF5F}" dt="2019-10-31T06:38:39.567" v="969" actId="1076"/>
          <ac:spMkLst>
            <pc:docMk/>
            <pc:sldMk cId="3191196910" sldId="339"/>
            <ac:spMk id="115" creationId="{255109A5-CF48-4CCF-8905-545613B164EE}"/>
          </ac:spMkLst>
        </pc:spChg>
        <pc:spChg chg="mod">
          <ac:chgData name="피티위즈(주)" userId="be105a1e-ef17-475a-a144-a250c389e8ce" providerId="ADAL" clId="{0ADC75DF-3E5D-4C82-AE50-F65DC634CF5F}" dt="2019-10-31T06:38:39.567" v="969" actId="1076"/>
          <ac:spMkLst>
            <pc:docMk/>
            <pc:sldMk cId="3191196910" sldId="339"/>
            <ac:spMk id="120" creationId="{743B783B-B1D9-490A-AD0C-44B1F47BFF58}"/>
          </ac:spMkLst>
        </pc:spChg>
        <pc:spChg chg="mod">
          <ac:chgData name="피티위즈(주)" userId="be105a1e-ef17-475a-a144-a250c389e8ce" providerId="ADAL" clId="{0ADC75DF-3E5D-4C82-AE50-F65DC634CF5F}" dt="2019-10-31T06:38:39.567" v="969" actId="1076"/>
          <ac:spMkLst>
            <pc:docMk/>
            <pc:sldMk cId="3191196910" sldId="339"/>
            <ac:spMk id="124" creationId="{55D7F0D1-1BFF-43D2-8259-B590A1068179}"/>
          </ac:spMkLst>
        </pc:spChg>
        <pc:spChg chg="mod">
          <ac:chgData name="피티위즈(주)" userId="be105a1e-ef17-475a-a144-a250c389e8ce" providerId="ADAL" clId="{0ADC75DF-3E5D-4C82-AE50-F65DC634CF5F}" dt="2019-10-31T06:38:29.115" v="967" actId="1076"/>
          <ac:spMkLst>
            <pc:docMk/>
            <pc:sldMk cId="3191196910" sldId="339"/>
            <ac:spMk id="125" creationId="{A53159E6-0057-4FFB-AA0A-E20E0B558984}"/>
          </ac:spMkLst>
        </pc:spChg>
        <pc:grpChg chg="mod">
          <ac:chgData name="피티위즈(주)" userId="be105a1e-ef17-475a-a144-a250c389e8ce" providerId="ADAL" clId="{0ADC75DF-3E5D-4C82-AE50-F65DC634CF5F}" dt="2019-10-31T06:38:39.567" v="969" actId="1076"/>
          <ac:grpSpMkLst>
            <pc:docMk/>
            <pc:sldMk cId="3191196910" sldId="339"/>
            <ac:grpSpMk id="8" creationId="{F3FE74A7-F861-4609-9EB9-F76F759067AF}"/>
          </ac:grpSpMkLst>
        </pc:grpChg>
        <pc:grpChg chg="add del">
          <ac:chgData name="피티위즈(주)" userId="be105a1e-ef17-475a-a144-a250c389e8ce" providerId="ADAL" clId="{0ADC75DF-3E5D-4C82-AE50-F65DC634CF5F}" dt="2019-10-31T06:38:41.932" v="970" actId="478"/>
          <ac:grpSpMkLst>
            <pc:docMk/>
            <pc:sldMk cId="3191196910" sldId="339"/>
            <ac:grpSpMk id="76" creationId="{A174E45D-5D0E-4AE9-B399-E4040BB7BA30}"/>
          </ac:grpSpMkLst>
        </pc:grpChg>
      </pc:sldChg>
      <pc:sldChg chg="addSp delSp modSp">
        <pc:chgData name="피티위즈(주)" userId="be105a1e-ef17-475a-a144-a250c389e8ce" providerId="ADAL" clId="{0ADC75DF-3E5D-4C82-AE50-F65DC634CF5F}" dt="2019-10-31T06:07:44.211" v="56"/>
        <pc:sldMkLst>
          <pc:docMk/>
          <pc:sldMk cId="14261468" sldId="340"/>
        </pc:sldMkLst>
        <pc:spChg chg="mod">
          <ac:chgData name="피티위즈(주)" userId="be105a1e-ef17-475a-a144-a250c389e8ce" providerId="ADAL" clId="{0ADC75DF-3E5D-4C82-AE50-F65DC634CF5F}" dt="2019-10-31T06:07:17.975" v="52" actId="14100"/>
          <ac:spMkLst>
            <pc:docMk/>
            <pc:sldMk cId="14261468" sldId="340"/>
            <ac:spMk id="5" creationId="{04DF18A7-6C9B-4EAB-BE6D-BD985795C220}"/>
          </ac:spMkLst>
        </pc:spChg>
        <pc:spChg chg="add del">
          <ac:chgData name="피티위즈(주)" userId="be105a1e-ef17-475a-a144-a250c389e8ce" providerId="ADAL" clId="{0ADC75DF-3E5D-4C82-AE50-F65DC634CF5F}" dt="2019-10-31T06:06:27.589" v="7"/>
          <ac:spMkLst>
            <pc:docMk/>
            <pc:sldMk cId="14261468" sldId="340"/>
            <ac:spMk id="6" creationId="{59C82930-2EDD-4780-A75A-A53D5EB4A481}"/>
          </ac:spMkLst>
        </pc:spChg>
        <pc:spChg chg="add mod">
          <ac:chgData name="피티위즈(주)" userId="be105a1e-ef17-475a-a144-a250c389e8ce" providerId="ADAL" clId="{0ADC75DF-3E5D-4C82-AE50-F65DC634CF5F}" dt="2019-10-31T06:06:52.038" v="21"/>
          <ac:spMkLst>
            <pc:docMk/>
            <pc:sldMk cId="14261468" sldId="340"/>
            <ac:spMk id="21" creationId="{73914863-B921-4FEF-A8E1-A7182687D491}"/>
          </ac:spMkLst>
        </pc:spChg>
        <pc:spChg chg="add del">
          <ac:chgData name="피티위즈(주)" userId="be105a1e-ef17-475a-a144-a250c389e8ce" providerId="ADAL" clId="{0ADC75DF-3E5D-4C82-AE50-F65DC634CF5F}" dt="2019-10-31T06:06:36.530" v="15"/>
          <ac:spMkLst>
            <pc:docMk/>
            <pc:sldMk cId="14261468" sldId="340"/>
            <ac:spMk id="22" creationId="{2785DBA1-3CC3-41F7-82EE-D7113EFA35C5}"/>
          </ac:spMkLst>
        </pc:spChg>
        <pc:spChg chg="add mod">
          <ac:chgData name="피티위즈(주)" userId="be105a1e-ef17-475a-a144-a250c389e8ce" providerId="ADAL" clId="{0ADC75DF-3E5D-4C82-AE50-F65DC634CF5F}" dt="2019-10-31T06:06:46.139" v="20" actId="207"/>
          <ac:spMkLst>
            <pc:docMk/>
            <pc:sldMk cId="14261468" sldId="340"/>
            <ac:spMk id="23" creationId="{BEC27C28-876E-4DEB-A058-8657245B5666}"/>
          </ac:spMkLst>
        </pc:spChg>
        <pc:spChg chg="add del">
          <ac:chgData name="피티위즈(주)" userId="be105a1e-ef17-475a-a144-a250c389e8ce" providerId="ADAL" clId="{0ADC75DF-3E5D-4C82-AE50-F65DC634CF5F}" dt="2019-10-31T06:06:54.879" v="25"/>
          <ac:spMkLst>
            <pc:docMk/>
            <pc:sldMk cId="14261468" sldId="340"/>
            <ac:spMk id="24" creationId="{A8A77E85-C28D-48C1-8746-43DC420C495E}"/>
          </ac:spMkLst>
        </pc:spChg>
        <pc:spChg chg="add mod">
          <ac:chgData name="피티위즈(주)" userId="be105a1e-ef17-475a-a144-a250c389e8ce" providerId="ADAL" clId="{0ADC75DF-3E5D-4C82-AE50-F65DC634CF5F}" dt="2019-10-31T06:07:05.491" v="48" actId="20577"/>
          <ac:spMkLst>
            <pc:docMk/>
            <pc:sldMk cId="14261468" sldId="340"/>
            <ac:spMk id="25" creationId="{4C7C5F02-2692-4DF2-9B32-1C7E4A0EA755}"/>
          </ac:spMkLst>
        </pc:spChg>
        <pc:spChg chg="del mod">
          <ac:chgData name="피티위즈(주)" userId="be105a1e-ef17-475a-a144-a250c389e8ce" providerId="ADAL" clId="{0ADC75DF-3E5D-4C82-AE50-F65DC634CF5F}" dt="2019-10-31T06:07:14.344" v="50" actId="478"/>
          <ac:spMkLst>
            <pc:docMk/>
            <pc:sldMk cId="14261468" sldId="340"/>
            <ac:spMk id="76" creationId="{545F6BBA-010F-4D12-BF8B-E654ADE827D5}"/>
          </ac:spMkLst>
        </pc:spChg>
        <pc:spChg chg="mod">
          <ac:chgData name="피티위즈(주)" userId="be105a1e-ef17-475a-a144-a250c389e8ce" providerId="ADAL" clId="{0ADC75DF-3E5D-4C82-AE50-F65DC634CF5F}" dt="2019-10-31T06:06:24.366" v="5"/>
          <ac:spMkLst>
            <pc:docMk/>
            <pc:sldMk cId="14261468" sldId="340"/>
            <ac:spMk id="98" creationId="{0AD55EB0-6F07-40D9-89B6-D84751977E92}"/>
          </ac:spMkLst>
        </pc:spChg>
        <pc:grpChg chg="mod">
          <ac:chgData name="피티위즈(주)" userId="be105a1e-ef17-475a-a144-a250c389e8ce" providerId="ADAL" clId="{0ADC75DF-3E5D-4C82-AE50-F65DC634CF5F}" dt="2019-10-31T06:07:19.887" v="53" actId="555"/>
          <ac:grpSpMkLst>
            <pc:docMk/>
            <pc:sldMk cId="14261468" sldId="340"/>
            <ac:grpSpMk id="2" creationId="{DE4D9BCB-691C-47EC-9000-935BF0ED21F4}"/>
          </ac:grpSpMkLst>
        </pc:grpChg>
        <pc:grpChg chg="mod">
          <ac:chgData name="피티위즈(주)" userId="be105a1e-ef17-475a-a144-a250c389e8ce" providerId="ADAL" clId="{0ADC75DF-3E5D-4C82-AE50-F65DC634CF5F}" dt="2019-10-31T06:07:19.887" v="53" actId="555"/>
          <ac:grpSpMkLst>
            <pc:docMk/>
            <pc:sldMk cId="14261468" sldId="340"/>
            <ac:grpSpMk id="3" creationId="{875FF2D2-8855-4E74-9B20-C8CC5F2DFE08}"/>
          </ac:grpSpMkLst>
        </pc:grpChg>
        <pc:grpChg chg="mod">
          <ac:chgData name="피티위즈(주)" userId="be105a1e-ef17-475a-a144-a250c389e8ce" providerId="ADAL" clId="{0ADC75DF-3E5D-4C82-AE50-F65DC634CF5F}" dt="2019-10-31T06:07:19.887" v="53" actId="555"/>
          <ac:grpSpMkLst>
            <pc:docMk/>
            <pc:sldMk cId="14261468" sldId="340"/>
            <ac:grpSpMk id="4" creationId="{097E73D0-F29B-4BA7-ADFE-29829B40ECFE}"/>
          </ac:grpSpMkLst>
        </pc:grpChg>
        <pc:grpChg chg="mod">
          <ac:chgData name="피티위즈(주)" userId="be105a1e-ef17-475a-a144-a250c389e8ce" providerId="ADAL" clId="{0ADC75DF-3E5D-4C82-AE50-F65DC634CF5F}" dt="2019-10-31T06:07:19.887" v="53" actId="555"/>
          <ac:grpSpMkLst>
            <pc:docMk/>
            <pc:sldMk cId="14261468" sldId="340"/>
            <ac:grpSpMk id="7" creationId="{783B05BE-40C7-49CB-8245-40E30B51A764}"/>
          </ac:grpSpMkLst>
        </pc:grpChg>
        <pc:grpChg chg="del mod">
          <ac:chgData name="피티위즈(주)" userId="be105a1e-ef17-475a-a144-a250c389e8ce" providerId="ADAL" clId="{0ADC75DF-3E5D-4C82-AE50-F65DC634CF5F}" dt="2019-10-31T06:07:26.289" v="55" actId="478"/>
          <ac:grpSpMkLst>
            <pc:docMk/>
            <pc:sldMk cId="14261468" sldId="340"/>
            <ac:grpSpMk id="8" creationId="{E8CA262A-7F70-45F2-9CFC-9E995B43CA30}"/>
          </ac:grpSpMkLst>
        </pc:grpChg>
        <pc:picChg chg="add">
          <ac:chgData name="피티위즈(주)" userId="be105a1e-ef17-475a-a144-a250c389e8ce" providerId="ADAL" clId="{0ADC75DF-3E5D-4C82-AE50-F65DC634CF5F}" dt="2019-10-31T06:07:44.211" v="56"/>
          <ac:picMkLst>
            <pc:docMk/>
            <pc:sldMk cId="14261468" sldId="340"/>
            <ac:picMk id="82" creationId="{975A0154-38FA-4682-8B91-763DB2EE5EED}"/>
          </ac:picMkLst>
        </pc:picChg>
      </pc:sldChg>
      <pc:sldChg chg="addSp delSp modSp">
        <pc:chgData name="피티위즈(주)" userId="be105a1e-ef17-475a-a144-a250c389e8ce" providerId="ADAL" clId="{0ADC75DF-3E5D-4C82-AE50-F65DC634CF5F}" dt="2019-10-31T06:19:50.199" v="551" actId="207"/>
        <pc:sldMkLst>
          <pc:docMk/>
          <pc:sldMk cId="0" sldId="341"/>
        </pc:sldMkLst>
        <pc:spChg chg="add mod">
          <ac:chgData name="피티위즈(주)" userId="be105a1e-ef17-475a-a144-a250c389e8ce" providerId="ADAL" clId="{0ADC75DF-3E5D-4C82-AE50-F65DC634CF5F}" dt="2019-10-31T06:18:37.942" v="537" actId="207"/>
          <ac:spMkLst>
            <pc:docMk/>
            <pc:sldMk cId="0" sldId="341"/>
            <ac:spMk id="5" creationId="{6CE34860-7A88-4935-B168-C64E58461942}"/>
          </ac:spMkLst>
        </pc:spChg>
        <pc:spChg chg="add mod ord">
          <ac:chgData name="피티위즈(주)" userId="be105a1e-ef17-475a-a144-a250c389e8ce" providerId="ADAL" clId="{0ADC75DF-3E5D-4C82-AE50-F65DC634CF5F}" dt="2019-10-31T06:17:54.480" v="299" actId="167"/>
          <ac:spMkLst>
            <pc:docMk/>
            <pc:sldMk cId="0" sldId="341"/>
            <ac:spMk id="9" creationId="{BDF1C9AB-BB62-4FF0-A808-9E9C4F2743CA}"/>
          </ac:spMkLst>
        </pc:spChg>
        <pc:spChg chg="del">
          <ac:chgData name="피티위즈(주)" userId="be105a1e-ef17-475a-a144-a250c389e8ce" providerId="ADAL" clId="{0ADC75DF-3E5D-4C82-AE50-F65DC634CF5F}" dt="2019-10-31T06:13:38.484" v="143" actId="478"/>
          <ac:spMkLst>
            <pc:docMk/>
            <pc:sldMk cId="0" sldId="341"/>
            <ac:spMk id="11" creationId="{15A055C0-2F6C-4935-A152-4F68C2319785}"/>
          </ac:spMkLst>
        </pc:spChg>
        <pc:spChg chg="mod">
          <ac:chgData name="피티위즈(주)" userId="be105a1e-ef17-475a-a144-a250c389e8ce" providerId="ADAL" clId="{0ADC75DF-3E5D-4C82-AE50-F65DC634CF5F}" dt="2019-10-31T06:14:45.440" v="218" actId="20577"/>
          <ac:spMkLst>
            <pc:docMk/>
            <pc:sldMk cId="0" sldId="341"/>
            <ac:spMk id="16" creationId="{82BA9CEA-862C-4B38-8A7C-FF12664398F7}"/>
          </ac:spMkLst>
        </pc:spChg>
        <pc:spChg chg="add del mod ord">
          <ac:chgData name="피티위즈(주)" userId="be105a1e-ef17-475a-a144-a250c389e8ce" providerId="ADAL" clId="{0ADC75DF-3E5D-4C82-AE50-F65DC634CF5F}" dt="2019-10-31T06:19:22.784" v="544" actId="478"/>
          <ac:spMkLst>
            <pc:docMk/>
            <pc:sldMk cId="0" sldId="341"/>
            <ac:spMk id="34" creationId="{A2A72973-7290-446F-A9DB-676E65585F52}"/>
          </ac:spMkLst>
        </pc:spChg>
        <pc:spChg chg="mod">
          <ac:chgData name="피티위즈(주)" userId="be105a1e-ef17-475a-a144-a250c389e8ce" providerId="ADAL" clId="{0ADC75DF-3E5D-4C82-AE50-F65DC634CF5F}" dt="2019-10-31T06:12:57.846" v="134" actId="6549"/>
          <ac:spMkLst>
            <pc:docMk/>
            <pc:sldMk cId="0" sldId="341"/>
            <ac:spMk id="52" creationId="{9B0BF407-7EA1-456B-A643-F574EFEE91AB}"/>
          </ac:spMkLst>
        </pc:spChg>
        <pc:spChg chg="del mod">
          <ac:chgData name="피티위즈(주)" userId="be105a1e-ef17-475a-a144-a250c389e8ce" providerId="ADAL" clId="{0ADC75DF-3E5D-4C82-AE50-F65DC634CF5F}" dt="2019-10-31T06:15:18.699" v="223" actId="478"/>
          <ac:spMkLst>
            <pc:docMk/>
            <pc:sldMk cId="0" sldId="341"/>
            <ac:spMk id="191" creationId="{16CE2045-4373-4E96-8A4E-1D669AA1C9AA}"/>
          </ac:spMkLst>
        </pc:spChg>
        <pc:spChg chg="mod ord">
          <ac:chgData name="피티위즈(주)" userId="be105a1e-ef17-475a-a144-a250c389e8ce" providerId="ADAL" clId="{0ADC75DF-3E5D-4C82-AE50-F65DC634CF5F}" dt="2019-10-31T06:16:26.928" v="250" actId="12788"/>
          <ac:spMkLst>
            <pc:docMk/>
            <pc:sldMk cId="0" sldId="341"/>
            <ac:spMk id="201" creationId="{71659447-B68B-408D-95C6-DCDF8E4127BF}"/>
          </ac:spMkLst>
        </pc:spChg>
        <pc:spChg chg="mod">
          <ac:chgData name="피티위즈(주)" userId="be105a1e-ef17-475a-a144-a250c389e8ce" providerId="ADAL" clId="{0ADC75DF-3E5D-4C82-AE50-F65DC634CF5F}" dt="2019-10-31T06:14:53.313" v="220" actId="207"/>
          <ac:spMkLst>
            <pc:docMk/>
            <pc:sldMk cId="0" sldId="341"/>
            <ac:spMk id="205" creationId="{689D11E1-BD2B-4271-882B-04B88259DE0C}"/>
          </ac:spMkLst>
        </pc:spChg>
        <pc:grpChg chg="del mod">
          <ac:chgData name="피티위즈(주)" userId="be105a1e-ef17-475a-a144-a250c389e8ce" providerId="ADAL" clId="{0ADC75DF-3E5D-4C82-AE50-F65DC634CF5F}" dt="2019-10-31T06:15:18.699" v="223" actId="478"/>
          <ac:grpSpMkLst>
            <pc:docMk/>
            <pc:sldMk cId="0" sldId="341"/>
            <ac:grpSpMk id="7" creationId="{702F817A-C9CD-42B8-B63D-5E2818450552}"/>
          </ac:grpSpMkLst>
        </pc:grpChg>
        <pc:grpChg chg="del mod">
          <ac:chgData name="피티위즈(주)" userId="be105a1e-ef17-475a-a144-a250c389e8ce" providerId="ADAL" clId="{0ADC75DF-3E5D-4C82-AE50-F65DC634CF5F}" dt="2019-10-31T06:15:18.699" v="223" actId="478"/>
          <ac:grpSpMkLst>
            <pc:docMk/>
            <pc:sldMk cId="0" sldId="341"/>
            <ac:grpSpMk id="12" creationId="{50A36160-324D-4A63-94A3-98015253B6F8}"/>
          </ac:grpSpMkLst>
        </pc:grpChg>
        <pc:grpChg chg="add mod">
          <ac:chgData name="피티위즈(주)" userId="be105a1e-ef17-475a-a144-a250c389e8ce" providerId="ADAL" clId="{0ADC75DF-3E5D-4C82-AE50-F65DC634CF5F}" dt="2019-10-31T06:19:50.199" v="551" actId="207"/>
          <ac:grpSpMkLst>
            <pc:docMk/>
            <pc:sldMk cId="0" sldId="341"/>
            <ac:grpSpMk id="35" creationId="{D132453E-9D62-4469-98C1-79482F089EFD}"/>
          </ac:grpSpMkLst>
        </pc:grpChg>
        <pc:picChg chg="mod modCrop">
          <ac:chgData name="피티위즈(주)" userId="be105a1e-ef17-475a-a144-a250c389e8ce" providerId="ADAL" clId="{0ADC75DF-3E5D-4C82-AE50-F65DC634CF5F}" dt="2019-10-31T06:13:34.968" v="142" actId="18131"/>
          <ac:picMkLst>
            <pc:docMk/>
            <pc:sldMk cId="0" sldId="341"/>
            <ac:picMk id="8" creationId="{297992A4-396A-4E66-8041-E72F2F6075F5}"/>
          </ac:picMkLst>
        </pc:picChg>
        <pc:picChg chg="mod ord">
          <ac:chgData name="피티위즈(주)" userId="be105a1e-ef17-475a-a144-a250c389e8ce" providerId="ADAL" clId="{0ADC75DF-3E5D-4C82-AE50-F65DC634CF5F}" dt="2019-10-31T06:17:58.715" v="300" actId="555"/>
          <ac:picMkLst>
            <pc:docMk/>
            <pc:sldMk cId="0" sldId="341"/>
            <ac:picMk id="2049" creationId="{00000000-0000-0000-0000-000000000000}"/>
          </ac:picMkLst>
        </pc:picChg>
        <pc:picChg chg="mod ord">
          <ac:chgData name="피티위즈(주)" userId="be105a1e-ef17-475a-a144-a250c389e8ce" providerId="ADAL" clId="{0ADC75DF-3E5D-4C82-AE50-F65DC634CF5F}" dt="2019-10-31T06:17:58.715" v="300" actId="555"/>
          <ac:picMkLst>
            <pc:docMk/>
            <pc:sldMk cId="0" sldId="341"/>
            <ac:picMk id="2051" creationId="{00000000-0000-0000-0000-000000000000}"/>
          </ac:picMkLst>
        </pc:picChg>
      </pc:sldChg>
      <pc:sldChg chg="addSp delSp modSp">
        <pc:chgData name="피티위즈(주)" userId="be105a1e-ef17-475a-a144-a250c389e8ce" providerId="ADAL" clId="{0ADC75DF-3E5D-4C82-AE50-F65DC634CF5F}" dt="2019-10-31T06:28:35.297" v="795" actId="1076"/>
        <pc:sldMkLst>
          <pc:docMk/>
          <pc:sldMk cId="1040474406" sldId="342"/>
        </pc:sldMkLst>
        <pc:spChg chg="mod">
          <ac:chgData name="피티위즈(주)" userId="be105a1e-ef17-475a-a144-a250c389e8ce" providerId="ADAL" clId="{0ADC75DF-3E5D-4C82-AE50-F65DC634CF5F}" dt="2019-10-31T06:23:28.790" v="647" actId="1076"/>
          <ac:spMkLst>
            <pc:docMk/>
            <pc:sldMk cId="1040474406" sldId="342"/>
            <ac:spMk id="14" creationId="{838374A5-7129-495E-ADF9-8744790D516C}"/>
          </ac:spMkLst>
        </pc:spChg>
        <pc:spChg chg="add del">
          <ac:chgData name="피티위즈(주)" userId="be105a1e-ef17-475a-a144-a250c389e8ce" providerId="ADAL" clId="{0ADC75DF-3E5D-4C82-AE50-F65DC634CF5F}" dt="2019-10-31T06:23:06.582" v="607"/>
          <ac:spMkLst>
            <pc:docMk/>
            <pc:sldMk cId="1040474406" sldId="342"/>
            <ac:spMk id="16" creationId="{34B61C10-B788-4C5F-AFFE-36EE6ECCC2ED}"/>
          </ac:spMkLst>
        </pc:spChg>
        <pc:spChg chg="add del">
          <ac:chgData name="피티위즈(주)" userId="be105a1e-ef17-475a-a144-a250c389e8ce" providerId="ADAL" clId="{0ADC75DF-3E5D-4C82-AE50-F65DC634CF5F}" dt="2019-10-31T06:23:06.582" v="607"/>
          <ac:spMkLst>
            <pc:docMk/>
            <pc:sldMk cId="1040474406" sldId="342"/>
            <ac:spMk id="17" creationId="{3FE81401-DB8B-4C0F-91DE-25F4C7F232C4}"/>
          </ac:spMkLst>
        </pc:spChg>
        <pc:spChg chg="add mod ord">
          <ac:chgData name="피티위즈(주)" userId="be105a1e-ef17-475a-a144-a250c389e8ce" providerId="ADAL" clId="{0ADC75DF-3E5D-4C82-AE50-F65DC634CF5F}" dt="2019-10-31T06:23:22.109" v="645" actId="207"/>
          <ac:spMkLst>
            <pc:docMk/>
            <pc:sldMk cId="1040474406" sldId="342"/>
            <ac:spMk id="19" creationId="{A78A54A6-2F9E-4438-BD4F-392047854FFF}"/>
          </ac:spMkLst>
        </pc:spChg>
        <pc:spChg chg="mod">
          <ac:chgData name="피티위즈(주)" userId="be105a1e-ef17-475a-a144-a250c389e8ce" providerId="ADAL" clId="{0ADC75DF-3E5D-4C82-AE50-F65DC634CF5F}" dt="2019-10-31T06:27:01.556" v="758" actId="20577"/>
          <ac:spMkLst>
            <pc:docMk/>
            <pc:sldMk cId="1040474406" sldId="342"/>
            <ac:spMk id="21" creationId="{DB71375A-9882-48B8-BFDC-66B19EF6A6F2}"/>
          </ac:spMkLst>
        </pc:spChg>
        <pc:spChg chg="mod">
          <ac:chgData name="피티위즈(주)" userId="be105a1e-ef17-475a-a144-a250c389e8ce" providerId="ADAL" clId="{0ADC75DF-3E5D-4C82-AE50-F65DC634CF5F}" dt="2019-10-31T06:26:53.961" v="752" actId="1076"/>
          <ac:spMkLst>
            <pc:docMk/>
            <pc:sldMk cId="1040474406" sldId="342"/>
            <ac:spMk id="22" creationId="{70A2CD85-4905-4827-8C51-D713EEF8275D}"/>
          </ac:spMkLst>
        </pc:spChg>
        <pc:spChg chg="mod">
          <ac:chgData name="피티위즈(주)" userId="be105a1e-ef17-475a-a144-a250c389e8ce" providerId="ADAL" clId="{0ADC75DF-3E5D-4C82-AE50-F65DC634CF5F}" dt="2019-10-31T06:28:28.418" v="794" actId="121"/>
          <ac:spMkLst>
            <pc:docMk/>
            <pc:sldMk cId="1040474406" sldId="342"/>
            <ac:spMk id="81" creationId="{4AFB0892-45BD-4657-B63A-2E140C6779F1}"/>
          </ac:spMkLst>
        </pc:spChg>
        <pc:spChg chg="mod">
          <ac:chgData name="피티위즈(주)" userId="be105a1e-ef17-475a-a144-a250c389e8ce" providerId="ADAL" clId="{0ADC75DF-3E5D-4C82-AE50-F65DC634CF5F}" dt="2019-10-31T06:28:28.418" v="794" actId="121"/>
          <ac:spMkLst>
            <pc:docMk/>
            <pc:sldMk cId="1040474406" sldId="342"/>
            <ac:spMk id="82" creationId="{65D478C6-DE30-48F5-A6D3-0A166ED11C68}"/>
          </ac:spMkLst>
        </pc:spChg>
        <pc:grpChg chg="add mod ord">
          <ac:chgData name="피티위즈(주)" userId="be105a1e-ef17-475a-a144-a250c389e8ce" providerId="ADAL" clId="{0ADC75DF-3E5D-4C82-AE50-F65DC634CF5F}" dt="2019-10-31T06:28:25.566" v="793" actId="1076"/>
          <ac:grpSpMkLst>
            <pc:docMk/>
            <pc:sldMk cId="1040474406" sldId="342"/>
            <ac:grpSpMk id="20" creationId="{A4BEBA09-3DF3-498A-825D-CE44C6F597AF}"/>
          </ac:grpSpMkLst>
        </pc:grpChg>
        <pc:grpChg chg="mod">
          <ac:chgData name="피티위즈(주)" userId="be105a1e-ef17-475a-a144-a250c389e8ce" providerId="ADAL" clId="{0ADC75DF-3E5D-4C82-AE50-F65DC634CF5F}" dt="2019-10-31T06:28:35.297" v="795" actId="1076"/>
          <ac:grpSpMkLst>
            <pc:docMk/>
            <pc:sldMk cId="1040474406" sldId="342"/>
            <ac:grpSpMk id="80" creationId="{F907AB7B-0C62-4D1A-AD24-3E727AB0AF43}"/>
          </ac:grpSpMkLst>
        </pc:grpChg>
        <pc:grpChg chg="del">
          <ac:chgData name="피티위즈(주)" userId="be105a1e-ef17-475a-a144-a250c389e8ce" providerId="ADAL" clId="{0ADC75DF-3E5D-4C82-AE50-F65DC634CF5F}" dt="2019-10-31T06:27:04.282" v="759" actId="478"/>
          <ac:grpSpMkLst>
            <pc:docMk/>
            <pc:sldMk cId="1040474406" sldId="342"/>
            <ac:grpSpMk id="83" creationId="{F907AB7B-0C62-4D1A-AD24-3E727AB0AF43}"/>
          </ac:grpSpMkLst>
        </pc:grpChg>
        <pc:picChg chg="add del mod modCrop">
          <ac:chgData name="피티위즈(주)" userId="be105a1e-ef17-475a-a144-a250c389e8ce" providerId="ADAL" clId="{0ADC75DF-3E5D-4C82-AE50-F65DC634CF5F}" dt="2019-10-31T06:27:41.721" v="777"/>
          <ac:picMkLst>
            <pc:docMk/>
            <pc:sldMk cId="1040474406" sldId="342"/>
            <ac:picMk id="3" creationId="{D207DA1E-C8E5-4E38-BE46-9794E9F945A5}"/>
          </ac:picMkLst>
        </pc:picChg>
        <pc:picChg chg="add mod modCrop">
          <ac:chgData name="피티위즈(주)" userId="be105a1e-ef17-475a-a144-a250c389e8ce" providerId="ADAL" clId="{0ADC75DF-3E5D-4C82-AE50-F65DC634CF5F}" dt="2019-10-31T06:28:07.754" v="789" actId="555"/>
          <ac:picMkLst>
            <pc:docMk/>
            <pc:sldMk cId="1040474406" sldId="342"/>
            <ac:picMk id="4" creationId="{9694F83E-E52D-44A5-8868-F69F5E82EBA7}"/>
          </ac:picMkLst>
        </pc:picChg>
        <pc:picChg chg="add del">
          <ac:chgData name="피티위즈(주)" userId="be105a1e-ef17-475a-a144-a250c389e8ce" providerId="ADAL" clId="{0ADC75DF-3E5D-4C82-AE50-F65DC634CF5F}" dt="2019-10-31T06:27:23.142" v="767"/>
          <ac:picMkLst>
            <pc:docMk/>
            <pc:sldMk cId="1040474406" sldId="342"/>
            <ac:picMk id="23" creationId="{2E014782-763B-4D7E-89EC-ED9DB39FF683}"/>
          </ac:picMkLst>
        </pc:picChg>
        <pc:picChg chg="add del">
          <ac:chgData name="피티위즈(주)" userId="be105a1e-ef17-475a-a144-a250c389e8ce" providerId="ADAL" clId="{0ADC75DF-3E5D-4C82-AE50-F65DC634CF5F}" dt="2019-10-31T06:28:01.580" v="785"/>
          <ac:picMkLst>
            <pc:docMk/>
            <pc:sldMk cId="1040474406" sldId="342"/>
            <ac:picMk id="24" creationId="{DFA02A14-663C-4F2D-91A8-1A9C222F3A82}"/>
          </ac:picMkLst>
        </pc:picChg>
        <pc:picChg chg="add del mod">
          <ac:chgData name="피티위즈(주)" userId="be105a1e-ef17-475a-a144-a250c389e8ce" providerId="ADAL" clId="{0ADC75DF-3E5D-4C82-AE50-F65DC634CF5F}" dt="2019-10-31T06:27:58.770" v="781"/>
          <ac:picMkLst>
            <pc:docMk/>
            <pc:sldMk cId="1040474406" sldId="342"/>
            <ac:picMk id="78" creationId="{00000000-0000-0000-0000-000000000000}"/>
          </ac:picMkLst>
        </pc:picChg>
        <pc:picChg chg="mod ord modCrop">
          <ac:chgData name="피티위즈(주)" userId="be105a1e-ef17-475a-a144-a250c389e8ce" providerId="ADAL" clId="{0ADC75DF-3E5D-4C82-AE50-F65DC634CF5F}" dt="2019-10-31T06:25:27.494" v="719" actId="18131"/>
          <ac:picMkLst>
            <pc:docMk/>
            <pc:sldMk cId="1040474406" sldId="342"/>
            <ac:picMk id="7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F12F7A8-A540-422B-A5B4-CEBB886FF5E4}" type="datetimeFigureOut">
              <a:rPr lang="ko-KR" altLang="en-US" smtClean="0"/>
              <a:pPr/>
              <a:t>2020-02-13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90888" y="841375"/>
            <a:ext cx="328453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588629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DB3B8988-FCFB-4935-9EC8-59251C8BC5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6159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금호대우</a:t>
            </a:r>
            <a:r>
              <a:rPr lang="en-US" altLang="ko-KR" dirty="0"/>
              <a:t>: </a:t>
            </a:r>
            <a:r>
              <a:rPr lang="ko-KR" altLang="en-US" dirty="0"/>
              <a:t>어르신공경행사</a:t>
            </a:r>
            <a:r>
              <a:rPr lang="en-US" altLang="ko-KR" dirty="0"/>
              <a:t>(</a:t>
            </a:r>
            <a:r>
              <a:rPr lang="ko-KR" altLang="en-US" dirty="0"/>
              <a:t>삼계탕 대접하기</a:t>
            </a:r>
            <a:r>
              <a:rPr lang="en-US" altLang="ko-KR" dirty="0"/>
              <a:t>), </a:t>
            </a:r>
            <a:r>
              <a:rPr lang="ko-KR" altLang="en-US" dirty="0"/>
              <a:t>친환경영농기술교육</a:t>
            </a:r>
            <a:r>
              <a:rPr lang="en-US" altLang="ko-KR" dirty="0"/>
              <a:t>(</a:t>
            </a:r>
            <a:r>
              <a:rPr lang="ko-KR" altLang="en-US" dirty="0"/>
              <a:t>옥상텃밭</a:t>
            </a:r>
            <a:r>
              <a:rPr lang="en-US" altLang="ko-KR" dirty="0"/>
              <a:t>), </a:t>
            </a:r>
            <a:r>
              <a:rPr lang="ko-KR" altLang="en-US" dirty="0" err="1"/>
              <a:t>화단가꾸기</a:t>
            </a:r>
            <a:r>
              <a:rPr lang="en-US" altLang="ko-KR" dirty="0"/>
              <a:t>, </a:t>
            </a:r>
            <a:r>
              <a:rPr lang="ko-KR" altLang="en-US" dirty="0" err="1"/>
              <a:t>친환경비누만들기</a:t>
            </a:r>
            <a:r>
              <a:rPr lang="en-US" altLang="ko-KR" dirty="0"/>
              <a:t>, </a:t>
            </a:r>
            <a:r>
              <a:rPr lang="ko-KR" altLang="en-US" dirty="0" err="1"/>
              <a:t>층간소음줄이기</a:t>
            </a:r>
            <a:r>
              <a:rPr lang="ko-KR" altLang="en-US" dirty="0"/>
              <a:t> 교육 및 </a:t>
            </a:r>
            <a:r>
              <a:rPr lang="ko-KR" altLang="en-US" dirty="0" err="1"/>
              <a:t>카드보내기</a:t>
            </a:r>
            <a:r>
              <a:rPr lang="ko-KR" altLang="en-US" dirty="0"/>
              <a:t> 등</a:t>
            </a:r>
            <a:endParaRPr lang="en-US" altLang="ko-KR" dirty="0"/>
          </a:p>
          <a:p>
            <a:r>
              <a:rPr lang="ko-KR" altLang="en-US" dirty="0" err="1"/>
              <a:t>텐즈힐</a:t>
            </a:r>
            <a:r>
              <a:rPr lang="en-US" altLang="ko-KR" dirty="0"/>
              <a:t>1</a:t>
            </a:r>
            <a:r>
              <a:rPr lang="ko-KR" altLang="en-US" dirty="0"/>
              <a:t>단지</a:t>
            </a:r>
            <a:r>
              <a:rPr lang="en-US" altLang="ko-KR" dirty="0"/>
              <a:t>: </a:t>
            </a:r>
            <a:r>
              <a:rPr lang="ko-KR" altLang="en-US" dirty="0"/>
              <a:t>행복배달부</a:t>
            </a:r>
            <a:r>
              <a:rPr lang="en-US" altLang="ko-KR" dirty="0"/>
              <a:t>(</a:t>
            </a:r>
            <a:r>
              <a:rPr lang="ko-KR" altLang="en-US" dirty="0"/>
              <a:t>여름철 생수 얼려 택배 및 우체부 전달</a:t>
            </a:r>
            <a:r>
              <a:rPr lang="en-US" altLang="ko-KR" dirty="0"/>
              <a:t>), </a:t>
            </a:r>
            <a:r>
              <a:rPr lang="ko-KR" altLang="en-US" dirty="0" err="1"/>
              <a:t>홍매실담그기</a:t>
            </a:r>
            <a:r>
              <a:rPr lang="en-US" altLang="ko-KR" dirty="0"/>
              <a:t>(</a:t>
            </a:r>
            <a:r>
              <a:rPr lang="ko-KR" altLang="en-US" dirty="0"/>
              <a:t>단지 내 유실수 수확</a:t>
            </a:r>
            <a:r>
              <a:rPr lang="en-US" altLang="ko-KR" dirty="0"/>
              <a:t>), </a:t>
            </a:r>
            <a:r>
              <a:rPr lang="ko-KR" altLang="en-US" dirty="0"/>
              <a:t>재능다방</a:t>
            </a:r>
            <a:r>
              <a:rPr lang="en-US" altLang="ko-KR" dirty="0"/>
              <a:t>(</a:t>
            </a:r>
            <a:r>
              <a:rPr lang="ko-KR" altLang="en-US" dirty="0"/>
              <a:t>리본공예</a:t>
            </a:r>
            <a:r>
              <a:rPr lang="en-US" altLang="ko-KR" dirty="0"/>
              <a:t>, </a:t>
            </a:r>
            <a:r>
              <a:rPr lang="ko-KR" altLang="en-US" dirty="0"/>
              <a:t>꽃꽂이</a:t>
            </a:r>
            <a:r>
              <a:rPr lang="en-US" altLang="ko-KR" dirty="0"/>
              <a:t>, </a:t>
            </a:r>
            <a:r>
              <a:rPr lang="ko-KR" altLang="en-US" dirty="0"/>
              <a:t>가죽공예 등</a:t>
            </a:r>
            <a:r>
              <a:rPr lang="en-US" altLang="ko-KR" dirty="0"/>
              <a:t>), </a:t>
            </a:r>
            <a:r>
              <a:rPr lang="ko-KR" altLang="en-US" dirty="0"/>
              <a:t>명절맞이 놀이한마당</a:t>
            </a:r>
            <a:r>
              <a:rPr lang="en-US" altLang="ko-KR" dirty="0"/>
              <a:t>(</a:t>
            </a:r>
            <a:r>
              <a:rPr lang="ko-KR" altLang="en-US" dirty="0" err="1"/>
              <a:t>송편만들기</a:t>
            </a:r>
            <a:r>
              <a:rPr lang="en-US" altLang="ko-KR" dirty="0"/>
              <a:t>, </a:t>
            </a:r>
            <a:r>
              <a:rPr lang="ko-KR" altLang="en-US" dirty="0" err="1"/>
              <a:t>세배돈봉투만들기</a:t>
            </a:r>
            <a:r>
              <a:rPr lang="ko-KR" altLang="en-US" dirty="0"/>
              <a:t> 등</a:t>
            </a:r>
            <a:r>
              <a:rPr lang="en-US" altLang="ko-KR" dirty="0"/>
              <a:t>), </a:t>
            </a:r>
            <a:r>
              <a:rPr lang="ko-KR" altLang="en-US" dirty="0" err="1"/>
              <a:t>청소년마을기획단</a:t>
            </a:r>
            <a:r>
              <a:rPr lang="ko-KR" altLang="en-US" dirty="0"/>
              <a:t> 구성</a:t>
            </a:r>
            <a:r>
              <a:rPr lang="en-US" altLang="ko-KR" dirty="0"/>
              <a:t>(</a:t>
            </a:r>
            <a:r>
              <a:rPr lang="ko-KR" altLang="en-US" dirty="0"/>
              <a:t>속마음편지 전달하기</a:t>
            </a:r>
            <a:r>
              <a:rPr lang="en-US" altLang="ko-KR" dirty="0"/>
              <a:t>), </a:t>
            </a:r>
            <a:r>
              <a:rPr lang="ko-KR" altLang="en-US" dirty="0"/>
              <a:t>너도나도 축제</a:t>
            </a:r>
            <a:r>
              <a:rPr lang="en-US" altLang="ko-KR" dirty="0"/>
              <a:t>, </a:t>
            </a:r>
            <a:r>
              <a:rPr lang="ko-KR" altLang="en-US" dirty="0"/>
              <a:t>할로인 축제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</a:t>
            </a:r>
            <a:r>
              <a:rPr lang="en-US" altLang="ko-KR" baseline="0" dirty="0"/>
              <a:t>, </a:t>
            </a:r>
            <a:r>
              <a:rPr lang="ko-KR" altLang="en-US" baseline="0" dirty="0"/>
              <a:t>놀이터에서 놀자</a:t>
            </a:r>
            <a:r>
              <a:rPr lang="en-US" altLang="ko-KR" baseline="0" dirty="0"/>
              <a:t>(</a:t>
            </a:r>
            <a:r>
              <a:rPr lang="ko-KR" altLang="en-US" baseline="0" dirty="0"/>
              <a:t>성동종합사회복지관 연계</a:t>
            </a:r>
            <a:r>
              <a:rPr lang="en-US" altLang="ko-KR" baseline="0" dirty="0"/>
              <a:t>), </a:t>
            </a:r>
            <a:r>
              <a:rPr lang="ko-KR" altLang="en-US" baseline="0" dirty="0"/>
              <a:t>마을탐방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아나바다</a:t>
            </a:r>
            <a:r>
              <a:rPr lang="ko-KR" altLang="en-US" baseline="0" dirty="0"/>
              <a:t> 등</a:t>
            </a:r>
            <a:endParaRPr lang="en-US" altLang="ko-KR" baseline="0" dirty="0"/>
          </a:p>
          <a:p>
            <a:r>
              <a:rPr lang="ko-KR" altLang="en-US" baseline="0" dirty="0"/>
              <a:t>성수금호</a:t>
            </a:r>
            <a:r>
              <a:rPr lang="en-US" altLang="ko-KR" baseline="0" dirty="0"/>
              <a:t>3</a:t>
            </a:r>
            <a:r>
              <a:rPr lang="ko-KR" altLang="en-US" baseline="0" dirty="0"/>
              <a:t>차</a:t>
            </a:r>
            <a:r>
              <a:rPr lang="en-US" altLang="ko-KR" baseline="0" dirty="0"/>
              <a:t>: </a:t>
            </a:r>
            <a:r>
              <a:rPr lang="ko-KR" altLang="en-US" baseline="0" dirty="0"/>
              <a:t>놀이마당</a:t>
            </a:r>
            <a:r>
              <a:rPr lang="en-US" altLang="ko-KR" baseline="0" dirty="0"/>
              <a:t>(</a:t>
            </a:r>
            <a:r>
              <a:rPr lang="ko-KR" altLang="en-US" baseline="0" dirty="0"/>
              <a:t>창의놀이상자 이용 놀이터에서 놀자</a:t>
            </a:r>
            <a:r>
              <a:rPr lang="en-US" altLang="ko-KR" baseline="0" dirty="0"/>
              <a:t>), </a:t>
            </a:r>
            <a:r>
              <a:rPr lang="ko-KR" altLang="en-US" baseline="0" dirty="0"/>
              <a:t>행복문화마당</a:t>
            </a:r>
            <a:r>
              <a:rPr lang="en-US" altLang="ko-KR" baseline="0" dirty="0"/>
              <a:t>(</a:t>
            </a:r>
            <a:r>
              <a:rPr lang="ko-KR" altLang="en-US" baseline="0" dirty="0" err="1"/>
              <a:t>나눔장터</a:t>
            </a:r>
            <a:r>
              <a:rPr lang="en-US" altLang="ko-KR" baseline="0" dirty="0"/>
              <a:t>, </a:t>
            </a:r>
            <a:r>
              <a:rPr lang="ko-KR" altLang="en-US" baseline="0" dirty="0"/>
              <a:t>문화프로그램 운영</a:t>
            </a:r>
            <a:r>
              <a:rPr lang="en-US" altLang="ko-KR" baseline="0" dirty="0"/>
              <a:t>), </a:t>
            </a:r>
            <a:r>
              <a:rPr lang="ko-KR" altLang="en-US" baseline="0" dirty="0"/>
              <a:t>봉사마당</a:t>
            </a:r>
            <a:r>
              <a:rPr lang="en-US" altLang="ko-KR" baseline="0" dirty="0"/>
              <a:t>(</a:t>
            </a:r>
            <a:r>
              <a:rPr lang="ko-KR" altLang="en-US" baseline="0" dirty="0"/>
              <a:t>소등행사</a:t>
            </a:r>
            <a:r>
              <a:rPr lang="en-US" altLang="ko-KR" baseline="0" dirty="0"/>
              <a:t>, </a:t>
            </a:r>
            <a:r>
              <a:rPr lang="ko-KR" altLang="en-US" baseline="0" dirty="0"/>
              <a:t>청소</a:t>
            </a:r>
            <a:r>
              <a:rPr lang="en-US" altLang="ko-KR" baseline="0" dirty="0"/>
              <a:t>, </a:t>
            </a:r>
            <a:r>
              <a:rPr lang="ko-KR" altLang="en-US" baseline="0" dirty="0"/>
              <a:t>에너지절약캠페인 등</a:t>
            </a:r>
            <a:r>
              <a:rPr lang="en-US" altLang="ko-KR" baseline="0" dirty="0"/>
              <a:t>), </a:t>
            </a:r>
            <a:r>
              <a:rPr lang="ko-KR" altLang="en-US" baseline="0" dirty="0" err="1"/>
              <a:t>독서하브루타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</a:t>
            </a:r>
            <a:endParaRPr lang="en-US" altLang="ko-KR" baseline="0" dirty="0"/>
          </a:p>
          <a:p>
            <a:r>
              <a:rPr lang="ko-KR" altLang="en-US" baseline="0" dirty="0" err="1"/>
              <a:t>신금호파크자이</a:t>
            </a:r>
            <a:r>
              <a:rPr lang="en-US" altLang="ko-KR" baseline="0" dirty="0"/>
              <a:t>: </a:t>
            </a:r>
            <a:r>
              <a:rPr lang="ko-KR" altLang="en-US" baseline="0" dirty="0" err="1"/>
              <a:t>이웃만들기</a:t>
            </a:r>
            <a:r>
              <a:rPr lang="en-US" altLang="ko-KR" baseline="0" dirty="0"/>
              <a:t>, </a:t>
            </a:r>
            <a:r>
              <a:rPr lang="ko-KR" altLang="en-US" baseline="0" dirty="0"/>
              <a:t>입수다</a:t>
            </a:r>
            <a:r>
              <a:rPr lang="en-US" altLang="ko-KR" baseline="0" dirty="0"/>
              <a:t>(</a:t>
            </a:r>
            <a:r>
              <a:rPr lang="ko-KR" altLang="en-US" baseline="0" dirty="0"/>
              <a:t>간담회</a:t>
            </a:r>
            <a:r>
              <a:rPr lang="en-US" altLang="ko-KR" baseline="0" dirty="0"/>
              <a:t>), </a:t>
            </a:r>
            <a:r>
              <a:rPr lang="ko-KR" altLang="en-US" baseline="0" dirty="0"/>
              <a:t>마을탐방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가족둘레길걷기</a:t>
            </a:r>
            <a:r>
              <a:rPr lang="en-US" altLang="ko-KR" baseline="0" dirty="0"/>
              <a:t>, </a:t>
            </a:r>
            <a:r>
              <a:rPr lang="ko-KR" altLang="en-US" baseline="0" dirty="0"/>
              <a:t>개나리축제</a:t>
            </a:r>
            <a:r>
              <a:rPr lang="en-US" altLang="ko-KR" baseline="0" dirty="0"/>
              <a:t>, </a:t>
            </a:r>
            <a:r>
              <a:rPr lang="ko-KR" altLang="en-US" baseline="0" dirty="0"/>
              <a:t>사생대회</a:t>
            </a:r>
            <a:r>
              <a:rPr lang="en-US" altLang="ko-KR" baseline="0" dirty="0"/>
              <a:t>, </a:t>
            </a:r>
            <a:r>
              <a:rPr lang="ko-KR" altLang="en-US" baseline="0" dirty="0"/>
              <a:t>재능기부</a:t>
            </a:r>
            <a:r>
              <a:rPr lang="en-US" altLang="ko-KR" baseline="0" dirty="0"/>
              <a:t>(</a:t>
            </a:r>
            <a:r>
              <a:rPr lang="ko-KR" altLang="en-US" baseline="0" dirty="0" err="1"/>
              <a:t>홈패션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커피드립</a:t>
            </a:r>
            <a:r>
              <a:rPr lang="en-US" altLang="ko-KR" baseline="0" dirty="0"/>
              <a:t>, </a:t>
            </a:r>
            <a:r>
              <a:rPr lang="ko-KR" altLang="en-US" baseline="0" dirty="0"/>
              <a:t>목공예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</a:t>
            </a:r>
            <a:r>
              <a:rPr lang="en-US" altLang="ko-KR" baseline="0" dirty="0"/>
              <a:t>), </a:t>
            </a:r>
            <a:r>
              <a:rPr lang="ko-KR" altLang="en-US" baseline="0" dirty="0"/>
              <a:t>문화강좌</a:t>
            </a:r>
            <a:r>
              <a:rPr lang="en-US" altLang="ko-KR" baseline="0" dirty="0"/>
              <a:t>, </a:t>
            </a:r>
            <a:r>
              <a:rPr lang="ko-KR" altLang="en-US" baseline="0" dirty="0"/>
              <a:t>청소</a:t>
            </a:r>
            <a:r>
              <a:rPr lang="en-US" altLang="ko-KR" baseline="0" dirty="0"/>
              <a:t>, </a:t>
            </a:r>
            <a:r>
              <a:rPr lang="ko-KR" altLang="en-US" baseline="0" dirty="0"/>
              <a:t>또래모임 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행당대림</a:t>
            </a:r>
            <a:r>
              <a:rPr lang="en-US" altLang="ko-KR" dirty="0"/>
              <a:t>, </a:t>
            </a:r>
            <a:r>
              <a:rPr lang="ko-KR" altLang="en-US" dirty="0"/>
              <a:t>행당한진</a:t>
            </a:r>
            <a:r>
              <a:rPr lang="en-US" altLang="ko-KR" dirty="0"/>
              <a:t>, </a:t>
            </a:r>
            <a:r>
              <a:rPr lang="ko-KR" altLang="en-US" dirty="0" err="1"/>
              <a:t>행당한신</a:t>
            </a:r>
            <a:r>
              <a:rPr lang="en-US" altLang="ko-KR" dirty="0"/>
              <a:t>, </a:t>
            </a:r>
            <a:r>
              <a:rPr lang="ko-KR" altLang="en-US" dirty="0"/>
              <a:t>금호대우</a:t>
            </a:r>
            <a:r>
              <a:rPr lang="en-US" altLang="ko-KR" dirty="0"/>
              <a:t>, </a:t>
            </a:r>
            <a:r>
              <a:rPr lang="ko-KR" altLang="en-US" dirty="0"/>
              <a:t>금호벽산 등 대 단지로 재개발 되던 해에 삶의 터전을 빼앗기는 세입자들의 모임으로 시작되었던 임대아파트연합회가 지금까지 이어져</a:t>
            </a:r>
            <a:r>
              <a:rPr lang="ko-KR" altLang="en-US" baseline="0" dirty="0"/>
              <a:t> 옴</a:t>
            </a:r>
            <a:r>
              <a:rPr lang="en-US" altLang="ko-KR" baseline="0" dirty="0"/>
              <a:t>.</a:t>
            </a:r>
          </a:p>
          <a:p>
            <a:r>
              <a:rPr lang="ko-KR" altLang="en-US" dirty="0"/>
              <a:t>현재는 스스로가 공동체를 통해 주민관계망을 개선하고</a:t>
            </a:r>
            <a:r>
              <a:rPr lang="en-US" altLang="ko-KR" dirty="0"/>
              <a:t>, </a:t>
            </a:r>
            <a:r>
              <a:rPr lang="ko-KR" altLang="en-US" dirty="0"/>
              <a:t>이웃을 지켜나가고자 함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상원길</a:t>
            </a:r>
            <a:r>
              <a:rPr lang="ko-KR" altLang="en-US" dirty="0"/>
              <a:t> </a:t>
            </a:r>
            <a:r>
              <a:rPr lang="ko-KR" altLang="en-US" dirty="0" err="1"/>
              <a:t>마을만들기</a:t>
            </a:r>
            <a:r>
              <a:rPr lang="ko-KR" altLang="en-US" dirty="0"/>
              <a:t> 프로젝트로 시작된 사업으로 오래된 아파트가 연합으로 공동체 사업을 할 수 있는 공간을 마련하고</a:t>
            </a:r>
            <a:r>
              <a:rPr lang="en-US" altLang="ko-KR" dirty="0"/>
              <a:t>, </a:t>
            </a:r>
            <a:r>
              <a:rPr lang="ko-KR" altLang="en-US" dirty="0"/>
              <a:t>아파트와 지역</a:t>
            </a:r>
            <a:r>
              <a:rPr lang="en-US" altLang="ko-KR" dirty="0"/>
              <a:t>, </a:t>
            </a:r>
            <a:r>
              <a:rPr lang="ko-KR" altLang="en-US" dirty="0"/>
              <a:t>상가까지 포함하여 살기 좋은 마을을 만들기 위해 </a:t>
            </a:r>
            <a:r>
              <a:rPr lang="ko-KR" altLang="en-US" dirty="0" err="1"/>
              <a:t>시주민참여예산을</a:t>
            </a:r>
            <a:r>
              <a:rPr lang="ko-KR" altLang="en-US" dirty="0"/>
              <a:t> 받아 시작된 사업임</a:t>
            </a:r>
            <a:r>
              <a:rPr lang="en-US" altLang="ko-KR" dirty="0"/>
              <a:t>. </a:t>
            </a:r>
            <a:r>
              <a:rPr lang="ko-KR" altLang="en-US" dirty="0"/>
              <a:t>성수</a:t>
            </a:r>
            <a:r>
              <a:rPr lang="en-US" altLang="ko-KR" dirty="0"/>
              <a:t>1</a:t>
            </a:r>
            <a:r>
              <a:rPr lang="ko-KR" altLang="en-US" dirty="0"/>
              <a:t>가</a:t>
            </a:r>
            <a:r>
              <a:rPr lang="en-US" altLang="ko-KR" dirty="0"/>
              <a:t>2</a:t>
            </a:r>
            <a:r>
              <a:rPr lang="ko-KR" altLang="en-US" dirty="0"/>
              <a:t>동 새마을금고 </a:t>
            </a:r>
            <a:r>
              <a:rPr lang="en-US" altLang="ko-KR" dirty="0"/>
              <a:t>3</a:t>
            </a:r>
            <a:r>
              <a:rPr lang="ko-KR" altLang="en-US" dirty="0"/>
              <a:t>층에 </a:t>
            </a:r>
            <a:r>
              <a:rPr lang="en-US" altLang="ko-KR" dirty="0"/>
              <a:t>“</a:t>
            </a:r>
            <a:r>
              <a:rPr lang="ko-KR" altLang="en-US" dirty="0" err="1"/>
              <a:t>상원마실</a:t>
            </a:r>
            <a:r>
              <a:rPr lang="en-US" altLang="ko-KR" dirty="0"/>
              <a:t>”</a:t>
            </a:r>
            <a:r>
              <a:rPr lang="ko-KR" altLang="en-US" dirty="0"/>
              <a:t>이라는 공유공간을 마련하고</a:t>
            </a:r>
            <a:r>
              <a:rPr lang="en-US" altLang="ko-KR" dirty="0"/>
              <a:t>, </a:t>
            </a:r>
            <a:r>
              <a:rPr lang="ko-KR" altLang="en-US" dirty="0" err="1"/>
              <a:t>협치예산을</a:t>
            </a:r>
            <a:r>
              <a:rPr lang="ko-KR" altLang="en-US" dirty="0"/>
              <a:t> 받아 </a:t>
            </a:r>
            <a:r>
              <a:rPr lang="en-US" altLang="ko-KR" dirty="0"/>
              <a:t>3</a:t>
            </a:r>
            <a:r>
              <a:rPr lang="ko-KR" altLang="en-US" dirty="0"/>
              <a:t>년째 사업을 이어가고 있음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달맞이공동체</a:t>
            </a:r>
            <a:r>
              <a:rPr lang="en-US" altLang="ko-KR" dirty="0"/>
              <a:t>: </a:t>
            </a:r>
            <a:r>
              <a:rPr lang="ko-KR" altLang="en-US" dirty="0"/>
              <a:t>금호대우</a:t>
            </a:r>
            <a:r>
              <a:rPr lang="en-US" altLang="ko-KR" dirty="0"/>
              <a:t>, </a:t>
            </a:r>
            <a:r>
              <a:rPr lang="ko-KR" altLang="en-US" dirty="0"/>
              <a:t>금호대우임대</a:t>
            </a:r>
            <a:r>
              <a:rPr lang="en-US" altLang="ko-KR" dirty="0"/>
              <a:t>, </a:t>
            </a:r>
            <a:r>
              <a:rPr lang="ko-KR" altLang="en-US" dirty="0" err="1"/>
              <a:t>서울숲푸르지오</a:t>
            </a:r>
            <a:r>
              <a:rPr lang="ko-KR" altLang="en-US" dirty="0"/>
              <a:t> 등 금호</a:t>
            </a:r>
            <a:r>
              <a:rPr lang="en-US" altLang="ko-KR" dirty="0"/>
              <a:t>4</a:t>
            </a:r>
            <a:r>
              <a:rPr lang="ko-KR" altLang="en-US" dirty="0"/>
              <a:t>가에 위치한 아파트 주민들이 </a:t>
            </a:r>
            <a:r>
              <a:rPr lang="ko-KR" altLang="en-US" dirty="0" err="1"/>
              <a:t>상원마실을</a:t>
            </a:r>
            <a:r>
              <a:rPr lang="ko-KR" altLang="en-US" dirty="0"/>
              <a:t> 모델로 시작한 사업</a:t>
            </a:r>
            <a:r>
              <a:rPr lang="en-US" altLang="ko-KR" dirty="0"/>
              <a:t>. </a:t>
            </a:r>
            <a:r>
              <a:rPr lang="ko-KR" altLang="en-US" dirty="0" err="1"/>
              <a:t>협치사업으로</a:t>
            </a:r>
            <a:r>
              <a:rPr lang="ko-KR" altLang="en-US" dirty="0"/>
              <a:t> 진행되고 있으며</a:t>
            </a:r>
            <a:r>
              <a:rPr lang="ko-KR" altLang="en-US" baseline="0" dirty="0"/>
              <a:t> 현재는 금호</a:t>
            </a:r>
            <a:r>
              <a:rPr lang="en-US" altLang="ko-KR" baseline="0" dirty="0"/>
              <a:t>4</a:t>
            </a:r>
            <a:r>
              <a:rPr lang="ko-KR" altLang="en-US" baseline="0" dirty="0"/>
              <a:t>가동과 협업하여 </a:t>
            </a:r>
            <a:r>
              <a:rPr lang="ko-KR" altLang="en-US" baseline="0" dirty="0" err="1"/>
              <a:t>무쇠막축제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달맞이봉</a:t>
            </a:r>
            <a:r>
              <a:rPr lang="ko-KR" altLang="en-US" baseline="0" dirty="0"/>
              <a:t> 지킴이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금호</a:t>
            </a:r>
            <a:r>
              <a:rPr lang="en-US" altLang="ko-KR" baseline="0" dirty="0"/>
              <a:t>4</a:t>
            </a:r>
            <a:r>
              <a:rPr lang="ko-KR" altLang="en-US" baseline="0" dirty="0"/>
              <a:t>가 마을탐방</a:t>
            </a:r>
            <a:r>
              <a:rPr lang="en-US" altLang="ko-KR" baseline="0" dirty="0"/>
              <a:t>, </a:t>
            </a:r>
            <a:r>
              <a:rPr lang="ko-KR" altLang="en-US" baseline="0" dirty="0"/>
              <a:t>공원청소 등 다양한 활동을 펼치고 있음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/>
              <a:t>무학봉공동체</a:t>
            </a:r>
            <a:r>
              <a:rPr lang="en-US" altLang="ko-KR" baseline="0" dirty="0"/>
              <a:t>: </a:t>
            </a:r>
            <a:r>
              <a:rPr lang="ko-KR" altLang="en-US" baseline="0" dirty="0"/>
              <a:t>왕십리</a:t>
            </a:r>
            <a:r>
              <a:rPr lang="en-US" altLang="ko-KR" baseline="0" dirty="0" err="1"/>
              <a:t>kcc</a:t>
            </a:r>
            <a:r>
              <a:rPr lang="ko-KR" altLang="en-US" baseline="0" dirty="0" err="1"/>
              <a:t>스위첸아파트</a:t>
            </a:r>
            <a:r>
              <a:rPr lang="ko-KR" altLang="en-US" baseline="0" dirty="0"/>
              <a:t> 중심으로 왕십리</a:t>
            </a:r>
            <a:r>
              <a:rPr lang="en-US" altLang="ko-KR" baseline="0" dirty="0"/>
              <a:t>2</a:t>
            </a:r>
            <a:r>
              <a:rPr lang="ko-KR" altLang="en-US" baseline="0" dirty="0"/>
              <a:t>동에 위치한 아파트 </a:t>
            </a:r>
            <a:r>
              <a:rPr lang="en-US" altLang="ko-KR" baseline="0" dirty="0"/>
              <a:t>8</a:t>
            </a:r>
            <a:r>
              <a:rPr lang="ko-KR" altLang="en-US" baseline="0" dirty="0"/>
              <a:t>개 입주자대표회장과 </a:t>
            </a:r>
            <a:r>
              <a:rPr lang="ko-KR" altLang="en-US" baseline="0" dirty="0" err="1"/>
              <a:t>공동체활성화사업을</a:t>
            </a:r>
            <a:r>
              <a:rPr lang="ko-KR" altLang="en-US" baseline="0" dirty="0"/>
              <a:t> 진행하는 단지의 단체장들 </a:t>
            </a:r>
            <a:r>
              <a:rPr lang="en-US" altLang="ko-KR" baseline="0" dirty="0"/>
              <a:t>15</a:t>
            </a:r>
            <a:r>
              <a:rPr lang="ko-KR" altLang="en-US" baseline="0" dirty="0"/>
              <a:t>명이 회원으로 시작해서 구성되었음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 err="1"/>
              <a:t>금호베스트빌과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한신무학</a:t>
            </a:r>
            <a:r>
              <a:rPr lang="ko-KR" altLang="en-US" baseline="0" dirty="0"/>
              <a:t> 갈등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왕십리자이와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금호베스트빌</a:t>
            </a:r>
            <a:r>
              <a:rPr lang="en-US" altLang="ko-KR" baseline="0" dirty="0"/>
              <a:t>, </a:t>
            </a:r>
            <a:r>
              <a:rPr lang="ko-KR" altLang="en-US" baseline="0" dirty="0"/>
              <a:t>마을버스 정류장 때문에 </a:t>
            </a:r>
            <a:r>
              <a:rPr lang="ko-KR" altLang="en-US" baseline="0" dirty="0" err="1"/>
              <a:t>행당역풍림아이원과</a:t>
            </a:r>
            <a:r>
              <a:rPr lang="ko-KR" altLang="en-US" baseline="0" dirty="0"/>
              <a:t> 인근 아파트들 간 갈등 등을 해결하고 살기 좋은 아파트마을을 만들어 가고자 추진되었음</a:t>
            </a:r>
            <a:r>
              <a:rPr lang="en-US" altLang="ko-KR" baseline="0" dirty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B8988-FCFB-4935-9EC8-59251C8BC5B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7138" y="6451602"/>
            <a:ext cx="2228850" cy="365125"/>
          </a:xfrm>
        </p:spPr>
        <p:txBody>
          <a:bodyPr/>
          <a:lstStyle/>
          <a:p>
            <a:fld id="{0443EC1C-83DE-49FB-B62E-6C987AE8BAA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3" name="그래픽 4">
            <a:extLst>
              <a:ext uri="{FF2B5EF4-FFF2-40B4-BE49-F238E27FC236}">
                <a16:creationId xmlns:a16="http://schemas.microsoft.com/office/drawing/2014/main" xmlns="" id="{DF40EEB4-C808-44AA-9513-77B25EE37473}"/>
              </a:ext>
            </a:extLst>
          </p:cNvPr>
          <p:cNvGrpSpPr/>
          <p:nvPr userDrawn="1"/>
        </p:nvGrpSpPr>
        <p:grpSpPr>
          <a:xfrm>
            <a:off x="237046" y="6524624"/>
            <a:ext cx="663817" cy="209557"/>
            <a:chOff x="3935524" y="5334000"/>
            <a:chExt cx="1392883" cy="43971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xmlns="" id="{38BDE13E-1E6B-4340-8DBD-C36B7A9B6077}"/>
                </a:ext>
              </a:extLst>
            </p:cNvPr>
            <p:cNvSpPr/>
            <p:nvPr/>
          </p:nvSpPr>
          <p:spPr>
            <a:xfrm>
              <a:off x="4549348" y="5442016"/>
              <a:ext cx="169331" cy="147481"/>
            </a:xfrm>
            <a:custGeom>
              <a:avLst/>
              <a:gdLst>
                <a:gd name="connsiteX0" fmla="*/ 40284 w 169330"/>
                <a:gd name="connsiteY0" fmla="*/ 145706 h 147481"/>
                <a:gd name="connsiteX1" fmla="*/ 2048 w 169330"/>
                <a:gd name="connsiteY1" fmla="*/ 118122 h 147481"/>
                <a:gd name="connsiteX2" fmla="*/ 86441 w 169330"/>
                <a:gd name="connsiteY2" fmla="*/ 2048 h 147481"/>
                <a:gd name="connsiteX3" fmla="*/ 168921 w 169330"/>
                <a:gd name="connsiteY3" fmla="*/ 118122 h 147481"/>
                <a:gd name="connsiteX4" fmla="*/ 130685 w 169330"/>
                <a:gd name="connsiteY4" fmla="*/ 145706 h 147481"/>
                <a:gd name="connsiteX5" fmla="*/ 86441 w 169330"/>
                <a:gd name="connsiteY5" fmla="*/ 82344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30" h="147481">
                  <a:moveTo>
                    <a:pt x="40284" y="145706"/>
                  </a:moveTo>
                  <a:lnTo>
                    <a:pt x="2048" y="118122"/>
                  </a:lnTo>
                  <a:lnTo>
                    <a:pt x="86441" y="2048"/>
                  </a:lnTo>
                  <a:lnTo>
                    <a:pt x="168921" y="118122"/>
                  </a:lnTo>
                  <a:lnTo>
                    <a:pt x="130685" y="145706"/>
                  </a:lnTo>
                  <a:lnTo>
                    <a:pt x="86441" y="82344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xmlns="" id="{9AE424DE-68D4-4D68-839D-8FB409DB1E56}"/>
                </a:ext>
              </a:extLst>
            </p:cNvPr>
            <p:cNvSpPr/>
            <p:nvPr/>
          </p:nvSpPr>
          <p:spPr>
            <a:xfrm>
              <a:off x="4667334" y="5608070"/>
              <a:ext cx="133826" cy="131095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436 w 133826"/>
                <a:gd name="connsiteY9" fmla="*/ 81524 h 131094"/>
                <a:gd name="connsiteX10" fmla="*/ 67869 w 133826"/>
                <a:gd name="connsiteY10" fmla="*/ 87806 h 131094"/>
                <a:gd name="connsiteX11" fmla="*/ 52028 w 133826"/>
                <a:gd name="connsiteY11" fmla="*/ 81524 h 131094"/>
                <a:gd name="connsiteX12" fmla="*/ 45474 w 133826"/>
                <a:gd name="connsiteY12" fmla="*/ 65957 h 131094"/>
                <a:gd name="connsiteX13" fmla="*/ 52028 w 133826"/>
                <a:gd name="connsiteY13" fmla="*/ 50389 h 131094"/>
                <a:gd name="connsiteX14" fmla="*/ 67869 w 133826"/>
                <a:gd name="connsiteY14" fmla="*/ 44108 h 131094"/>
                <a:gd name="connsiteX15" fmla="*/ 83436 w 133826"/>
                <a:gd name="connsiteY15" fmla="*/ 50389 h 131094"/>
                <a:gd name="connsiteX16" fmla="*/ 89718 w 133826"/>
                <a:gd name="connsiteY16" fmla="*/ 65957 h 131094"/>
                <a:gd name="connsiteX17" fmla="*/ 83436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436" y="81524"/>
                  </a:moveTo>
                  <a:cubicBezTo>
                    <a:pt x="79067" y="85894"/>
                    <a:pt x="74151" y="87806"/>
                    <a:pt x="67869" y="87806"/>
                  </a:cubicBezTo>
                  <a:cubicBezTo>
                    <a:pt x="61860" y="87806"/>
                    <a:pt x="56398" y="85621"/>
                    <a:pt x="52028" y="81524"/>
                  </a:cubicBezTo>
                  <a:cubicBezTo>
                    <a:pt x="47658" y="77155"/>
                    <a:pt x="45474" y="72239"/>
                    <a:pt x="45474" y="65957"/>
                  </a:cubicBezTo>
                  <a:cubicBezTo>
                    <a:pt x="45474" y="59948"/>
                    <a:pt x="47658" y="54759"/>
                    <a:pt x="52028" y="50389"/>
                  </a:cubicBezTo>
                  <a:cubicBezTo>
                    <a:pt x="56398" y="46020"/>
                    <a:pt x="61587" y="44108"/>
                    <a:pt x="67869" y="44108"/>
                  </a:cubicBezTo>
                  <a:cubicBezTo>
                    <a:pt x="73877" y="44108"/>
                    <a:pt x="79067" y="46293"/>
                    <a:pt x="83436" y="50389"/>
                  </a:cubicBezTo>
                  <a:cubicBezTo>
                    <a:pt x="87806" y="54759"/>
                    <a:pt x="89718" y="59675"/>
                    <a:pt x="89718" y="65957"/>
                  </a:cubicBezTo>
                  <a:cubicBezTo>
                    <a:pt x="89991" y="72239"/>
                    <a:pt x="87806" y="77428"/>
                    <a:pt x="83436" y="81524"/>
                  </a:cubicBez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xmlns="" id="{D7E6FD83-66AA-4EF9-B7A2-AD4233E21A90}"/>
                </a:ext>
              </a:extLst>
            </p:cNvPr>
            <p:cNvSpPr/>
            <p:nvPr/>
          </p:nvSpPr>
          <p:spPr>
            <a:xfrm>
              <a:off x="4707208" y="5442563"/>
              <a:ext cx="95590" cy="147481"/>
            </a:xfrm>
            <a:custGeom>
              <a:avLst/>
              <a:gdLst>
                <a:gd name="connsiteX0" fmla="*/ 2048 w 95590"/>
                <a:gd name="connsiteY0" fmla="*/ 95180 h 147481"/>
                <a:gd name="connsiteX1" fmla="*/ 2048 w 95590"/>
                <a:gd name="connsiteY1" fmla="*/ 48751 h 147481"/>
                <a:gd name="connsiteX2" fmla="*/ 43835 w 95590"/>
                <a:gd name="connsiteY2" fmla="*/ 48751 h 147481"/>
                <a:gd name="connsiteX3" fmla="*/ 43835 w 95590"/>
                <a:gd name="connsiteY3" fmla="*/ 2048 h 147481"/>
                <a:gd name="connsiteX4" fmla="*/ 94361 w 95590"/>
                <a:gd name="connsiteY4" fmla="*/ 2048 h 147481"/>
                <a:gd name="connsiteX5" fmla="*/ 94361 w 95590"/>
                <a:gd name="connsiteY5" fmla="*/ 146799 h 147481"/>
                <a:gd name="connsiteX6" fmla="*/ 43835 w 95590"/>
                <a:gd name="connsiteY6" fmla="*/ 146799 h 147481"/>
                <a:gd name="connsiteX7" fmla="*/ 43835 w 95590"/>
                <a:gd name="connsiteY7" fmla="*/ 95180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90" h="147481">
                  <a:moveTo>
                    <a:pt x="2048" y="95180"/>
                  </a:moveTo>
                  <a:lnTo>
                    <a:pt x="2048" y="48751"/>
                  </a:lnTo>
                  <a:lnTo>
                    <a:pt x="43835" y="48751"/>
                  </a:lnTo>
                  <a:lnTo>
                    <a:pt x="43835" y="2048"/>
                  </a:lnTo>
                  <a:lnTo>
                    <a:pt x="94361" y="2048"/>
                  </a:lnTo>
                  <a:lnTo>
                    <a:pt x="94361" y="146799"/>
                  </a:lnTo>
                  <a:lnTo>
                    <a:pt x="43835" y="146799"/>
                  </a:lnTo>
                  <a:lnTo>
                    <a:pt x="43835" y="95180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xmlns="" id="{49FCF5EB-A903-494A-B243-6EBF471FBBA8}"/>
                </a:ext>
              </a:extLst>
            </p:cNvPr>
            <p:cNvSpPr/>
            <p:nvPr/>
          </p:nvSpPr>
          <p:spPr>
            <a:xfrm>
              <a:off x="4858241" y="5381931"/>
              <a:ext cx="213029" cy="207566"/>
            </a:xfrm>
            <a:custGeom>
              <a:avLst/>
              <a:gdLst>
                <a:gd name="connsiteX0" fmla="*/ 35641 w 213029"/>
                <a:gd name="connsiteY0" fmla="*/ 125223 h 207566"/>
                <a:gd name="connsiteX1" fmla="*/ 35641 w 213029"/>
                <a:gd name="connsiteY1" fmla="*/ 2048 h 207566"/>
                <a:gd name="connsiteX2" fmla="*/ 176295 w 213029"/>
                <a:gd name="connsiteY2" fmla="*/ 2048 h 207566"/>
                <a:gd name="connsiteX3" fmla="*/ 176295 w 213029"/>
                <a:gd name="connsiteY3" fmla="*/ 47931 h 207566"/>
                <a:gd name="connsiteX4" fmla="*/ 85348 w 213029"/>
                <a:gd name="connsiteY4" fmla="*/ 47931 h 207566"/>
                <a:gd name="connsiteX5" fmla="*/ 85348 w 213029"/>
                <a:gd name="connsiteY5" fmla="*/ 79613 h 207566"/>
                <a:gd name="connsiteX6" fmla="*/ 176295 w 213029"/>
                <a:gd name="connsiteY6" fmla="*/ 79613 h 207566"/>
                <a:gd name="connsiteX7" fmla="*/ 176295 w 213029"/>
                <a:gd name="connsiteY7" fmla="*/ 125223 h 207566"/>
                <a:gd name="connsiteX8" fmla="*/ 131778 w 213029"/>
                <a:gd name="connsiteY8" fmla="*/ 125223 h 207566"/>
                <a:gd name="connsiteX9" fmla="*/ 131778 w 213029"/>
                <a:gd name="connsiteY9" fmla="*/ 161001 h 207566"/>
                <a:gd name="connsiteX10" fmla="*/ 212346 w 213029"/>
                <a:gd name="connsiteY10" fmla="*/ 161001 h 207566"/>
                <a:gd name="connsiteX11" fmla="*/ 212346 w 213029"/>
                <a:gd name="connsiteY11" fmla="*/ 207430 h 207566"/>
                <a:gd name="connsiteX12" fmla="*/ 2048 w 213029"/>
                <a:gd name="connsiteY12" fmla="*/ 207430 h 207566"/>
                <a:gd name="connsiteX13" fmla="*/ 2048 w 213029"/>
                <a:gd name="connsiteY13" fmla="*/ 161001 h 207566"/>
                <a:gd name="connsiteX14" fmla="*/ 82071 w 213029"/>
                <a:gd name="connsiteY14" fmla="*/ 161001 h 207566"/>
                <a:gd name="connsiteX15" fmla="*/ 82071 w 213029"/>
                <a:gd name="connsiteY15" fmla="*/ 125223 h 20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029" h="207566">
                  <a:moveTo>
                    <a:pt x="35641" y="125223"/>
                  </a:moveTo>
                  <a:lnTo>
                    <a:pt x="35641" y="2048"/>
                  </a:lnTo>
                  <a:lnTo>
                    <a:pt x="176295" y="2048"/>
                  </a:lnTo>
                  <a:lnTo>
                    <a:pt x="176295" y="47931"/>
                  </a:lnTo>
                  <a:lnTo>
                    <a:pt x="85348" y="47931"/>
                  </a:lnTo>
                  <a:lnTo>
                    <a:pt x="85348" y="79613"/>
                  </a:lnTo>
                  <a:lnTo>
                    <a:pt x="176295" y="79613"/>
                  </a:lnTo>
                  <a:lnTo>
                    <a:pt x="176295" y="125223"/>
                  </a:lnTo>
                  <a:lnTo>
                    <a:pt x="131778" y="125223"/>
                  </a:lnTo>
                  <a:lnTo>
                    <a:pt x="131778" y="161001"/>
                  </a:lnTo>
                  <a:lnTo>
                    <a:pt x="212346" y="161001"/>
                  </a:lnTo>
                  <a:lnTo>
                    <a:pt x="212346" y="207430"/>
                  </a:lnTo>
                  <a:lnTo>
                    <a:pt x="2048" y="207430"/>
                  </a:lnTo>
                  <a:lnTo>
                    <a:pt x="2048" y="161001"/>
                  </a:lnTo>
                  <a:lnTo>
                    <a:pt x="82071" y="161001"/>
                  </a:lnTo>
                  <a:lnTo>
                    <a:pt x="82071" y="125223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xmlns="" id="{1091EF5E-40D6-4E9F-9E38-23DD43C4223A}"/>
                </a:ext>
              </a:extLst>
            </p:cNvPr>
            <p:cNvSpPr/>
            <p:nvPr/>
          </p:nvSpPr>
          <p:spPr>
            <a:xfrm>
              <a:off x="4897023" y="5608070"/>
              <a:ext cx="133826" cy="131095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710 w 133826"/>
                <a:gd name="connsiteY9" fmla="*/ 81524 h 131094"/>
                <a:gd name="connsiteX10" fmla="*/ 68142 w 133826"/>
                <a:gd name="connsiteY10" fmla="*/ 87806 h 131094"/>
                <a:gd name="connsiteX11" fmla="*/ 52301 w 133826"/>
                <a:gd name="connsiteY11" fmla="*/ 81524 h 131094"/>
                <a:gd name="connsiteX12" fmla="*/ 45747 w 133826"/>
                <a:gd name="connsiteY12" fmla="*/ 65957 h 131094"/>
                <a:gd name="connsiteX13" fmla="*/ 52301 w 133826"/>
                <a:gd name="connsiteY13" fmla="*/ 50389 h 131094"/>
                <a:gd name="connsiteX14" fmla="*/ 68142 w 133826"/>
                <a:gd name="connsiteY14" fmla="*/ 44108 h 131094"/>
                <a:gd name="connsiteX15" fmla="*/ 83710 w 133826"/>
                <a:gd name="connsiteY15" fmla="*/ 50389 h 131094"/>
                <a:gd name="connsiteX16" fmla="*/ 89991 w 133826"/>
                <a:gd name="connsiteY16" fmla="*/ 65957 h 131094"/>
                <a:gd name="connsiteX17" fmla="*/ 83710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710" y="81524"/>
                  </a:moveTo>
                  <a:cubicBezTo>
                    <a:pt x="79340" y="85894"/>
                    <a:pt x="74424" y="87806"/>
                    <a:pt x="68142" y="87806"/>
                  </a:cubicBezTo>
                  <a:cubicBezTo>
                    <a:pt x="62134" y="87806"/>
                    <a:pt x="56671" y="85621"/>
                    <a:pt x="52301" y="81524"/>
                  </a:cubicBezTo>
                  <a:cubicBezTo>
                    <a:pt x="47932" y="77155"/>
                    <a:pt x="45747" y="72239"/>
                    <a:pt x="45747" y="65957"/>
                  </a:cubicBezTo>
                  <a:cubicBezTo>
                    <a:pt x="45747" y="59948"/>
                    <a:pt x="47932" y="54759"/>
                    <a:pt x="52301" y="50389"/>
                  </a:cubicBezTo>
                  <a:cubicBezTo>
                    <a:pt x="56671" y="46020"/>
                    <a:pt x="61860" y="44108"/>
                    <a:pt x="68142" y="44108"/>
                  </a:cubicBezTo>
                  <a:cubicBezTo>
                    <a:pt x="74151" y="44108"/>
                    <a:pt x="79340" y="46293"/>
                    <a:pt x="83710" y="50389"/>
                  </a:cubicBezTo>
                  <a:cubicBezTo>
                    <a:pt x="88079" y="54759"/>
                    <a:pt x="89991" y="59675"/>
                    <a:pt x="89991" y="65957"/>
                  </a:cubicBezTo>
                  <a:cubicBezTo>
                    <a:pt x="89991" y="72239"/>
                    <a:pt x="87806" y="77428"/>
                    <a:pt x="83710" y="81524"/>
                  </a:cubicBez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xmlns="" id="{2BDDC00B-E9BA-4B6F-9C29-A742D9D5A5F8}"/>
                </a:ext>
              </a:extLst>
            </p:cNvPr>
            <p:cNvSpPr/>
            <p:nvPr/>
          </p:nvSpPr>
          <p:spPr>
            <a:xfrm>
              <a:off x="5116607" y="5442563"/>
              <a:ext cx="213029" cy="243071"/>
            </a:xfrm>
            <a:custGeom>
              <a:avLst/>
              <a:gdLst>
                <a:gd name="connsiteX0" fmla="*/ 177661 w 213029"/>
                <a:gd name="connsiteY0" fmla="*/ 100369 h 243071"/>
                <a:gd name="connsiteX1" fmla="*/ 177661 w 213029"/>
                <a:gd name="connsiteY1" fmla="*/ 2048 h 243071"/>
                <a:gd name="connsiteX2" fmla="*/ 34549 w 213029"/>
                <a:gd name="connsiteY2" fmla="*/ 2048 h 243071"/>
                <a:gd name="connsiteX3" fmla="*/ 34549 w 213029"/>
                <a:gd name="connsiteY3" fmla="*/ 49024 h 243071"/>
                <a:gd name="connsiteX4" fmla="*/ 127954 w 213029"/>
                <a:gd name="connsiteY4" fmla="*/ 49024 h 243071"/>
                <a:gd name="connsiteX5" fmla="*/ 127954 w 213029"/>
                <a:gd name="connsiteY5" fmla="*/ 100369 h 243071"/>
                <a:gd name="connsiteX6" fmla="*/ 2048 w 213029"/>
                <a:gd name="connsiteY6" fmla="*/ 100369 h 243071"/>
                <a:gd name="connsiteX7" fmla="*/ 2048 w 213029"/>
                <a:gd name="connsiteY7" fmla="*/ 146799 h 243071"/>
                <a:gd name="connsiteX8" fmla="*/ 82617 w 213029"/>
                <a:gd name="connsiteY8" fmla="*/ 146799 h 243071"/>
                <a:gd name="connsiteX9" fmla="*/ 82617 w 213029"/>
                <a:gd name="connsiteY9" fmla="*/ 242388 h 243071"/>
                <a:gd name="connsiteX10" fmla="*/ 132597 w 213029"/>
                <a:gd name="connsiteY10" fmla="*/ 242388 h 243071"/>
                <a:gd name="connsiteX11" fmla="*/ 132597 w 213029"/>
                <a:gd name="connsiteY11" fmla="*/ 146799 h 243071"/>
                <a:gd name="connsiteX12" fmla="*/ 212346 w 213029"/>
                <a:gd name="connsiteY12" fmla="*/ 146799 h 243071"/>
                <a:gd name="connsiteX13" fmla="*/ 212346 w 213029"/>
                <a:gd name="connsiteY13" fmla="*/ 100369 h 24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29" h="243071">
                  <a:moveTo>
                    <a:pt x="177661" y="100369"/>
                  </a:moveTo>
                  <a:lnTo>
                    <a:pt x="177661" y="2048"/>
                  </a:lnTo>
                  <a:lnTo>
                    <a:pt x="34549" y="2048"/>
                  </a:lnTo>
                  <a:lnTo>
                    <a:pt x="34549" y="49024"/>
                  </a:lnTo>
                  <a:lnTo>
                    <a:pt x="127954" y="49024"/>
                  </a:lnTo>
                  <a:lnTo>
                    <a:pt x="127954" y="100369"/>
                  </a:lnTo>
                  <a:lnTo>
                    <a:pt x="2048" y="100369"/>
                  </a:lnTo>
                  <a:lnTo>
                    <a:pt x="2048" y="146799"/>
                  </a:lnTo>
                  <a:lnTo>
                    <a:pt x="82617" y="146799"/>
                  </a:lnTo>
                  <a:lnTo>
                    <a:pt x="82617" y="242388"/>
                  </a:lnTo>
                  <a:lnTo>
                    <a:pt x="132597" y="242388"/>
                  </a:lnTo>
                  <a:lnTo>
                    <a:pt x="132597" y="146799"/>
                  </a:lnTo>
                  <a:lnTo>
                    <a:pt x="212346" y="146799"/>
                  </a:lnTo>
                  <a:lnTo>
                    <a:pt x="212346" y="100369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xmlns="" id="{C74EF434-2CA1-462B-B7BA-D331C96C5081}"/>
                </a:ext>
              </a:extLst>
            </p:cNvPr>
            <p:cNvSpPr/>
            <p:nvPr/>
          </p:nvSpPr>
          <p:spPr>
            <a:xfrm>
              <a:off x="4004758" y="5493362"/>
              <a:ext cx="106515" cy="43698"/>
            </a:xfrm>
            <a:custGeom>
              <a:avLst/>
              <a:gdLst>
                <a:gd name="connsiteX0" fmla="*/ 106105 w 106514"/>
                <a:gd name="connsiteY0" fmla="*/ 2048 h 43698"/>
                <a:gd name="connsiteX1" fmla="*/ 106105 w 106514"/>
                <a:gd name="connsiteY1" fmla="*/ 2048 h 43698"/>
                <a:gd name="connsiteX2" fmla="*/ 2048 w 106514"/>
                <a:gd name="connsiteY2" fmla="*/ 41923 h 43698"/>
                <a:gd name="connsiteX3" fmla="*/ 55579 w 106514"/>
                <a:gd name="connsiteY3" fmla="*/ 21439 h 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4" h="43698">
                  <a:moveTo>
                    <a:pt x="106105" y="2048"/>
                  </a:moveTo>
                  <a:lnTo>
                    <a:pt x="106105" y="2048"/>
                  </a:lnTo>
                  <a:lnTo>
                    <a:pt x="2048" y="41923"/>
                  </a:lnTo>
                  <a:lnTo>
                    <a:pt x="55579" y="21439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xmlns="" id="{AB102855-59DE-483B-8254-AE55C31E1C0E}"/>
                </a:ext>
              </a:extLst>
            </p:cNvPr>
            <p:cNvSpPr/>
            <p:nvPr/>
          </p:nvSpPr>
          <p:spPr>
            <a:xfrm>
              <a:off x="4020599" y="5380020"/>
              <a:ext cx="133826" cy="136557"/>
            </a:xfrm>
            <a:custGeom>
              <a:avLst/>
              <a:gdLst>
                <a:gd name="connsiteX0" fmla="*/ 132870 w 133826"/>
                <a:gd name="connsiteY0" fmla="*/ 136693 h 136556"/>
                <a:gd name="connsiteX1" fmla="*/ 100643 w 133826"/>
                <a:gd name="connsiteY1" fmla="*/ 5053 h 136556"/>
                <a:gd name="connsiteX2" fmla="*/ 2048 w 133826"/>
                <a:gd name="connsiteY2" fmla="*/ 2048 h 136556"/>
                <a:gd name="connsiteX3" fmla="*/ 19255 w 133826"/>
                <a:gd name="connsiteY3" fmla="*/ 79886 h 136556"/>
                <a:gd name="connsiteX4" fmla="*/ 90264 w 133826"/>
                <a:gd name="connsiteY4" fmla="*/ 115391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26" h="136556">
                  <a:moveTo>
                    <a:pt x="132870" y="136693"/>
                  </a:moveTo>
                  <a:lnTo>
                    <a:pt x="100643" y="5053"/>
                  </a:lnTo>
                  <a:lnTo>
                    <a:pt x="2048" y="2048"/>
                  </a:lnTo>
                  <a:lnTo>
                    <a:pt x="19255" y="79886"/>
                  </a:lnTo>
                  <a:lnTo>
                    <a:pt x="90264" y="115391"/>
                  </a:lnTo>
                  <a:close/>
                </a:path>
              </a:pathLst>
            </a:custGeom>
            <a:solidFill>
              <a:srgbClr val="B61D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xmlns="" id="{02A56917-AF8E-4807-A8EF-4A260C6D5747}"/>
                </a:ext>
              </a:extLst>
            </p:cNvPr>
            <p:cNvSpPr/>
            <p:nvPr/>
          </p:nvSpPr>
          <p:spPr>
            <a:xfrm>
              <a:off x="4108815" y="5493362"/>
              <a:ext cx="2731" cy="2731"/>
            </a:xfrm>
            <a:custGeom>
              <a:avLst/>
              <a:gdLst>
                <a:gd name="connsiteX0" fmla="*/ 2048 w 2731"/>
                <a:gd name="connsiteY0" fmla="*/ 2048 h 2731"/>
                <a:gd name="connsiteX1" fmla="*/ 2048 w 2731"/>
                <a:gd name="connsiteY1" fmla="*/ 2048 h 2731"/>
                <a:gd name="connsiteX2" fmla="*/ 2048 w 2731"/>
                <a:gd name="connsiteY2" fmla="*/ 2048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1" h="2731">
                  <a:moveTo>
                    <a:pt x="2048" y="2048"/>
                  </a:moveTo>
                  <a:lnTo>
                    <a:pt x="2048" y="204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B51E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xmlns="" id="{C44562CC-A25D-405E-97D8-E2D50B89B6BD}"/>
                </a:ext>
              </a:extLst>
            </p:cNvPr>
            <p:cNvSpPr/>
            <p:nvPr/>
          </p:nvSpPr>
          <p:spPr>
            <a:xfrm>
              <a:off x="4119193" y="5383024"/>
              <a:ext cx="114708" cy="204835"/>
            </a:xfrm>
            <a:custGeom>
              <a:avLst/>
              <a:gdLst>
                <a:gd name="connsiteX0" fmla="*/ 70600 w 114708"/>
                <a:gd name="connsiteY0" fmla="*/ 167009 h 204835"/>
                <a:gd name="connsiteX1" fmla="*/ 111840 w 114708"/>
                <a:gd name="connsiteY1" fmla="*/ 204699 h 204835"/>
                <a:gd name="connsiteX2" fmla="*/ 114571 w 114708"/>
                <a:gd name="connsiteY2" fmla="*/ 103100 h 204835"/>
                <a:gd name="connsiteX3" fmla="*/ 2048 w 114708"/>
                <a:gd name="connsiteY3" fmla="*/ 2048 h 204835"/>
                <a:gd name="connsiteX4" fmla="*/ 34276 w 114708"/>
                <a:gd name="connsiteY4" fmla="*/ 133689 h 20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08" h="204835">
                  <a:moveTo>
                    <a:pt x="70600" y="167009"/>
                  </a:moveTo>
                  <a:lnTo>
                    <a:pt x="111840" y="204699"/>
                  </a:lnTo>
                  <a:lnTo>
                    <a:pt x="114571" y="103100"/>
                  </a:lnTo>
                  <a:lnTo>
                    <a:pt x="2048" y="2048"/>
                  </a:lnTo>
                  <a:lnTo>
                    <a:pt x="34276" y="133689"/>
                  </a:lnTo>
                  <a:close/>
                </a:path>
              </a:pathLst>
            </a:custGeom>
            <a:solidFill>
              <a:srgbClr val="524F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xmlns="" id="{0DFDE669-1167-479A-8F58-7DE417CE7FC8}"/>
                </a:ext>
              </a:extLst>
            </p:cNvPr>
            <p:cNvSpPr/>
            <p:nvPr/>
          </p:nvSpPr>
          <p:spPr>
            <a:xfrm>
              <a:off x="4119193" y="5331952"/>
              <a:ext cx="169331" cy="155675"/>
            </a:xfrm>
            <a:custGeom>
              <a:avLst/>
              <a:gdLst>
                <a:gd name="connsiteX0" fmla="*/ 169741 w 169330"/>
                <a:gd name="connsiteY0" fmla="*/ 134782 h 155674"/>
                <a:gd name="connsiteX1" fmla="*/ 82344 w 169330"/>
                <a:gd name="connsiteY1" fmla="*/ 2048 h 155674"/>
                <a:gd name="connsiteX2" fmla="*/ 2048 w 169330"/>
                <a:gd name="connsiteY2" fmla="*/ 53121 h 155674"/>
                <a:gd name="connsiteX3" fmla="*/ 114571 w 169330"/>
                <a:gd name="connsiteY3" fmla="*/ 154173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30" h="155674">
                  <a:moveTo>
                    <a:pt x="169741" y="134782"/>
                  </a:moveTo>
                  <a:lnTo>
                    <a:pt x="82344" y="2048"/>
                  </a:lnTo>
                  <a:lnTo>
                    <a:pt x="2048" y="53121"/>
                  </a:lnTo>
                  <a:lnTo>
                    <a:pt x="114571" y="154173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xmlns="" id="{155A8282-7A93-45B3-AD00-C0A8D2F090B3}"/>
                </a:ext>
              </a:extLst>
            </p:cNvPr>
            <p:cNvSpPr/>
            <p:nvPr/>
          </p:nvSpPr>
          <p:spPr>
            <a:xfrm>
              <a:off x="4199489" y="5331952"/>
              <a:ext cx="294963" cy="218491"/>
            </a:xfrm>
            <a:custGeom>
              <a:avLst/>
              <a:gdLst>
                <a:gd name="connsiteX0" fmla="*/ 142975 w 294963"/>
                <a:gd name="connsiteY0" fmla="*/ 216443 h 218490"/>
                <a:gd name="connsiteX1" fmla="*/ 294281 w 294963"/>
                <a:gd name="connsiteY1" fmla="*/ 102281 h 218490"/>
                <a:gd name="connsiteX2" fmla="*/ 164278 w 294963"/>
                <a:gd name="connsiteY2" fmla="*/ 97092 h 218490"/>
                <a:gd name="connsiteX3" fmla="*/ 2048 w 294963"/>
                <a:gd name="connsiteY3" fmla="*/ 2048 h 218490"/>
                <a:gd name="connsiteX4" fmla="*/ 89445 w 294963"/>
                <a:gd name="connsiteY4" fmla="*/ 134782 h 21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963" h="218490">
                  <a:moveTo>
                    <a:pt x="142975" y="216443"/>
                  </a:moveTo>
                  <a:lnTo>
                    <a:pt x="294281" y="102281"/>
                  </a:lnTo>
                  <a:lnTo>
                    <a:pt x="164278" y="97092"/>
                  </a:ln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0A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xmlns="" id="{9DB79A00-E072-4F5F-98D5-AE16ECA9937A}"/>
                </a:ext>
              </a:extLst>
            </p:cNvPr>
            <p:cNvSpPr/>
            <p:nvPr/>
          </p:nvSpPr>
          <p:spPr>
            <a:xfrm>
              <a:off x="4199489" y="5331952"/>
              <a:ext cx="90128" cy="136557"/>
            </a:xfrm>
            <a:custGeom>
              <a:avLst/>
              <a:gdLst>
                <a:gd name="connsiteX0" fmla="*/ 89445 w 90127"/>
                <a:gd name="connsiteY0" fmla="*/ 134782 h 136556"/>
                <a:gd name="connsiteX1" fmla="*/ 2048 w 90127"/>
                <a:gd name="connsiteY1" fmla="*/ 2048 h 136556"/>
                <a:gd name="connsiteX2" fmla="*/ 89445 w 90127"/>
                <a:gd name="connsiteY2" fmla="*/ 134782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27" h="136556">
                  <a:moveTo>
                    <a:pt x="89445" y="134782"/>
                  </a:move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19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xmlns="" id="{34E4BA46-2191-48A3-98E8-16FE306CFA84}"/>
                </a:ext>
              </a:extLst>
            </p:cNvPr>
            <p:cNvSpPr/>
            <p:nvPr/>
          </p:nvSpPr>
          <p:spPr>
            <a:xfrm>
              <a:off x="4340416" y="5432184"/>
              <a:ext cx="152944" cy="117439"/>
            </a:xfrm>
            <a:custGeom>
              <a:avLst/>
              <a:gdLst>
                <a:gd name="connsiteX0" fmla="*/ 2048 w 152944"/>
                <a:gd name="connsiteY0" fmla="*/ 116210 h 117438"/>
                <a:gd name="connsiteX1" fmla="*/ 126862 w 152944"/>
                <a:gd name="connsiteY1" fmla="*/ 103920 h 117438"/>
                <a:gd name="connsiteX2" fmla="*/ 153354 w 152944"/>
                <a:gd name="connsiteY2" fmla="*/ 2048 h 1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944" h="117438">
                  <a:moveTo>
                    <a:pt x="2048" y="116210"/>
                  </a:moveTo>
                  <a:lnTo>
                    <a:pt x="126862" y="103920"/>
                  </a:lnTo>
                  <a:lnTo>
                    <a:pt x="153354" y="2048"/>
                  </a:lnTo>
                  <a:close/>
                </a:path>
              </a:pathLst>
            </a:custGeom>
            <a:solidFill>
              <a:srgbClr val="72BF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xmlns="" id="{C54B09CC-9B95-4E01-A3FB-36559F253A19}"/>
                </a:ext>
              </a:extLst>
            </p:cNvPr>
            <p:cNvSpPr/>
            <p:nvPr/>
          </p:nvSpPr>
          <p:spPr>
            <a:xfrm>
              <a:off x="4228985" y="5464685"/>
              <a:ext cx="114708" cy="122901"/>
            </a:xfrm>
            <a:custGeom>
              <a:avLst/>
              <a:gdLst>
                <a:gd name="connsiteX0" fmla="*/ 4780 w 114708"/>
                <a:gd name="connsiteY0" fmla="*/ 21439 h 122901"/>
                <a:gd name="connsiteX1" fmla="*/ 2048 w 114708"/>
                <a:gd name="connsiteY1" fmla="*/ 123038 h 122901"/>
                <a:gd name="connsiteX2" fmla="*/ 113479 w 114708"/>
                <a:gd name="connsiteY2" fmla="*/ 83709 h 122901"/>
                <a:gd name="connsiteX3" fmla="*/ 59949 w 114708"/>
                <a:gd name="connsiteY3" fmla="*/ 2048 h 12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708" h="122901">
                  <a:moveTo>
                    <a:pt x="4780" y="21439"/>
                  </a:moveTo>
                  <a:lnTo>
                    <a:pt x="2048" y="123038"/>
                  </a:lnTo>
                  <a:lnTo>
                    <a:pt x="113479" y="83709"/>
                  </a:lnTo>
                  <a:lnTo>
                    <a:pt x="59949" y="2048"/>
                  </a:lnTo>
                  <a:close/>
                </a:path>
              </a:pathLst>
            </a:custGeom>
            <a:solidFill>
              <a:srgbClr val="00B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xmlns="" id="{6EF35CDE-CA4B-49B0-9FA3-660B048E4381}"/>
                </a:ext>
              </a:extLst>
            </p:cNvPr>
            <p:cNvSpPr/>
            <p:nvPr/>
          </p:nvSpPr>
          <p:spPr>
            <a:xfrm>
              <a:off x="4286886" y="5464685"/>
              <a:ext cx="57354" cy="84665"/>
            </a:xfrm>
            <a:custGeom>
              <a:avLst/>
              <a:gdLst>
                <a:gd name="connsiteX0" fmla="*/ 2048 w 57354"/>
                <a:gd name="connsiteY0" fmla="*/ 2048 h 84665"/>
                <a:gd name="connsiteX1" fmla="*/ 55579 w 57354"/>
                <a:gd name="connsiteY1" fmla="*/ 83709 h 84665"/>
                <a:gd name="connsiteX2" fmla="*/ 2048 w 57354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84665">
                  <a:moveTo>
                    <a:pt x="2048" y="2048"/>
                  </a:moveTo>
                  <a:lnTo>
                    <a:pt x="55579" y="83709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16C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xmlns="" id="{C5DBC58B-3459-4F9B-AAD4-0F91EBDDFC1E}"/>
                </a:ext>
              </a:extLst>
            </p:cNvPr>
            <p:cNvSpPr/>
            <p:nvPr/>
          </p:nvSpPr>
          <p:spPr>
            <a:xfrm>
              <a:off x="4272137" y="5534056"/>
              <a:ext cx="196642" cy="155675"/>
            </a:xfrm>
            <a:custGeom>
              <a:avLst/>
              <a:gdLst>
                <a:gd name="connsiteX0" fmla="*/ 2048 w 196642"/>
                <a:gd name="connsiteY0" fmla="*/ 117849 h 155674"/>
                <a:gd name="connsiteX1" fmla="*/ 155539 w 196642"/>
                <a:gd name="connsiteY1" fmla="*/ 154173 h 155674"/>
                <a:gd name="connsiteX2" fmla="*/ 195140 w 196642"/>
                <a:gd name="connsiteY2" fmla="*/ 2048 h 155674"/>
                <a:gd name="connsiteX3" fmla="*/ 70327 w 196642"/>
                <a:gd name="connsiteY3" fmla="*/ 14338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2" h="155674">
                  <a:moveTo>
                    <a:pt x="2048" y="117849"/>
                  </a:moveTo>
                  <a:lnTo>
                    <a:pt x="155539" y="154173"/>
                  </a:lnTo>
                  <a:lnTo>
                    <a:pt x="195140" y="2048"/>
                  </a:lnTo>
                  <a:lnTo>
                    <a:pt x="70327" y="14338"/>
                  </a:lnTo>
                  <a:close/>
                </a:path>
              </a:pathLst>
            </a:custGeom>
            <a:solidFill>
              <a:srgbClr val="A6CE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xmlns="" id="{847150E9-1DF6-4C53-BDD1-66208DA7858B}"/>
                </a:ext>
              </a:extLst>
            </p:cNvPr>
            <p:cNvSpPr/>
            <p:nvPr/>
          </p:nvSpPr>
          <p:spPr>
            <a:xfrm>
              <a:off x="4194846" y="5546346"/>
              <a:ext cx="147482" cy="106514"/>
            </a:xfrm>
            <a:custGeom>
              <a:avLst/>
              <a:gdLst>
                <a:gd name="connsiteX0" fmla="*/ 2048 w 147481"/>
                <a:gd name="connsiteY0" fmla="*/ 75789 h 106514"/>
                <a:gd name="connsiteX1" fmla="*/ 79340 w 147481"/>
                <a:gd name="connsiteY1" fmla="*/ 105558 h 106514"/>
                <a:gd name="connsiteX2" fmla="*/ 147618 w 147481"/>
                <a:gd name="connsiteY2" fmla="*/ 2048 h 106514"/>
                <a:gd name="connsiteX3" fmla="*/ 36188 w 147481"/>
                <a:gd name="connsiteY3" fmla="*/ 41377 h 10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481" h="106514">
                  <a:moveTo>
                    <a:pt x="2048" y="75789"/>
                  </a:moveTo>
                  <a:lnTo>
                    <a:pt x="79340" y="105558"/>
                  </a:lnTo>
                  <a:lnTo>
                    <a:pt x="147618" y="2048"/>
                  </a:lnTo>
                  <a:lnTo>
                    <a:pt x="36188" y="41377"/>
                  </a:lnTo>
                  <a:close/>
                </a:path>
              </a:pathLst>
            </a:custGeom>
            <a:solidFill>
              <a:srgbClr val="E2E4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xmlns="" id="{FFD9A9CE-CA05-44BD-B50D-9FA94197028D}"/>
                </a:ext>
              </a:extLst>
            </p:cNvPr>
            <p:cNvSpPr/>
            <p:nvPr/>
          </p:nvSpPr>
          <p:spPr>
            <a:xfrm>
              <a:off x="4272137" y="5649856"/>
              <a:ext cx="155675" cy="120170"/>
            </a:xfrm>
            <a:custGeom>
              <a:avLst/>
              <a:gdLst>
                <a:gd name="connsiteX0" fmla="*/ 23898 w 155675"/>
                <a:gd name="connsiteY0" fmla="*/ 95726 h 120170"/>
                <a:gd name="connsiteX1" fmla="*/ 134236 w 155675"/>
                <a:gd name="connsiteY1" fmla="*/ 120580 h 120170"/>
                <a:gd name="connsiteX2" fmla="*/ 155539 w 155675"/>
                <a:gd name="connsiteY2" fmla="*/ 38372 h 120170"/>
                <a:gd name="connsiteX3" fmla="*/ 2048 w 155675"/>
                <a:gd name="connsiteY3" fmla="*/ 2048 h 12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75" h="120170">
                  <a:moveTo>
                    <a:pt x="23898" y="95726"/>
                  </a:moveTo>
                  <a:lnTo>
                    <a:pt x="134236" y="120580"/>
                  </a:lnTo>
                  <a:lnTo>
                    <a:pt x="155539" y="38372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E1D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xmlns="" id="{BF295488-5AA1-49AF-9F30-B63CB2D99A13}"/>
                </a:ext>
              </a:extLst>
            </p:cNvPr>
            <p:cNvSpPr/>
            <p:nvPr/>
          </p:nvSpPr>
          <p:spPr>
            <a:xfrm>
              <a:off x="4114277" y="5620087"/>
              <a:ext cx="182987" cy="125632"/>
            </a:xfrm>
            <a:custGeom>
              <a:avLst/>
              <a:gdLst>
                <a:gd name="connsiteX0" fmla="*/ 82617 w 182986"/>
                <a:gd name="connsiteY0" fmla="*/ 2048 h 125632"/>
                <a:gd name="connsiteX1" fmla="*/ 2048 w 182986"/>
                <a:gd name="connsiteY1" fmla="*/ 83436 h 125632"/>
                <a:gd name="connsiteX2" fmla="*/ 181758 w 182986"/>
                <a:gd name="connsiteY2" fmla="*/ 125496 h 125632"/>
                <a:gd name="connsiteX3" fmla="*/ 159908 w 182986"/>
                <a:gd name="connsiteY3" fmla="*/ 31818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86" h="125632">
                  <a:moveTo>
                    <a:pt x="82617" y="2048"/>
                  </a:moveTo>
                  <a:lnTo>
                    <a:pt x="2048" y="83436"/>
                  </a:lnTo>
                  <a:lnTo>
                    <a:pt x="181758" y="125496"/>
                  </a:lnTo>
                  <a:lnTo>
                    <a:pt x="159908" y="31818"/>
                  </a:lnTo>
                  <a:close/>
                </a:path>
              </a:pathLst>
            </a:custGeom>
            <a:solidFill>
              <a:srgbClr val="F9E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xmlns="" id="{509D0918-5CDA-4452-A3B3-FC42DCE5F080}"/>
                </a:ext>
              </a:extLst>
            </p:cNvPr>
            <p:cNvSpPr/>
            <p:nvPr/>
          </p:nvSpPr>
          <p:spPr>
            <a:xfrm>
              <a:off x="4004758" y="5457857"/>
              <a:ext cx="106515" cy="79203"/>
            </a:xfrm>
            <a:custGeom>
              <a:avLst/>
              <a:gdLst>
                <a:gd name="connsiteX0" fmla="*/ 35095 w 106514"/>
                <a:gd name="connsiteY0" fmla="*/ 2048 h 79202"/>
                <a:gd name="connsiteX1" fmla="*/ 2048 w 106514"/>
                <a:gd name="connsiteY1" fmla="*/ 77428 h 79202"/>
                <a:gd name="connsiteX2" fmla="*/ 106105 w 106514"/>
                <a:gd name="connsiteY2" fmla="*/ 37553 h 7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14" h="79202">
                  <a:moveTo>
                    <a:pt x="35095" y="2048"/>
                  </a:moveTo>
                  <a:lnTo>
                    <a:pt x="2048" y="77428"/>
                  </a:lnTo>
                  <a:lnTo>
                    <a:pt x="106105" y="37553"/>
                  </a:lnTo>
                  <a:close/>
                </a:path>
              </a:pathLst>
            </a:custGeom>
            <a:solidFill>
              <a:srgbClr val="ED18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xmlns="" id="{6505A62D-B4B8-41C2-A0DD-FC04BC77A2FA}"/>
                </a:ext>
              </a:extLst>
            </p:cNvPr>
            <p:cNvSpPr/>
            <p:nvPr/>
          </p:nvSpPr>
          <p:spPr>
            <a:xfrm>
              <a:off x="4037805" y="5457857"/>
              <a:ext cx="73741" cy="38236"/>
            </a:xfrm>
            <a:custGeom>
              <a:avLst/>
              <a:gdLst>
                <a:gd name="connsiteX0" fmla="*/ 73058 w 73740"/>
                <a:gd name="connsiteY0" fmla="*/ 37553 h 38235"/>
                <a:gd name="connsiteX1" fmla="*/ 2048 w 73740"/>
                <a:gd name="connsiteY1" fmla="*/ 2048 h 38235"/>
                <a:gd name="connsiteX2" fmla="*/ 73058 w 73740"/>
                <a:gd name="connsiteY2" fmla="*/ 37553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40" h="38235">
                  <a:moveTo>
                    <a:pt x="73058" y="37553"/>
                  </a:moveTo>
                  <a:lnTo>
                    <a:pt x="2048" y="2048"/>
                  </a:lnTo>
                  <a:lnTo>
                    <a:pt x="73058" y="37553"/>
                  </a:lnTo>
                  <a:close/>
                </a:path>
              </a:pathLst>
            </a:custGeom>
            <a:solidFill>
              <a:srgbClr val="EB25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xmlns="" id="{AB4212E3-56BD-4453-8DA8-211C98C4C86E}"/>
                </a:ext>
              </a:extLst>
            </p:cNvPr>
            <p:cNvSpPr/>
            <p:nvPr/>
          </p:nvSpPr>
          <p:spPr>
            <a:xfrm>
              <a:off x="4058289" y="5493362"/>
              <a:ext cx="131095" cy="81934"/>
            </a:xfrm>
            <a:custGeom>
              <a:avLst/>
              <a:gdLst>
                <a:gd name="connsiteX0" fmla="*/ 52574 w 131094"/>
                <a:gd name="connsiteY0" fmla="*/ 2048 h 81934"/>
                <a:gd name="connsiteX1" fmla="*/ 2048 w 131094"/>
                <a:gd name="connsiteY1" fmla="*/ 21439 h 81934"/>
                <a:gd name="connsiteX2" fmla="*/ 54213 w 131094"/>
                <a:gd name="connsiteY2" fmla="*/ 81524 h 81934"/>
                <a:gd name="connsiteX3" fmla="*/ 131505 w 131094"/>
                <a:gd name="connsiteY3" fmla="*/ 56671 h 81934"/>
                <a:gd name="connsiteX4" fmla="*/ 95180 w 131094"/>
                <a:gd name="connsiteY4" fmla="*/ 23351 h 8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94" h="81934">
                  <a:moveTo>
                    <a:pt x="52574" y="2048"/>
                  </a:moveTo>
                  <a:lnTo>
                    <a:pt x="2048" y="21439"/>
                  </a:lnTo>
                  <a:lnTo>
                    <a:pt x="54213" y="81524"/>
                  </a:lnTo>
                  <a:lnTo>
                    <a:pt x="131505" y="56671"/>
                  </a:lnTo>
                  <a:lnTo>
                    <a:pt x="95180" y="23351"/>
                  </a:lnTo>
                  <a:close/>
                </a:path>
              </a:pathLst>
            </a:custGeom>
            <a:solidFill>
              <a:srgbClr val="A880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xmlns="" id="{866DF954-7452-40F2-8530-29B40E0CB41A}"/>
                </a:ext>
              </a:extLst>
            </p:cNvPr>
            <p:cNvSpPr/>
            <p:nvPr/>
          </p:nvSpPr>
          <p:spPr>
            <a:xfrm>
              <a:off x="4108815" y="5493362"/>
              <a:ext cx="46429" cy="24580"/>
            </a:xfrm>
            <a:custGeom>
              <a:avLst/>
              <a:gdLst>
                <a:gd name="connsiteX0" fmla="*/ 2048 w 46429"/>
                <a:gd name="connsiteY0" fmla="*/ 2048 h 24580"/>
                <a:gd name="connsiteX1" fmla="*/ 2048 w 46429"/>
                <a:gd name="connsiteY1" fmla="*/ 2048 h 24580"/>
                <a:gd name="connsiteX2" fmla="*/ 44654 w 46429"/>
                <a:gd name="connsiteY2" fmla="*/ 23351 h 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29" h="24580">
                  <a:moveTo>
                    <a:pt x="2048" y="2048"/>
                  </a:moveTo>
                  <a:lnTo>
                    <a:pt x="2048" y="2048"/>
                  </a:lnTo>
                  <a:lnTo>
                    <a:pt x="44654" y="23351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xmlns="" id="{A54E00FA-55A5-47A9-BDCA-101EA74C09FE}"/>
                </a:ext>
              </a:extLst>
            </p:cNvPr>
            <p:cNvSpPr/>
            <p:nvPr/>
          </p:nvSpPr>
          <p:spPr>
            <a:xfrm>
              <a:off x="4151421" y="5514665"/>
              <a:ext cx="38236" cy="35505"/>
            </a:xfrm>
            <a:custGeom>
              <a:avLst/>
              <a:gdLst>
                <a:gd name="connsiteX0" fmla="*/ 2048 w 38236"/>
                <a:gd name="connsiteY0" fmla="*/ 2048 h 35504"/>
                <a:gd name="connsiteX1" fmla="*/ 38373 w 38236"/>
                <a:gd name="connsiteY1" fmla="*/ 35368 h 35504"/>
                <a:gd name="connsiteX2" fmla="*/ 38373 w 38236"/>
                <a:gd name="connsiteY2" fmla="*/ 35368 h 3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5504">
                  <a:moveTo>
                    <a:pt x="2048" y="2048"/>
                  </a:moveTo>
                  <a:lnTo>
                    <a:pt x="38373" y="35368"/>
                  </a:lnTo>
                  <a:lnTo>
                    <a:pt x="38373" y="35368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xmlns="" id="{93C25E7F-BF10-42EF-8AFC-E94DAAD5704B}"/>
                </a:ext>
              </a:extLst>
            </p:cNvPr>
            <p:cNvSpPr/>
            <p:nvPr/>
          </p:nvSpPr>
          <p:spPr>
            <a:xfrm>
              <a:off x="4110454" y="5547985"/>
              <a:ext cx="120170" cy="155675"/>
            </a:xfrm>
            <a:custGeom>
              <a:avLst/>
              <a:gdLst>
                <a:gd name="connsiteX0" fmla="*/ 120580 w 120170"/>
                <a:gd name="connsiteY0" fmla="*/ 39738 h 155674"/>
                <a:gd name="connsiteX1" fmla="*/ 79340 w 120170"/>
                <a:gd name="connsiteY1" fmla="*/ 2048 h 155674"/>
                <a:gd name="connsiteX2" fmla="*/ 2048 w 120170"/>
                <a:gd name="connsiteY2" fmla="*/ 26902 h 155674"/>
                <a:gd name="connsiteX3" fmla="*/ 21713 w 120170"/>
                <a:gd name="connsiteY3" fmla="*/ 64045 h 155674"/>
                <a:gd name="connsiteX4" fmla="*/ 5872 w 120170"/>
                <a:gd name="connsiteY4" fmla="*/ 155538 h 155674"/>
                <a:gd name="connsiteX5" fmla="*/ 86441 w 120170"/>
                <a:gd name="connsiteY5" fmla="*/ 74150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70" h="155674">
                  <a:moveTo>
                    <a:pt x="120580" y="39738"/>
                  </a:moveTo>
                  <a:lnTo>
                    <a:pt x="79340" y="2048"/>
                  </a:lnTo>
                  <a:lnTo>
                    <a:pt x="2048" y="26902"/>
                  </a:lnTo>
                  <a:lnTo>
                    <a:pt x="21713" y="64045"/>
                  </a:lnTo>
                  <a:lnTo>
                    <a:pt x="5872" y="155538"/>
                  </a:lnTo>
                  <a:lnTo>
                    <a:pt x="86441" y="74150"/>
                  </a:lnTo>
                  <a:close/>
                </a:path>
              </a:pathLst>
            </a:custGeom>
            <a:solidFill>
              <a:srgbClr val="2E9F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xmlns="" id="{1CDD58FC-BE02-4BD4-9985-EAB5E890C520}"/>
                </a:ext>
              </a:extLst>
            </p:cNvPr>
            <p:cNvSpPr/>
            <p:nvPr/>
          </p:nvSpPr>
          <p:spPr>
            <a:xfrm>
              <a:off x="4187745" y="5547985"/>
              <a:ext cx="43698" cy="40967"/>
            </a:xfrm>
            <a:custGeom>
              <a:avLst/>
              <a:gdLst>
                <a:gd name="connsiteX0" fmla="*/ 2048 w 43698"/>
                <a:gd name="connsiteY0" fmla="*/ 2048 h 40967"/>
                <a:gd name="connsiteX1" fmla="*/ 43289 w 43698"/>
                <a:gd name="connsiteY1" fmla="*/ 39738 h 40967"/>
                <a:gd name="connsiteX2" fmla="*/ 2048 w 43698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698" h="40967">
                  <a:moveTo>
                    <a:pt x="2048" y="2048"/>
                  </a:moveTo>
                  <a:lnTo>
                    <a:pt x="43289" y="3973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xmlns="" id="{97C8D41E-1831-4F87-9266-E39B585724DB}"/>
                </a:ext>
              </a:extLst>
            </p:cNvPr>
            <p:cNvSpPr/>
            <p:nvPr/>
          </p:nvSpPr>
          <p:spPr>
            <a:xfrm>
              <a:off x="4194846" y="5585674"/>
              <a:ext cx="38236" cy="38236"/>
            </a:xfrm>
            <a:custGeom>
              <a:avLst/>
              <a:gdLst>
                <a:gd name="connsiteX0" fmla="*/ 2048 w 38236"/>
                <a:gd name="connsiteY0" fmla="*/ 36461 h 38235"/>
                <a:gd name="connsiteX1" fmla="*/ 2048 w 38236"/>
                <a:gd name="connsiteY1" fmla="*/ 36461 h 38235"/>
                <a:gd name="connsiteX2" fmla="*/ 36188 w 38236"/>
                <a:gd name="connsiteY2" fmla="*/ 2048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8235">
                  <a:moveTo>
                    <a:pt x="2048" y="36461"/>
                  </a:moveTo>
                  <a:lnTo>
                    <a:pt x="2048" y="36461"/>
                  </a:lnTo>
                  <a:lnTo>
                    <a:pt x="3618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6165A1ED-9784-4F4C-85DC-E1B749F41865}"/>
                </a:ext>
              </a:extLst>
            </p:cNvPr>
            <p:cNvSpPr/>
            <p:nvPr/>
          </p:nvSpPr>
          <p:spPr>
            <a:xfrm>
              <a:off x="4114277" y="5620087"/>
              <a:ext cx="84665" cy="84665"/>
            </a:xfrm>
            <a:custGeom>
              <a:avLst/>
              <a:gdLst>
                <a:gd name="connsiteX0" fmla="*/ 82617 w 84665"/>
                <a:gd name="connsiteY0" fmla="*/ 2048 h 84665"/>
                <a:gd name="connsiteX1" fmla="*/ 2048 w 84665"/>
                <a:gd name="connsiteY1" fmla="*/ 83436 h 84665"/>
                <a:gd name="connsiteX2" fmla="*/ 82617 w 84665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84665">
                  <a:moveTo>
                    <a:pt x="82617" y="2048"/>
                  </a:moveTo>
                  <a:lnTo>
                    <a:pt x="2048" y="83436"/>
                  </a:lnTo>
                  <a:lnTo>
                    <a:pt x="82617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xmlns="" id="{437D17D5-1165-49A9-9034-81ED0600ABF5}"/>
                </a:ext>
              </a:extLst>
            </p:cNvPr>
            <p:cNvSpPr/>
            <p:nvPr/>
          </p:nvSpPr>
          <p:spPr>
            <a:xfrm>
              <a:off x="4004758" y="5512753"/>
              <a:ext cx="128364" cy="125632"/>
            </a:xfrm>
            <a:custGeom>
              <a:avLst/>
              <a:gdLst>
                <a:gd name="connsiteX0" fmla="*/ 127408 w 128363"/>
                <a:gd name="connsiteY0" fmla="*/ 99277 h 125632"/>
                <a:gd name="connsiteX1" fmla="*/ 107744 w 128363"/>
                <a:gd name="connsiteY1" fmla="*/ 62133 h 125632"/>
                <a:gd name="connsiteX2" fmla="*/ 55579 w 128363"/>
                <a:gd name="connsiteY2" fmla="*/ 2048 h 125632"/>
                <a:gd name="connsiteX3" fmla="*/ 2048 w 128363"/>
                <a:gd name="connsiteY3" fmla="*/ 22532 h 125632"/>
                <a:gd name="connsiteX4" fmla="*/ 72785 w 128363"/>
                <a:gd name="connsiteY4" fmla="*/ 124403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363" h="125632">
                  <a:moveTo>
                    <a:pt x="127408" y="99277"/>
                  </a:moveTo>
                  <a:lnTo>
                    <a:pt x="107744" y="62133"/>
                  </a:lnTo>
                  <a:lnTo>
                    <a:pt x="55579" y="2048"/>
                  </a:lnTo>
                  <a:lnTo>
                    <a:pt x="2048" y="22532"/>
                  </a:lnTo>
                  <a:lnTo>
                    <a:pt x="72785" y="124403"/>
                  </a:lnTo>
                  <a:close/>
                </a:path>
              </a:pathLst>
            </a:custGeom>
            <a:solidFill>
              <a:srgbClr val="F15A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865394F1-CEBA-414B-A603-EA9A9226A7EC}"/>
                </a:ext>
              </a:extLst>
            </p:cNvPr>
            <p:cNvSpPr/>
            <p:nvPr/>
          </p:nvSpPr>
          <p:spPr>
            <a:xfrm>
              <a:off x="3968161" y="5533236"/>
              <a:ext cx="109246" cy="142019"/>
            </a:xfrm>
            <a:custGeom>
              <a:avLst/>
              <a:gdLst>
                <a:gd name="connsiteX0" fmla="*/ 109382 w 109245"/>
                <a:gd name="connsiteY0" fmla="*/ 103920 h 142019"/>
                <a:gd name="connsiteX1" fmla="*/ 38646 w 109245"/>
                <a:gd name="connsiteY1" fmla="*/ 2048 h 142019"/>
                <a:gd name="connsiteX2" fmla="*/ 2048 w 109245"/>
                <a:gd name="connsiteY2" fmla="*/ 85348 h 142019"/>
                <a:gd name="connsiteX3" fmla="*/ 28540 w 109245"/>
                <a:gd name="connsiteY3" fmla="*/ 140790 h 1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45" h="142019">
                  <a:moveTo>
                    <a:pt x="109382" y="103920"/>
                  </a:moveTo>
                  <a:lnTo>
                    <a:pt x="38646" y="2048"/>
                  </a:lnTo>
                  <a:lnTo>
                    <a:pt x="2048" y="85348"/>
                  </a:lnTo>
                  <a:lnTo>
                    <a:pt x="28540" y="140790"/>
                  </a:lnTo>
                  <a:close/>
                </a:path>
              </a:pathLst>
            </a:custGeom>
            <a:solidFill>
              <a:srgbClr val="F58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3465CEA4-E13F-4226-A3C5-D4F386E1F4DE}"/>
                </a:ext>
              </a:extLst>
            </p:cNvPr>
            <p:cNvSpPr/>
            <p:nvPr/>
          </p:nvSpPr>
          <p:spPr>
            <a:xfrm>
              <a:off x="3994653" y="5609981"/>
              <a:ext cx="139288" cy="95590"/>
            </a:xfrm>
            <a:custGeom>
              <a:avLst/>
              <a:gdLst>
                <a:gd name="connsiteX0" fmla="*/ 82890 w 139288"/>
                <a:gd name="connsiteY0" fmla="*/ 27175 h 95589"/>
                <a:gd name="connsiteX1" fmla="*/ 2048 w 139288"/>
                <a:gd name="connsiteY1" fmla="*/ 64045 h 95589"/>
                <a:gd name="connsiteX2" fmla="*/ 121672 w 139288"/>
                <a:gd name="connsiteY2" fmla="*/ 93541 h 95589"/>
                <a:gd name="connsiteX3" fmla="*/ 137513 w 139288"/>
                <a:gd name="connsiteY3" fmla="*/ 2048 h 9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288" h="95589">
                  <a:moveTo>
                    <a:pt x="82890" y="27175"/>
                  </a:moveTo>
                  <a:lnTo>
                    <a:pt x="2048" y="64045"/>
                  </a:lnTo>
                  <a:lnTo>
                    <a:pt x="121672" y="93541"/>
                  </a:lnTo>
                  <a:lnTo>
                    <a:pt x="137513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xmlns="" id="{6CC4D150-5166-473D-AFBF-5DE53E3F5C7D}"/>
                </a:ext>
              </a:extLst>
            </p:cNvPr>
            <p:cNvSpPr/>
            <p:nvPr/>
          </p:nvSpPr>
          <p:spPr>
            <a:xfrm>
              <a:off x="4075495" y="5609981"/>
              <a:ext cx="57354" cy="27311"/>
            </a:xfrm>
            <a:custGeom>
              <a:avLst/>
              <a:gdLst>
                <a:gd name="connsiteX0" fmla="*/ 2048 w 57354"/>
                <a:gd name="connsiteY0" fmla="*/ 27175 h 27311"/>
                <a:gd name="connsiteX1" fmla="*/ 56671 w 57354"/>
                <a:gd name="connsiteY1" fmla="*/ 2048 h 27311"/>
                <a:gd name="connsiteX2" fmla="*/ 2048 w 57354"/>
                <a:gd name="connsiteY2" fmla="*/ 27175 h 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27311">
                  <a:moveTo>
                    <a:pt x="2048" y="27175"/>
                  </a:moveTo>
                  <a:lnTo>
                    <a:pt x="56671" y="2048"/>
                  </a:lnTo>
                  <a:lnTo>
                    <a:pt x="2048" y="27175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xmlns="" id="{90E5DCE5-3752-4C0A-A22C-875FA60FC05C}"/>
                </a:ext>
              </a:extLst>
            </p:cNvPr>
            <p:cNvSpPr/>
            <p:nvPr/>
          </p:nvSpPr>
          <p:spPr>
            <a:xfrm>
              <a:off x="3994653" y="5635108"/>
              <a:ext cx="84665" cy="40967"/>
            </a:xfrm>
            <a:custGeom>
              <a:avLst/>
              <a:gdLst>
                <a:gd name="connsiteX0" fmla="*/ 2048 w 84665"/>
                <a:gd name="connsiteY0" fmla="*/ 38919 h 40967"/>
                <a:gd name="connsiteX1" fmla="*/ 82890 w 84665"/>
                <a:gd name="connsiteY1" fmla="*/ 2048 h 40967"/>
                <a:gd name="connsiteX2" fmla="*/ 82890 w 84665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40967">
                  <a:moveTo>
                    <a:pt x="2048" y="38919"/>
                  </a:moveTo>
                  <a:lnTo>
                    <a:pt x="82890" y="2048"/>
                  </a:lnTo>
                  <a:lnTo>
                    <a:pt x="82890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xmlns="" id="{310C2AA2-EE80-4339-9CC6-CE9A11E84C7F}"/>
                </a:ext>
              </a:extLst>
            </p:cNvPr>
            <p:cNvSpPr/>
            <p:nvPr/>
          </p:nvSpPr>
          <p:spPr>
            <a:xfrm>
              <a:off x="3933476" y="5616536"/>
              <a:ext cx="182987" cy="158406"/>
            </a:xfrm>
            <a:custGeom>
              <a:avLst/>
              <a:gdLst>
                <a:gd name="connsiteX0" fmla="*/ 36734 w 182986"/>
                <a:gd name="connsiteY0" fmla="*/ 2048 h 158405"/>
                <a:gd name="connsiteX1" fmla="*/ 2048 w 182986"/>
                <a:gd name="connsiteY1" fmla="*/ 81251 h 158405"/>
                <a:gd name="connsiteX2" fmla="*/ 91084 w 182986"/>
                <a:gd name="connsiteY2" fmla="*/ 156904 h 158405"/>
                <a:gd name="connsiteX3" fmla="*/ 182850 w 182986"/>
                <a:gd name="connsiteY3" fmla="*/ 86987 h 158405"/>
                <a:gd name="connsiteX4" fmla="*/ 63226 w 182986"/>
                <a:gd name="connsiteY4" fmla="*/ 57490 h 1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86" h="158405">
                  <a:moveTo>
                    <a:pt x="36734" y="2048"/>
                  </a:moveTo>
                  <a:lnTo>
                    <a:pt x="2048" y="81251"/>
                  </a:lnTo>
                  <a:lnTo>
                    <a:pt x="91084" y="156904"/>
                  </a:lnTo>
                  <a:lnTo>
                    <a:pt x="182850" y="86987"/>
                  </a:lnTo>
                  <a:lnTo>
                    <a:pt x="63226" y="57490"/>
                  </a:lnTo>
                  <a:close/>
                </a:path>
              </a:pathLst>
            </a:custGeom>
            <a:solidFill>
              <a:srgbClr val="FFD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620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9550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188" y="645160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443EC1C-83DE-49FB-B62E-6C987AE8BA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1208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직사각형 127">
            <a:extLst>
              <a:ext uri="{FF2B5EF4-FFF2-40B4-BE49-F238E27FC236}">
                <a16:creationId xmlns:a16="http://schemas.microsoft.com/office/drawing/2014/main" xmlns="" id="{EAACA0D5-B032-41CB-A1BD-9B754AB229E0}"/>
              </a:ext>
            </a:extLst>
          </p:cNvPr>
          <p:cNvSpPr/>
          <p:nvPr/>
        </p:nvSpPr>
        <p:spPr>
          <a:xfrm>
            <a:off x="0" y="198532"/>
            <a:ext cx="9906000" cy="415006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1F1E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7" name="사각형: 둥근 위쪽 모서리 136">
            <a:extLst>
              <a:ext uri="{FF2B5EF4-FFF2-40B4-BE49-F238E27FC236}">
                <a16:creationId xmlns:a16="http://schemas.microsoft.com/office/drawing/2014/main" xmlns="" id="{4A234396-FADB-436F-87D6-622CE8E9A15B}"/>
              </a:ext>
            </a:extLst>
          </p:cNvPr>
          <p:cNvSpPr/>
          <p:nvPr/>
        </p:nvSpPr>
        <p:spPr>
          <a:xfrm>
            <a:off x="2203037" y="1"/>
            <a:ext cx="5502302" cy="554126"/>
          </a:xfrm>
          <a:prstGeom prst="round2SameRect">
            <a:avLst>
              <a:gd name="adj1" fmla="val 16667"/>
              <a:gd name="adj2" fmla="val 50000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8" name="타원 137">
            <a:extLst>
              <a:ext uri="{FF2B5EF4-FFF2-40B4-BE49-F238E27FC236}">
                <a16:creationId xmlns:a16="http://schemas.microsoft.com/office/drawing/2014/main" xmlns="" id="{B479019C-44E2-45A6-8FAA-52B6249F7027}"/>
              </a:ext>
            </a:extLst>
          </p:cNvPr>
          <p:cNvSpPr/>
          <p:nvPr/>
        </p:nvSpPr>
        <p:spPr>
          <a:xfrm>
            <a:off x="1464124" y="3265170"/>
            <a:ext cx="6993604" cy="283100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xmlns="" id="{D3A827B0-8DB1-4F42-865C-DFBEA7AE236C}"/>
              </a:ext>
            </a:extLst>
          </p:cNvPr>
          <p:cNvSpPr/>
          <p:nvPr/>
        </p:nvSpPr>
        <p:spPr>
          <a:xfrm>
            <a:off x="2362200" y="2369679"/>
            <a:ext cx="5210176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4" name="Freeform 14">
            <a:extLst>
              <a:ext uri="{FF2B5EF4-FFF2-40B4-BE49-F238E27FC236}">
                <a16:creationId xmlns:a16="http://schemas.microsoft.com/office/drawing/2014/main" xmlns="" id="{4241B0D1-83A7-46ED-A0E8-E9A67F27A4EB}"/>
              </a:ext>
            </a:extLst>
          </p:cNvPr>
          <p:cNvSpPr>
            <a:spLocks noEditPoints="1"/>
          </p:cNvSpPr>
          <p:nvPr/>
        </p:nvSpPr>
        <p:spPr bwMode="auto">
          <a:xfrm>
            <a:off x="7500402" y="3837089"/>
            <a:ext cx="215145" cy="510264"/>
          </a:xfrm>
          <a:custGeom>
            <a:avLst/>
            <a:gdLst>
              <a:gd name="T0" fmla="*/ 23 w 572"/>
              <a:gd name="T1" fmla="*/ 123 h 1359"/>
              <a:gd name="T2" fmla="*/ 13 w 572"/>
              <a:gd name="T3" fmla="*/ 160 h 1359"/>
              <a:gd name="T4" fmla="*/ 560 w 572"/>
              <a:gd name="T5" fmla="*/ 160 h 1359"/>
              <a:gd name="T6" fmla="*/ 550 w 572"/>
              <a:gd name="T7" fmla="*/ 123 h 1359"/>
              <a:gd name="T8" fmla="*/ 86 w 572"/>
              <a:gd name="T9" fmla="*/ 1265 h 1359"/>
              <a:gd name="T10" fmla="*/ 155 w 572"/>
              <a:gd name="T11" fmla="*/ 1265 h 1359"/>
              <a:gd name="T12" fmla="*/ 86 w 572"/>
              <a:gd name="T13" fmla="*/ 972 h 1359"/>
              <a:gd name="T14" fmla="*/ 155 w 572"/>
              <a:gd name="T15" fmla="*/ 890 h 1359"/>
              <a:gd name="T16" fmla="*/ 155 w 572"/>
              <a:gd name="T17" fmla="*/ 785 h 1359"/>
              <a:gd name="T18" fmla="*/ 86 w 572"/>
              <a:gd name="T19" fmla="*/ 702 h 1359"/>
              <a:gd name="T20" fmla="*/ 155 w 572"/>
              <a:gd name="T21" fmla="*/ 702 h 1359"/>
              <a:gd name="T22" fmla="*/ 86 w 572"/>
              <a:gd name="T23" fmla="*/ 418 h 1359"/>
              <a:gd name="T24" fmla="*/ 155 w 572"/>
              <a:gd name="T25" fmla="*/ 335 h 1359"/>
              <a:gd name="T26" fmla="*/ 155 w 572"/>
              <a:gd name="T27" fmla="*/ 230 h 1359"/>
              <a:gd name="T28" fmla="*/ 185 w 572"/>
              <a:gd name="T29" fmla="*/ 1265 h 1359"/>
              <a:gd name="T30" fmla="*/ 254 w 572"/>
              <a:gd name="T31" fmla="*/ 1265 h 1359"/>
              <a:gd name="T32" fmla="*/ 185 w 572"/>
              <a:gd name="T33" fmla="*/ 972 h 1359"/>
              <a:gd name="T34" fmla="*/ 254 w 572"/>
              <a:gd name="T35" fmla="*/ 890 h 1359"/>
              <a:gd name="T36" fmla="*/ 254 w 572"/>
              <a:gd name="T37" fmla="*/ 785 h 1359"/>
              <a:gd name="T38" fmla="*/ 185 w 572"/>
              <a:gd name="T39" fmla="*/ 702 h 1359"/>
              <a:gd name="T40" fmla="*/ 254 w 572"/>
              <a:gd name="T41" fmla="*/ 702 h 1359"/>
              <a:gd name="T42" fmla="*/ 185 w 572"/>
              <a:gd name="T43" fmla="*/ 418 h 1359"/>
              <a:gd name="T44" fmla="*/ 254 w 572"/>
              <a:gd name="T45" fmla="*/ 335 h 1359"/>
              <a:gd name="T46" fmla="*/ 254 w 572"/>
              <a:gd name="T47" fmla="*/ 230 h 1359"/>
              <a:gd name="T48" fmla="*/ 312 w 572"/>
              <a:gd name="T49" fmla="*/ 1265 h 1359"/>
              <a:gd name="T50" fmla="*/ 382 w 572"/>
              <a:gd name="T51" fmla="*/ 1265 h 1359"/>
              <a:gd name="T52" fmla="*/ 312 w 572"/>
              <a:gd name="T53" fmla="*/ 972 h 1359"/>
              <a:gd name="T54" fmla="*/ 382 w 572"/>
              <a:gd name="T55" fmla="*/ 890 h 1359"/>
              <a:gd name="T56" fmla="*/ 382 w 572"/>
              <a:gd name="T57" fmla="*/ 785 h 1359"/>
              <a:gd name="T58" fmla="*/ 312 w 572"/>
              <a:gd name="T59" fmla="*/ 702 h 1359"/>
              <a:gd name="T60" fmla="*/ 382 w 572"/>
              <a:gd name="T61" fmla="*/ 702 h 1359"/>
              <a:gd name="T62" fmla="*/ 312 w 572"/>
              <a:gd name="T63" fmla="*/ 418 h 1359"/>
              <a:gd name="T64" fmla="*/ 382 w 572"/>
              <a:gd name="T65" fmla="*/ 335 h 1359"/>
              <a:gd name="T66" fmla="*/ 382 w 572"/>
              <a:gd name="T67" fmla="*/ 230 h 1359"/>
              <a:gd name="T68" fmla="*/ 411 w 572"/>
              <a:gd name="T69" fmla="*/ 1265 h 1359"/>
              <a:gd name="T70" fmla="*/ 481 w 572"/>
              <a:gd name="T71" fmla="*/ 1265 h 1359"/>
              <a:gd name="T72" fmla="*/ 411 w 572"/>
              <a:gd name="T73" fmla="*/ 972 h 1359"/>
              <a:gd name="T74" fmla="*/ 481 w 572"/>
              <a:gd name="T75" fmla="*/ 890 h 1359"/>
              <a:gd name="T76" fmla="*/ 481 w 572"/>
              <a:gd name="T77" fmla="*/ 785 h 1359"/>
              <a:gd name="T78" fmla="*/ 411 w 572"/>
              <a:gd name="T79" fmla="*/ 702 h 1359"/>
              <a:gd name="T80" fmla="*/ 481 w 572"/>
              <a:gd name="T81" fmla="*/ 702 h 1359"/>
              <a:gd name="T82" fmla="*/ 411 w 572"/>
              <a:gd name="T83" fmla="*/ 418 h 1359"/>
              <a:gd name="T84" fmla="*/ 481 w 572"/>
              <a:gd name="T85" fmla="*/ 335 h 1359"/>
              <a:gd name="T86" fmla="*/ 481 w 572"/>
              <a:gd name="T87" fmla="*/ 230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2" h="1359">
                <a:moveTo>
                  <a:pt x="472" y="0"/>
                </a:moveTo>
                <a:lnTo>
                  <a:pt x="100" y="0"/>
                </a:lnTo>
                <a:lnTo>
                  <a:pt x="23" y="123"/>
                </a:lnTo>
                <a:lnTo>
                  <a:pt x="0" y="123"/>
                </a:lnTo>
                <a:lnTo>
                  <a:pt x="0" y="160"/>
                </a:lnTo>
                <a:lnTo>
                  <a:pt x="13" y="160"/>
                </a:lnTo>
                <a:lnTo>
                  <a:pt x="13" y="1359"/>
                </a:lnTo>
                <a:lnTo>
                  <a:pt x="560" y="1359"/>
                </a:lnTo>
                <a:lnTo>
                  <a:pt x="560" y="160"/>
                </a:lnTo>
                <a:lnTo>
                  <a:pt x="572" y="160"/>
                </a:lnTo>
                <a:lnTo>
                  <a:pt x="572" y="123"/>
                </a:lnTo>
                <a:lnTo>
                  <a:pt x="550" y="123"/>
                </a:lnTo>
                <a:lnTo>
                  <a:pt x="472" y="0"/>
                </a:lnTo>
                <a:close/>
                <a:moveTo>
                  <a:pt x="155" y="1265"/>
                </a:moveTo>
                <a:lnTo>
                  <a:pt x="86" y="1265"/>
                </a:lnTo>
                <a:lnTo>
                  <a:pt x="86" y="1160"/>
                </a:lnTo>
                <a:lnTo>
                  <a:pt x="155" y="1160"/>
                </a:lnTo>
                <a:lnTo>
                  <a:pt x="155" y="1265"/>
                </a:lnTo>
                <a:close/>
                <a:moveTo>
                  <a:pt x="155" y="1077"/>
                </a:moveTo>
                <a:lnTo>
                  <a:pt x="86" y="1077"/>
                </a:lnTo>
                <a:lnTo>
                  <a:pt x="86" y="972"/>
                </a:lnTo>
                <a:lnTo>
                  <a:pt x="155" y="972"/>
                </a:lnTo>
                <a:lnTo>
                  <a:pt x="155" y="1077"/>
                </a:lnTo>
                <a:close/>
                <a:moveTo>
                  <a:pt x="155" y="890"/>
                </a:moveTo>
                <a:lnTo>
                  <a:pt x="86" y="890"/>
                </a:lnTo>
                <a:lnTo>
                  <a:pt x="86" y="785"/>
                </a:lnTo>
                <a:lnTo>
                  <a:pt x="155" y="785"/>
                </a:lnTo>
                <a:lnTo>
                  <a:pt x="155" y="890"/>
                </a:lnTo>
                <a:close/>
                <a:moveTo>
                  <a:pt x="155" y="702"/>
                </a:moveTo>
                <a:lnTo>
                  <a:pt x="86" y="702"/>
                </a:lnTo>
                <a:lnTo>
                  <a:pt x="86" y="596"/>
                </a:lnTo>
                <a:lnTo>
                  <a:pt x="155" y="596"/>
                </a:lnTo>
                <a:lnTo>
                  <a:pt x="155" y="702"/>
                </a:lnTo>
                <a:close/>
                <a:moveTo>
                  <a:pt x="155" y="523"/>
                </a:moveTo>
                <a:lnTo>
                  <a:pt x="86" y="523"/>
                </a:lnTo>
                <a:lnTo>
                  <a:pt x="86" y="418"/>
                </a:lnTo>
                <a:lnTo>
                  <a:pt x="155" y="418"/>
                </a:lnTo>
                <a:lnTo>
                  <a:pt x="155" y="523"/>
                </a:lnTo>
                <a:close/>
                <a:moveTo>
                  <a:pt x="155" y="335"/>
                </a:moveTo>
                <a:lnTo>
                  <a:pt x="86" y="335"/>
                </a:lnTo>
                <a:lnTo>
                  <a:pt x="86" y="230"/>
                </a:lnTo>
                <a:lnTo>
                  <a:pt x="155" y="230"/>
                </a:lnTo>
                <a:lnTo>
                  <a:pt x="155" y="335"/>
                </a:lnTo>
                <a:close/>
                <a:moveTo>
                  <a:pt x="254" y="1265"/>
                </a:moveTo>
                <a:lnTo>
                  <a:pt x="185" y="1265"/>
                </a:lnTo>
                <a:lnTo>
                  <a:pt x="185" y="1160"/>
                </a:lnTo>
                <a:lnTo>
                  <a:pt x="254" y="1160"/>
                </a:lnTo>
                <a:lnTo>
                  <a:pt x="254" y="1265"/>
                </a:lnTo>
                <a:close/>
                <a:moveTo>
                  <a:pt x="254" y="1077"/>
                </a:moveTo>
                <a:lnTo>
                  <a:pt x="185" y="1077"/>
                </a:lnTo>
                <a:lnTo>
                  <a:pt x="185" y="972"/>
                </a:lnTo>
                <a:lnTo>
                  <a:pt x="254" y="972"/>
                </a:lnTo>
                <a:lnTo>
                  <a:pt x="254" y="1077"/>
                </a:lnTo>
                <a:close/>
                <a:moveTo>
                  <a:pt x="254" y="890"/>
                </a:moveTo>
                <a:lnTo>
                  <a:pt x="185" y="890"/>
                </a:lnTo>
                <a:lnTo>
                  <a:pt x="185" y="785"/>
                </a:lnTo>
                <a:lnTo>
                  <a:pt x="254" y="785"/>
                </a:lnTo>
                <a:lnTo>
                  <a:pt x="254" y="890"/>
                </a:lnTo>
                <a:close/>
                <a:moveTo>
                  <a:pt x="254" y="702"/>
                </a:moveTo>
                <a:lnTo>
                  <a:pt x="185" y="702"/>
                </a:lnTo>
                <a:lnTo>
                  <a:pt x="185" y="596"/>
                </a:lnTo>
                <a:lnTo>
                  <a:pt x="254" y="596"/>
                </a:lnTo>
                <a:lnTo>
                  <a:pt x="254" y="702"/>
                </a:lnTo>
                <a:close/>
                <a:moveTo>
                  <a:pt x="254" y="523"/>
                </a:moveTo>
                <a:lnTo>
                  <a:pt x="185" y="523"/>
                </a:lnTo>
                <a:lnTo>
                  <a:pt x="185" y="418"/>
                </a:lnTo>
                <a:lnTo>
                  <a:pt x="254" y="418"/>
                </a:lnTo>
                <a:lnTo>
                  <a:pt x="254" y="523"/>
                </a:lnTo>
                <a:close/>
                <a:moveTo>
                  <a:pt x="254" y="335"/>
                </a:moveTo>
                <a:lnTo>
                  <a:pt x="185" y="335"/>
                </a:lnTo>
                <a:lnTo>
                  <a:pt x="185" y="230"/>
                </a:lnTo>
                <a:lnTo>
                  <a:pt x="254" y="230"/>
                </a:lnTo>
                <a:lnTo>
                  <a:pt x="254" y="335"/>
                </a:lnTo>
                <a:close/>
                <a:moveTo>
                  <a:pt x="382" y="1265"/>
                </a:moveTo>
                <a:lnTo>
                  <a:pt x="312" y="1265"/>
                </a:lnTo>
                <a:lnTo>
                  <a:pt x="312" y="1160"/>
                </a:lnTo>
                <a:lnTo>
                  <a:pt x="382" y="1160"/>
                </a:lnTo>
                <a:lnTo>
                  <a:pt x="382" y="1265"/>
                </a:lnTo>
                <a:close/>
                <a:moveTo>
                  <a:pt x="382" y="1077"/>
                </a:moveTo>
                <a:lnTo>
                  <a:pt x="312" y="1077"/>
                </a:lnTo>
                <a:lnTo>
                  <a:pt x="312" y="972"/>
                </a:lnTo>
                <a:lnTo>
                  <a:pt x="382" y="972"/>
                </a:lnTo>
                <a:lnTo>
                  <a:pt x="382" y="1077"/>
                </a:lnTo>
                <a:close/>
                <a:moveTo>
                  <a:pt x="382" y="890"/>
                </a:moveTo>
                <a:lnTo>
                  <a:pt x="312" y="890"/>
                </a:lnTo>
                <a:lnTo>
                  <a:pt x="312" y="785"/>
                </a:lnTo>
                <a:lnTo>
                  <a:pt x="382" y="785"/>
                </a:lnTo>
                <a:lnTo>
                  <a:pt x="382" y="890"/>
                </a:lnTo>
                <a:close/>
                <a:moveTo>
                  <a:pt x="382" y="702"/>
                </a:moveTo>
                <a:lnTo>
                  <a:pt x="312" y="702"/>
                </a:lnTo>
                <a:lnTo>
                  <a:pt x="312" y="596"/>
                </a:lnTo>
                <a:lnTo>
                  <a:pt x="382" y="596"/>
                </a:lnTo>
                <a:lnTo>
                  <a:pt x="382" y="702"/>
                </a:lnTo>
                <a:close/>
                <a:moveTo>
                  <a:pt x="382" y="523"/>
                </a:moveTo>
                <a:lnTo>
                  <a:pt x="312" y="523"/>
                </a:lnTo>
                <a:lnTo>
                  <a:pt x="312" y="418"/>
                </a:lnTo>
                <a:lnTo>
                  <a:pt x="382" y="418"/>
                </a:lnTo>
                <a:lnTo>
                  <a:pt x="382" y="523"/>
                </a:lnTo>
                <a:close/>
                <a:moveTo>
                  <a:pt x="382" y="335"/>
                </a:moveTo>
                <a:lnTo>
                  <a:pt x="312" y="335"/>
                </a:lnTo>
                <a:lnTo>
                  <a:pt x="312" y="230"/>
                </a:lnTo>
                <a:lnTo>
                  <a:pt x="382" y="230"/>
                </a:lnTo>
                <a:lnTo>
                  <a:pt x="382" y="335"/>
                </a:lnTo>
                <a:close/>
                <a:moveTo>
                  <a:pt x="481" y="1265"/>
                </a:moveTo>
                <a:lnTo>
                  <a:pt x="411" y="1265"/>
                </a:lnTo>
                <a:lnTo>
                  <a:pt x="411" y="1160"/>
                </a:lnTo>
                <a:lnTo>
                  <a:pt x="481" y="1160"/>
                </a:lnTo>
                <a:lnTo>
                  <a:pt x="481" y="1265"/>
                </a:lnTo>
                <a:close/>
                <a:moveTo>
                  <a:pt x="481" y="1077"/>
                </a:moveTo>
                <a:lnTo>
                  <a:pt x="411" y="1077"/>
                </a:lnTo>
                <a:lnTo>
                  <a:pt x="411" y="972"/>
                </a:lnTo>
                <a:lnTo>
                  <a:pt x="481" y="972"/>
                </a:lnTo>
                <a:lnTo>
                  <a:pt x="481" y="1077"/>
                </a:lnTo>
                <a:close/>
                <a:moveTo>
                  <a:pt x="481" y="890"/>
                </a:moveTo>
                <a:lnTo>
                  <a:pt x="411" y="890"/>
                </a:lnTo>
                <a:lnTo>
                  <a:pt x="411" y="785"/>
                </a:lnTo>
                <a:lnTo>
                  <a:pt x="481" y="785"/>
                </a:lnTo>
                <a:lnTo>
                  <a:pt x="481" y="890"/>
                </a:lnTo>
                <a:close/>
                <a:moveTo>
                  <a:pt x="481" y="702"/>
                </a:moveTo>
                <a:lnTo>
                  <a:pt x="411" y="702"/>
                </a:lnTo>
                <a:lnTo>
                  <a:pt x="411" y="596"/>
                </a:lnTo>
                <a:lnTo>
                  <a:pt x="481" y="596"/>
                </a:lnTo>
                <a:lnTo>
                  <a:pt x="481" y="702"/>
                </a:lnTo>
                <a:close/>
                <a:moveTo>
                  <a:pt x="481" y="523"/>
                </a:moveTo>
                <a:lnTo>
                  <a:pt x="411" y="523"/>
                </a:lnTo>
                <a:lnTo>
                  <a:pt x="411" y="418"/>
                </a:lnTo>
                <a:lnTo>
                  <a:pt x="481" y="418"/>
                </a:lnTo>
                <a:lnTo>
                  <a:pt x="481" y="523"/>
                </a:lnTo>
                <a:close/>
                <a:moveTo>
                  <a:pt x="481" y="335"/>
                </a:moveTo>
                <a:lnTo>
                  <a:pt x="411" y="335"/>
                </a:lnTo>
                <a:lnTo>
                  <a:pt x="411" y="230"/>
                </a:lnTo>
                <a:lnTo>
                  <a:pt x="481" y="230"/>
                </a:lnTo>
                <a:lnTo>
                  <a:pt x="481" y="335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6" name="Freeform 66">
            <a:extLst>
              <a:ext uri="{FF2B5EF4-FFF2-40B4-BE49-F238E27FC236}">
                <a16:creationId xmlns:a16="http://schemas.microsoft.com/office/drawing/2014/main" xmlns="" id="{B8F6E020-D827-4F57-B03F-445E5758E5E0}"/>
              </a:ext>
            </a:extLst>
          </p:cNvPr>
          <p:cNvSpPr>
            <a:spLocks noEditPoints="1"/>
          </p:cNvSpPr>
          <p:nvPr/>
        </p:nvSpPr>
        <p:spPr bwMode="auto">
          <a:xfrm>
            <a:off x="4384369" y="4053230"/>
            <a:ext cx="411313" cy="294123"/>
          </a:xfrm>
          <a:custGeom>
            <a:avLst/>
            <a:gdLst>
              <a:gd name="T0" fmla="*/ 348 w 358"/>
              <a:gd name="T1" fmla="*/ 72 h 256"/>
              <a:gd name="T2" fmla="*/ 260 w 358"/>
              <a:gd name="T3" fmla="*/ 34 h 256"/>
              <a:gd name="T4" fmla="*/ 178 w 358"/>
              <a:gd name="T5" fmla="*/ 0 h 256"/>
              <a:gd name="T6" fmla="*/ 42 w 358"/>
              <a:gd name="T7" fmla="*/ 58 h 256"/>
              <a:gd name="T8" fmla="*/ 10 w 358"/>
              <a:gd name="T9" fmla="*/ 72 h 256"/>
              <a:gd name="T10" fmla="*/ 0 w 358"/>
              <a:gd name="T11" fmla="*/ 80 h 256"/>
              <a:gd name="T12" fmla="*/ 2 w 358"/>
              <a:gd name="T13" fmla="*/ 82 h 256"/>
              <a:gd name="T14" fmla="*/ 26 w 358"/>
              <a:gd name="T15" fmla="*/ 84 h 256"/>
              <a:gd name="T16" fmla="*/ 26 w 358"/>
              <a:gd name="T17" fmla="*/ 236 h 256"/>
              <a:gd name="T18" fmla="*/ 26 w 358"/>
              <a:gd name="T19" fmla="*/ 250 h 256"/>
              <a:gd name="T20" fmla="*/ 26 w 358"/>
              <a:gd name="T21" fmla="*/ 252 h 256"/>
              <a:gd name="T22" fmla="*/ 30 w 358"/>
              <a:gd name="T23" fmla="*/ 256 h 256"/>
              <a:gd name="T24" fmla="*/ 328 w 358"/>
              <a:gd name="T25" fmla="*/ 256 h 256"/>
              <a:gd name="T26" fmla="*/ 332 w 358"/>
              <a:gd name="T27" fmla="*/ 252 h 256"/>
              <a:gd name="T28" fmla="*/ 332 w 358"/>
              <a:gd name="T29" fmla="*/ 248 h 256"/>
              <a:gd name="T30" fmla="*/ 332 w 358"/>
              <a:gd name="T31" fmla="*/ 214 h 256"/>
              <a:gd name="T32" fmla="*/ 348 w 358"/>
              <a:gd name="T33" fmla="*/ 84 h 256"/>
              <a:gd name="T34" fmla="*/ 356 w 358"/>
              <a:gd name="T35" fmla="*/ 82 h 256"/>
              <a:gd name="T36" fmla="*/ 358 w 358"/>
              <a:gd name="T37" fmla="*/ 80 h 256"/>
              <a:gd name="T38" fmla="*/ 348 w 358"/>
              <a:gd name="T39" fmla="*/ 72 h 256"/>
              <a:gd name="T40" fmla="*/ 94 w 358"/>
              <a:gd name="T41" fmla="*/ 214 h 256"/>
              <a:gd name="T42" fmla="*/ 60 w 358"/>
              <a:gd name="T43" fmla="*/ 84 h 256"/>
              <a:gd name="T44" fmla="*/ 94 w 358"/>
              <a:gd name="T45" fmla="*/ 214 h 256"/>
              <a:gd name="T46" fmla="*/ 196 w 358"/>
              <a:gd name="T47" fmla="*/ 214 h 256"/>
              <a:gd name="T48" fmla="*/ 196 w 358"/>
              <a:gd name="T49" fmla="*/ 174 h 256"/>
              <a:gd name="T50" fmla="*/ 196 w 358"/>
              <a:gd name="T51" fmla="*/ 174 h 256"/>
              <a:gd name="T52" fmla="*/ 194 w 358"/>
              <a:gd name="T53" fmla="*/ 170 h 256"/>
              <a:gd name="T54" fmla="*/ 166 w 358"/>
              <a:gd name="T55" fmla="*/ 170 h 256"/>
              <a:gd name="T56" fmla="*/ 164 w 358"/>
              <a:gd name="T57" fmla="*/ 170 h 256"/>
              <a:gd name="T58" fmla="*/ 162 w 358"/>
              <a:gd name="T59" fmla="*/ 174 h 256"/>
              <a:gd name="T60" fmla="*/ 162 w 358"/>
              <a:gd name="T61" fmla="*/ 202 h 256"/>
              <a:gd name="T62" fmla="*/ 128 w 358"/>
              <a:gd name="T63" fmla="*/ 214 h 256"/>
              <a:gd name="T64" fmla="*/ 178 w 358"/>
              <a:gd name="T65" fmla="*/ 84 h 256"/>
              <a:gd name="T66" fmla="*/ 230 w 358"/>
              <a:gd name="T67" fmla="*/ 214 h 256"/>
              <a:gd name="T68" fmla="*/ 298 w 358"/>
              <a:gd name="T69" fmla="*/ 214 h 256"/>
              <a:gd name="T70" fmla="*/ 264 w 358"/>
              <a:gd name="T71" fmla="*/ 84 h 256"/>
              <a:gd name="T72" fmla="*/ 298 w 358"/>
              <a:gd name="T73" fmla="*/ 21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8" h="256">
                <a:moveTo>
                  <a:pt x="348" y="72"/>
                </a:moveTo>
                <a:lnTo>
                  <a:pt x="348" y="72"/>
                </a:lnTo>
                <a:lnTo>
                  <a:pt x="316" y="58"/>
                </a:lnTo>
                <a:lnTo>
                  <a:pt x="260" y="34"/>
                </a:lnTo>
                <a:lnTo>
                  <a:pt x="178" y="0"/>
                </a:lnTo>
                <a:lnTo>
                  <a:pt x="178" y="0"/>
                </a:lnTo>
                <a:lnTo>
                  <a:pt x="98" y="34"/>
                </a:lnTo>
                <a:lnTo>
                  <a:pt x="42" y="58"/>
                </a:lnTo>
                <a:lnTo>
                  <a:pt x="10" y="72"/>
                </a:lnTo>
                <a:lnTo>
                  <a:pt x="10" y="72"/>
                </a:lnTo>
                <a:lnTo>
                  <a:pt x="4" y="76"/>
                </a:lnTo>
                <a:lnTo>
                  <a:pt x="0" y="80"/>
                </a:lnTo>
                <a:lnTo>
                  <a:pt x="0" y="82"/>
                </a:lnTo>
                <a:lnTo>
                  <a:pt x="2" y="82"/>
                </a:lnTo>
                <a:lnTo>
                  <a:pt x="10" y="84"/>
                </a:lnTo>
                <a:lnTo>
                  <a:pt x="26" y="84"/>
                </a:lnTo>
                <a:lnTo>
                  <a:pt x="26" y="214"/>
                </a:lnTo>
                <a:lnTo>
                  <a:pt x="26" y="236"/>
                </a:lnTo>
                <a:lnTo>
                  <a:pt x="26" y="248"/>
                </a:lnTo>
                <a:lnTo>
                  <a:pt x="26" y="250"/>
                </a:lnTo>
                <a:lnTo>
                  <a:pt x="26" y="252"/>
                </a:lnTo>
                <a:lnTo>
                  <a:pt x="26" y="252"/>
                </a:lnTo>
                <a:lnTo>
                  <a:pt x="26" y="256"/>
                </a:lnTo>
                <a:lnTo>
                  <a:pt x="30" y="256"/>
                </a:lnTo>
                <a:lnTo>
                  <a:pt x="328" y="256"/>
                </a:lnTo>
                <a:lnTo>
                  <a:pt x="328" y="256"/>
                </a:lnTo>
                <a:lnTo>
                  <a:pt x="332" y="256"/>
                </a:lnTo>
                <a:lnTo>
                  <a:pt x="332" y="252"/>
                </a:lnTo>
                <a:lnTo>
                  <a:pt x="332" y="250"/>
                </a:lnTo>
                <a:lnTo>
                  <a:pt x="332" y="248"/>
                </a:lnTo>
                <a:lnTo>
                  <a:pt x="332" y="236"/>
                </a:lnTo>
                <a:lnTo>
                  <a:pt x="332" y="214"/>
                </a:lnTo>
                <a:lnTo>
                  <a:pt x="332" y="84"/>
                </a:lnTo>
                <a:lnTo>
                  <a:pt x="348" y="84"/>
                </a:lnTo>
                <a:lnTo>
                  <a:pt x="348" y="84"/>
                </a:lnTo>
                <a:lnTo>
                  <a:pt x="356" y="82"/>
                </a:lnTo>
                <a:lnTo>
                  <a:pt x="358" y="82"/>
                </a:lnTo>
                <a:lnTo>
                  <a:pt x="358" y="80"/>
                </a:lnTo>
                <a:lnTo>
                  <a:pt x="354" y="76"/>
                </a:lnTo>
                <a:lnTo>
                  <a:pt x="348" y="72"/>
                </a:lnTo>
                <a:lnTo>
                  <a:pt x="348" y="72"/>
                </a:lnTo>
                <a:close/>
                <a:moveTo>
                  <a:pt x="94" y="214"/>
                </a:moveTo>
                <a:lnTo>
                  <a:pt x="60" y="214"/>
                </a:lnTo>
                <a:lnTo>
                  <a:pt x="60" y="84"/>
                </a:lnTo>
                <a:lnTo>
                  <a:pt x="94" y="84"/>
                </a:lnTo>
                <a:lnTo>
                  <a:pt x="94" y="214"/>
                </a:lnTo>
                <a:close/>
                <a:moveTo>
                  <a:pt x="230" y="214"/>
                </a:moveTo>
                <a:lnTo>
                  <a:pt x="196" y="214"/>
                </a:lnTo>
                <a:lnTo>
                  <a:pt x="196" y="202"/>
                </a:lnTo>
                <a:lnTo>
                  <a:pt x="196" y="174"/>
                </a:lnTo>
                <a:lnTo>
                  <a:pt x="196" y="174"/>
                </a:lnTo>
                <a:lnTo>
                  <a:pt x="196" y="174"/>
                </a:lnTo>
                <a:lnTo>
                  <a:pt x="196" y="174"/>
                </a:lnTo>
                <a:lnTo>
                  <a:pt x="194" y="170"/>
                </a:lnTo>
                <a:lnTo>
                  <a:pt x="192" y="170"/>
                </a:lnTo>
                <a:lnTo>
                  <a:pt x="166" y="170"/>
                </a:lnTo>
                <a:lnTo>
                  <a:pt x="166" y="170"/>
                </a:lnTo>
                <a:lnTo>
                  <a:pt x="164" y="170"/>
                </a:lnTo>
                <a:lnTo>
                  <a:pt x="162" y="174"/>
                </a:lnTo>
                <a:lnTo>
                  <a:pt x="162" y="174"/>
                </a:lnTo>
                <a:lnTo>
                  <a:pt x="162" y="174"/>
                </a:lnTo>
                <a:lnTo>
                  <a:pt x="162" y="202"/>
                </a:lnTo>
                <a:lnTo>
                  <a:pt x="162" y="214"/>
                </a:lnTo>
                <a:lnTo>
                  <a:pt x="128" y="214"/>
                </a:lnTo>
                <a:lnTo>
                  <a:pt x="128" y="84"/>
                </a:lnTo>
                <a:lnTo>
                  <a:pt x="178" y="84"/>
                </a:lnTo>
                <a:lnTo>
                  <a:pt x="230" y="84"/>
                </a:lnTo>
                <a:lnTo>
                  <a:pt x="230" y="214"/>
                </a:lnTo>
                <a:lnTo>
                  <a:pt x="230" y="214"/>
                </a:lnTo>
                <a:close/>
                <a:moveTo>
                  <a:pt x="298" y="214"/>
                </a:moveTo>
                <a:lnTo>
                  <a:pt x="264" y="214"/>
                </a:lnTo>
                <a:lnTo>
                  <a:pt x="264" y="84"/>
                </a:lnTo>
                <a:lnTo>
                  <a:pt x="298" y="84"/>
                </a:lnTo>
                <a:lnTo>
                  <a:pt x="298" y="214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xmlns="" id="{84F3DB47-EE36-4320-8352-F54D19205A10}"/>
              </a:ext>
            </a:extLst>
          </p:cNvPr>
          <p:cNvSpPr>
            <a:spLocks noEditPoints="1"/>
          </p:cNvSpPr>
          <p:nvPr/>
        </p:nvSpPr>
        <p:spPr bwMode="auto">
          <a:xfrm>
            <a:off x="8083760" y="3965132"/>
            <a:ext cx="265840" cy="382221"/>
          </a:xfrm>
          <a:custGeom>
            <a:avLst/>
            <a:gdLst>
              <a:gd name="T0" fmla="*/ 141 w 434"/>
              <a:gd name="T1" fmla="*/ 0 h 624"/>
              <a:gd name="T2" fmla="*/ 40 w 434"/>
              <a:gd name="T3" fmla="*/ 58 h 624"/>
              <a:gd name="T4" fmla="*/ 0 w 434"/>
              <a:gd name="T5" fmla="*/ 80 h 624"/>
              <a:gd name="T6" fmla="*/ 12 w 434"/>
              <a:gd name="T7" fmla="*/ 624 h 624"/>
              <a:gd name="T8" fmla="*/ 421 w 434"/>
              <a:gd name="T9" fmla="*/ 80 h 624"/>
              <a:gd name="T10" fmla="*/ 434 w 434"/>
              <a:gd name="T11" fmla="*/ 58 h 624"/>
              <a:gd name="T12" fmla="*/ 141 w 434"/>
              <a:gd name="T13" fmla="*/ 58 h 624"/>
              <a:gd name="T14" fmla="*/ 65 w 434"/>
              <a:gd name="T15" fmla="*/ 541 h 624"/>
              <a:gd name="T16" fmla="*/ 108 w 434"/>
              <a:gd name="T17" fmla="*/ 498 h 624"/>
              <a:gd name="T18" fmla="*/ 108 w 434"/>
              <a:gd name="T19" fmla="*/ 409 h 624"/>
              <a:gd name="T20" fmla="*/ 65 w 434"/>
              <a:gd name="T21" fmla="*/ 363 h 624"/>
              <a:gd name="T22" fmla="*/ 108 w 434"/>
              <a:gd name="T23" fmla="*/ 409 h 624"/>
              <a:gd name="T24" fmla="*/ 65 w 434"/>
              <a:gd name="T25" fmla="*/ 277 h 624"/>
              <a:gd name="T26" fmla="*/ 108 w 434"/>
              <a:gd name="T27" fmla="*/ 230 h 624"/>
              <a:gd name="T28" fmla="*/ 108 w 434"/>
              <a:gd name="T29" fmla="*/ 144 h 624"/>
              <a:gd name="T30" fmla="*/ 65 w 434"/>
              <a:gd name="T31" fmla="*/ 98 h 624"/>
              <a:gd name="T32" fmla="*/ 108 w 434"/>
              <a:gd name="T33" fmla="*/ 144 h 624"/>
              <a:gd name="T34" fmla="*/ 148 w 434"/>
              <a:gd name="T35" fmla="*/ 578 h 624"/>
              <a:gd name="T36" fmla="*/ 191 w 434"/>
              <a:gd name="T37" fmla="*/ 498 h 624"/>
              <a:gd name="T38" fmla="*/ 191 w 434"/>
              <a:gd name="T39" fmla="*/ 446 h 624"/>
              <a:gd name="T40" fmla="*/ 148 w 434"/>
              <a:gd name="T41" fmla="*/ 363 h 624"/>
              <a:gd name="T42" fmla="*/ 191 w 434"/>
              <a:gd name="T43" fmla="*/ 446 h 624"/>
              <a:gd name="T44" fmla="*/ 148 w 434"/>
              <a:gd name="T45" fmla="*/ 313 h 624"/>
              <a:gd name="T46" fmla="*/ 191 w 434"/>
              <a:gd name="T47" fmla="*/ 230 h 624"/>
              <a:gd name="T48" fmla="*/ 191 w 434"/>
              <a:gd name="T49" fmla="*/ 181 h 624"/>
              <a:gd name="T50" fmla="*/ 148 w 434"/>
              <a:gd name="T51" fmla="*/ 98 h 624"/>
              <a:gd name="T52" fmla="*/ 191 w 434"/>
              <a:gd name="T53" fmla="*/ 181 h 624"/>
              <a:gd name="T54" fmla="*/ 206 w 434"/>
              <a:gd name="T55" fmla="*/ 578 h 624"/>
              <a:gd name="T56" fmla="*/ 249 w 434"/>
              <a:gd name="T57" fmla="*/ 498 h 624"/>
              <a:gd name="T58" fmla="*/ 249 w 434"/>
              <a:gd name="T59" fmla="*/ 446 h 624"/>
              <a:gd name="T60" fmla="*/ 206 w 434"/>
              <a:gd name="T61" fmla="*/ 363 h 624"/>
              <a:gd name="T62" fmla="*/ 249 w 434"/>
              <a:gd name="T63" fmla="*/ 446 h 624"/>
              <a:gd name="T64" fmla="*/ 206 w 434"/>
              <a:gd name="T65" fmla="*/ 313 h 624"/>
              <a:gd name="T66" fmla="*/ 249 w 434"/>
              <a:gd name="T67" fmla="*/ 230 h 624"/>
              <a:gd name="T68" fmla="*/ 249 w 434"/>
              <a:gd name="T69" fmla="*/ 181 h 624"/>
              <a:gd name="T70" fmla="*/ 206 w 434"/>
              <a:gd name="T71" fmla="*/ 98 h 624"/>
              <a:gd name="T72" fmla="*/ 249 w 434"/>
              <a:gd name="T73" fmla="*/ 181 h 624"/>
              <a:gd name="T74" fmla="*/ 283 w 434"/>
              <a:gd name="T75" fmla="*/ 578 h 624"/>
              <a:gd name="T76" fmla="*/ 381 w 434"/>
              <a:gd name="T77" fmla="*/ 498 h 624"/>
              <a:gd name="T78" fmla="*/ 381 w 434"/>
              <a:gd name="T79" fmla="*/ 446 h 624"/>
              <a:gd name="T80" fmla="*/ 283 w 434"/>
              <a:gd name="T81" fmla="*/ 363 h 624"/>
              <a:gd name="T82" fmla="*/ 381 w 434"/>
              <a:gd name="T83" fmla="*/ 446 h 624"/>
              <a:gd name="T84" fmla="*/ 283 w 434"/>
              <a:gd name="T85" fmla="*/ 313 h 624"/>
              <a:gd name="T86" fmla="*/ 381 w 434"/>
              <a:gd name="T87" fmla="*/ 230 h 624"/>
              <a:gd name="T88" fmla="*/ 381 w 434"/>
              <a:gd name="T89" fmla="*/ 181 h 624"/>
              <a:gd name="T90" fmla="*/ 283 w 434"/>
              <a:gd name="T91" fmla="*/ 98 h 624"/>
              <a:gd name="T92" fmla="*/ 381 w 434"/>
              <a:gd name="T93" fmla="*/ 181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34" h="624">
                <a:moveTo>
                  <a:pt x="141" y="58"/>
                </a:moveTo>
                <a:lnTo>
                  <a:pt x="141" y="0"/>
                </a:lnTo>
                <a:lnTo>
                  <a:pt x="40" y="0"/>
                </a:lnTo>
                <a:lnTo>
                  <a:pt x="40" y="58"/>
                </a:lnTo>
                <a:lnTo>
                  <a:pt x="0" y="58"/>
                </a:lnTo>
                <a:lnTo>
                  <a:pt x="0" y="80"/>
                </a:lnTo>
                <a:lnTo>
                  <a:pt x="12" y="80"/>
                </a:lnTo>
                <a:lnTo>
                  <a:pt x="12" y="624"/>
                </a:lnTo>
                <a:lnTo>
                  <a:pt x="421" y="624"/>
                </a:lnTo>
                <a:lnTo>
                  <a:pt x="421" y="80"/>
                </a:lnTo>
                <a:lnTo>
                  <a:pt x="434" y="80"/>
                </a:lnTo>
                <a:lnTo>
                  <a:pt x="434" y="58"/>
                </a:lnTo>
                <a:lnTo>
                  <a:pt x="141" y="58"/>
                </a:lnTo>
                <a:lnTo>
                  <a:pt x="141" y="58"/>
                </a:lnTo>
                <a:close/>
                <a:moveTo>
                  <a:pt x="108" y="541"/>
                </a:moveTo>
                <a:lnTo>
                  <a:pt x="65" y="541"/>
                </a:lnTo>
                <a:lnTo>
                  <a:pt x="65" y="498"/>
                </a:lnTo>
                <a:lnTo>
                  <a:pt x="108" y="498"/>
                </a:lnTo>
                <a:lnTo>
                  <a:pt x="108" y="541"/>
                </a:lnTo>
                <a:close/>
                <a:moveTo>
                  <a:pt x="108" y="409"/>
                </a:moveTo>
                <a:lnTo>
                  <a:pt x="65" y="409"/>
                </a:lnTo>
                <a:lnTo>
                  <a:pt x="65" y="363"/>
                </a:lnTo>
                <a:lnTo>
                  <a:pt x="108" y="363"/>
                </a:lnTo>
                <a:lnTo>
                  <a:pt x="108" y="409"/>
                </a:lnTo>
                <a:close/>
                <a:moveTo>
                  <a:pt x="108" y="277"/>
                </a:moveTo>
                <a:lnTo>
                  <a:pt x="65" y="277"/>
                </a:lnTo>
                <a:lnTo>
                  <a:pt x="65" y="230"/>
                </a:lnTo>
                <a:lnTo>
                  <a:pt x="108" y="230"/>
                </a:lnTo>
                <a:lnTo>
                  <a:pt x="108" y="277"/>
                </a:lnTo>
                <a:close/>
                <a:moveTo>
                  <a:pt x="108" y="144"/>
                </a:moveTo>
                <a:lnTo>
                  <a:pt x="65" y="144"/>
                </a:lnTo>
                <a:lnTo>
                  <a:pt x="65" y="98"/>
                </a:lnTo>
                <a:lnTo>
                  <a:pt x="108" y="98"/>
                </a:lnTo>
                <a:lnTo>
                  <a:pt x="108" y="144"/>
                </a:lnTo>
                <a:close/>
                <a:moveTo>
                  <a:pt x="191" y="578"/>
                </a:moveTo>
                <a:lnTo>
                  <a:pt x="148" y="578"/>
                </a:lnTo>
                <a:lnTo>
                  <a:pt x="148" y="498"/>
                </a:lnTo>
                <a:lnTo>
                  <a:pt x="191" y="498"/>
                </a:lnTo>
                <a:lnTo>
                  <a:pt x="191" y="578"/>
                </a:lnTo>
                <a:close/>
                <a:moveTo>
                  <a:pt x="191" y="446"/>
                </a:moveTo>
                <a:lnTo>
                  <a:pt x="148" y="446"/>
                </a:lnTo>
                <a:lnTo>
                  <a:pt x="148" y="363"/>
                </a:lnTo>
                <a:lnTo>
                  <a:pt x="191" y="363"/>
                </a:lnTo>
                <a:lnTo>
                  <a:pt x="191" y="446"/>
                </a:lnTo>
                <a:close/>
                <a:moveTo>
                  <a:pt x="191" y="313"/>
                </a:moveTo>
                <a:lnTo>
                  <a:pt x="148" y="313"/>
                </a:lnTo>
                <a:lnTo>
                  <a:pt x="148" y="230"/>
                </a:lnTo>
                <a:lnTo>
                  <a:pt x="191" y="230"/>
                </a:lnTo>
                <a:lnTo>
                  <a:pt x="191" y="313"/>
                </a:lnTo>
                <a:close/>
                <a:moveTo>
                  <a:pt x="191" y="181"/>
                </a:moveTo>
                <a:lnTo>
                  <a:pt x="148" y="181"/>
                </a:lnTo>
                <a:lnTo>
                  <a:pt x="148" y="98"/>
                </a:lnTo>
                <a:lnTo>
                  <a:pt x="191" y="98"/>
                </a:lnTo>
                <a:lnTo>
                  <a:pt x="191" y="181"/>
                </a:lnTo>
                <a:close/>
                <a:moveTo>
                  <a:pt x="249" y="578"/>
                </a:moveTo>
                <a:lnTo>
                  <a:pt x="206" y="578"/>
                </a:lnTo>
                <a:lnTo>
                  <a:pt x="206" y="498"/>
                </a:lnTo>
                <a:lnTo>
                  <a:pt x="249" y="498"/>
                </a:lnTo>
                <a:lnTo>
                  <a:pt x="249" y="578"/>
                </a:lnTo>
                <a:close/>
                <a:moveTo>
                  <a:pt x="249" y="446"/>
                </a:moveTo>
                <a:lnTo>
                  <a:pt x="206" y="446"/>
                </a:lnTo>
                <a:lnTo>
                  <a:pt x="206" y="363"/>
                </a:lnTo>
                <a:lnTo>
                  <a:pt x="249" y="363"/>
                </a:lnTo>
                <a:lnTo>
                  <a:pt x="249" y="446"/>
                </a:lnTo>
                <a:close/>
                <a:moveTo>
                  <a:pt x="249" y="313"/>
                </a:moveTo>
                <a:lnTo>
                  <a:pt x="206" y="313"/>
                </a:lnTo>
                <a:lnTo>
                  <a:pt x="206" y="230"/>
                </a:lnTo>
                <a:lnTo>
                  <a:pt x="249" y="230"/>
                </a:lnTo>
                <a:lnTo>
                  <a:pt x="249" y="313"/>
                </a:lnTo>
                <a:close/>
                <a:moveTo>
                  <a:pt x="249" y="181"/>
                </a:moveTo>
                <a:lnTo>
                  <a:pt x="206" y="181"/>
                </a:lnTo>
                <a:lnTo>
                  <a:pt x="206" y="98"/>
                </a:lnTo>
                <a:lnTo>
                  <a:pt x="249" y="98"/>
                </a:lnTo>
                <a:lnTo>
                  <a:pt x="249" y="181"/>
                </a:lnTo>
                <a:close/>
                <a:moveTo>
                  <a:pt x="381" y="578"/>
                </a:moveTo>
                <a:lnTo>
                  <a:pt x="283" y="578"/>
                </a:lnTo>
                <a:lnTo>
                  <a:pt x="283" y="498"/>
                </a:lnTo>
                <a:lnTo>
                  <a:pt x="381" y="498"/>
                </a:lnTo>
                <a:lnTo>
                  <a:pt x="381" y="578"/>
                </a:lnTo>
                <a:close/>
                <a:moveTo>
                  <a:pt x="381" y="446"/>
                </a:moveTo>
                <a:lnTo>
                  <a:pt x="283" y="446"/>
                </a:lnTo>
                <a:lnTo>
                  <a:pt x="283" y="363"/>
                </a:lnTo>
                <a:lnTo>
                  <a:pt x="381" y="363"/>
                </a:lnTo>
                <a:lnTo>
                  <a:pt x="381" y="446"/>
                </a:lnTo>
                <a:close/>
                <a:moveTo>
                  <a:pt x="381" y="313"/>
                </a:moveTo>
                <a:lnTo>
                  <a:pt x="283" y="313"/>
                </a:lnTo>
                <a:lnTo>
                  <a:pt x="283" y="230"/>
                </a:lnTo>
                <a:lnTo>
                  <a:pt x="381" y="230"/>
                </a:lnTo>
                <a:lnTo>
                  <a:pt x="381" y="313"/>
                </a:lnTo>
                <a:close/>
                <a:moveTo>
                  <a:pt x="381" y="181"/>
                </a:moveTo>
                <a:lnTo>
                  <a:pt x="283" y="181"/>
                </a:lnTo>
                <a:lnTo>
                  <a:pt x="283" y="98"/>
                </a:lnTo>
                <a:lnTo>
                  <a:pt x="381" y="98"/>
                </a:lnTo>
                <a:lnTo>
                  <a:pt x="381" y="181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9" name="Freeform 6">
            <a:extLst>
              <a:ext uri="{FF2B5EF4-FFF2-40B4-BE49-F238E27FC236}">
                <a16:creationId xmlns:a16="http://schemas.microsoft.com/office/drawing/2014/main" xmlns="" id="{C874FEFD-EB0F-49B4-B2DC-445FDFD8F91F}"/>
              </a:ext>
            </a:extLst>
          </p:cNvPr>
          <p:cNvSpPr>
            <a:spLocks noEditPoints="1"/>
          </p:cNvSpPr>
          <p:nvPr/>
        </p:nvSpPr>
        <p:spPr bwMode="auto">
          <a:xfrm>
            <a:off x="8375939" y="4044149"/>
            <a:ext cx="191723" cy="303204"/>
          </a:xfrm>
          <a:custGeom>
            <a:avLst/>
            <a:gdLst>
              <a:gd name="T0" fmla="*/ 132 w 313"/>
              <a:gd name="T1" fmla="*/ 0 h 495"/>
              <a:gd name="T2" fmla="*/ 46 w 313"/>
              <a:gd name="T3" fmla="*/ 37 h 495"/>
              <a:gd name="T4" fmla="*/ 0 w 313"/>
              <a:gd name="T5" fmla="*/ 495 h 495"/>
              <a:gd name="T6" fmla="*/ 313 w 313"/>
              <a:gd name="T7" fmla="*/ 37 h 495"/>
              <a:gd name="T8" fmla="*/ 77 w 313"/>
              <a:gd name="T9" fmla="*/ 409 h 495"/>
              <a:gd name="T10" fmla="*/ 37 w 313"/>
              <a:gd name="T11" fmla="*/ 338 h 495"/>
              <a:gd name="T12" fmla="*/ 77 w 313"/>
              <a:gd name="T13" fmla="*/ 409 h 495"/>
              <a:gd name="T14" fmla="*/ 37 w 313"/>
              <a:gd name="T15" fmla="*/ 314 h 495"/>
              <a:gd name="T16" fmla="*/ 77 w 313"/>
              <a:gd name="T17" fmla="*/ 246 h 495"/>
              <a:gd name="T18" fmla="*/ 77 w 313"/>
              <a:gd name="T19" fmla="*/ 221 h 495"/>
              <a:gd name="T20" fmla="*/ 37 w 313"/>
              <a:gd name="T21" fmla="*/ 154 h 495"/>
              <a:gd name="T22" fmla="*/ 77 w 313"/>
              <a:gd name="T23" fmla="*/ 221 h 495"/>
              <a:gd name="T24" fmla="*/ 37 w 313"/>
              <a:gd name="T25" fmla="*/ 129 h 495"/>
              <a:gd name="T26" fmla="*/ 77 w 313"/>
              <a:gd name="T27" fmla="*/ 61 h 495"/>
              <a:gd name="T28" fmla="*/ 144 w 313"/>
              <a:gd name="T29" fmla="*/ 409 h 495"/>
              <a:gd name="T30" fmla="*/ 101 w 313"/>
              <a:gd name="T31" fmla="*/ 338 h 495"/>
              <a:gd name="T32" fmla="*/ 144 w 313"/>
              <a:gd name="T33" fmla="*/ 409 h 495"/>
              <a:gd name="T34" fmla="*/ 101 w 313"/>
              <a:gd name="T35" fmla="*/ 314 h 495"/>
              <a:gd name="T36" fmla="*/ 144 w 313"/>
              <a:gd name="T37" fmla="*/ 246 h 495"/>
              <a:gd name="T38" fmla="*/ 144 w 313"/>
              <a:gd name="T39" fmla="*/ 221 h 495"/>
              <a:gd name="T40" fmla="*/ 101 w 313"/>
              <a:gd name="T41" fmla="*/ 154 h 495"/>
              <a:gd name="T42" fmla="*/ 144 w 313"/>
              <a:gd name="T43" fmla="*/ 221 h 495"/>
              <a:gd name="T44" fmla="*/ 101 w 313"/>
              <a:gd name="T45" fmla="*/ 129 h 495"/>
              <a:gd name="T46" fmla="*/ 144 w 313"/>
              <a:gd name="T47" fmla="*/ 61 h 495"/>
              <a:gd name="T48" fmla="*/ 212 w 313"/>
              <a:gd name="T49" fmla="*/ 409 h 495"/>
              <a:gd name="T50" fmla="*/ 169 w 313"/>
              <a:gd name="T51" fmla="*/ 338 h 495"/>
              <a:gd name="T52" fmla="*/ 212 w 313"/>
              <a:gd name="T53" fmla="*/ 409 h 495"/>
              <a:gd name="T54" fmla="*/ 169 w 313"/>
              <a:gd name="T55" fmla="*/ 314 h 495"/>
              <a:gd name="T56" fmla="*/ 212 w 313"/>
              <a:gd name="T57" fmla="*/ 246 h 495"/>
              <a:gd name="T58" fmla="*/ 212 w 313"/>
              <a:gd name="T59" fmla="*/ 221 h 495"/>
              <a:gd name="T60" fmla="*/ 169 w 313"/>
              <a:gd name="T61" fmla="*/ 154 h 495"/>
              <a:gd name="T62" fmla="*/ 212 w 313"/>
              <a:gd name="T63" fmla="*/ 221 h 495"/>
              <a:gd name="T64" fmla="*/ 169 w 313"/>
              <a:gd name="T65" fmla="*/ 129 h 495"/>
              <a:gd name="T66" fmla="*/ 212 w 313"/>
              <a:gd name="T67" fmla="*/ 61 h 495"/>
              <a:gd name="T68" fmla="*/ 279 w 313"/>
              <a:gd name="T69" fmla="*/ 409 h 495"/>
              <a:gd name="T70" fmla="*/ 236 w 313"/>
              <a:gd name="T71" fmla="*/ 338 h 495"/>
              <a:gd name="T72" fmla="*/ 279 w 313"/>
              <a:gd name="T73" fmla="*/ 409 h 495"/>
              <a:gd name="T74" fmla="*/ 236 w 313"/>
              <a:gd name="T75" fmla="*/ 314 h 495"/>
              <a:gd name="T76" fmla="*/ 279 w 313"/>
              <a:gd name="T77" fmla="*/ 246 h 495"/>
              <a:gd name="T78" fmla="*/ 279 w 313"/>
              <a:gd name="T79" fmla="*/ 221 h 495"/>
              <a:gd name="T80" fmla="*/ 236 w 313"/>
              <a:gd name="T81" fmla="*/ 154 h 495"/>
              <a:gd name="T82" fmla="*/ 279 w 313"/>
              <a:gd name="T83" fmla="*/ 221 h 495"/>
              <a:gd name="T84" fmla="*/ 236 w 313"/>
              <a:gd name="T85" fmla="*/ 129 h 495"/>
              <a:gd name="T86" fmla="*/ 279 w 313"/>
              <a:gd name="T87" fmla="*/ 61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13" h="495">
                <a:moveTo>
                  <a:pt x="132" y="37"/>
                </a:moveTo>
                <a:lnTo>
                  <a:pt x="132" y="0"/>
                </a:lnTo>
                <a:lnTo>
                  <a:pt x="46" y="0"/>
                </a:lnTo>
                <a:lnTo>
                  <a:pt x="46" y="37"/>
                </a:lnTo>
                <a:lnTo>
                  <a:pt x="0" y="37"/>
                </a:lnTo>
                <a:lnTo>
                  <a:pt x="0" y="495"/>
                </a:lnTo>
                <a:lnTo>
                  <a:pt x="313" y="495"/>
                </a:lnTo>
                <a:lnTo>
                  <a:pt x="313" y="37"/>
                </a:lnTo>
                <a:lnTo>
                  <a:pt x="132" y="37"/>
                </a:lnTo>
                <a:close/>
                <a:moveTo>
                  <a:pt x="77" y="409"/>
                </a:moveTo>
                <a:lnTo>
                  <a:pt x="37" y="409"/>
                </a:lnTo>
                <a:lnTo>
                  <a:pt x="37" y="338"/>
                </a:lnTo>
                <a:lnTo>
                  <a:pt x="77" y="338"/>
                </a:lnTo>
                <a:lnTo>
                  <a:pt x="77" y="409"/>
                </a:lnTo>
                <a:close/>
                <a:moveTo>
                  <a:pt x="77" y="314"/>
                </a:moveTo>
                <a:lnTo>
                  <a:pt x="37" y="314"/>
                </a:lnTo>
                <a:lnTo>
                  <a:pt x="37" y="246"/>
                </a:lnTo>
                <a:lnTo>
                  <a:pt x="77" y="246"/>
                </a:lnTo>
                <a:lnTo>
                  <a:pt x="77" y="314"/>
                </a:lnTo>
                <a:close/>
                <a:moveTo>
                  <a:pt x="77" y="221"/>
                </a:moveTo>
                <a:lnTo>
                  <a:pt x="37" y="221"/>
                </a:lnTo>
                <a:lnTo>
                  <a:pt x="37" y="154"/>
                </a:lnTo>
                <a:lnTo>
                  <a:pt x="77" y="154"/>
                </a:lnTo>
                <a:lnTo>
                  <a:pt x="77" y="221"/>
                </a:lnTo>
                <a:close/>
                <a:moveTo>
                  <a:pt x="77" y="129"/>
                </a:moveTo>
                <a:lnTo>
                  <a:pt x="37" y="129"/>
                </a:lnTo>
                <a:lnTo>
                  <a:pt x="37" y="61"/>
                </a:lnTo>
                <a:lnTo>
                  <a:pt x="77" y="61"/>
                </a:lnTo>
                <a:lnTo>
                  <a:pt x="77" y="129"/>
                </a:lnTo>
                <a:close/>
                <a:moveTo>
                  <a:pt x="144" y="409"/>
                </a:moveTo>
                <a:lnTo>
                  <a:pt x="101" y="409"/>
                </a:lnTo>
                <a:lnTo>
                  <a:pt x="101" y="338"/>
                </a:lnTo>
                <a:lnTo>
                  <a:pt x="144" y="338"/>
                </a:lnTo>
                <a:lnTo>
                  <a:pt x="144" y="409"/>
                </a:lnTo>
                <a:close/>
                <a:moveTo>
                  <a:pt x="144" y="314"/>
                </a:moveTo>
                <a:lnTo>
                  <a:pt x="101" y="314"/>
                </a:lnTo>
                <a:lnTo>
                  <a:pt x="101" y="246"/>
                </a:lnTo>
                <a:lnTo>
                  <a:pt x="144" y="246"/>
                </a:lnTo>
                <a:lnTo>
                  <a:pt x="144" y="314"/>
                </a:lnTo>
                <a:close/>
                <a:moveTo>
                  <a:pt x="144" y="221"/>
                </a:moveTo>
                <a:lnTo>
                  <a:pt x="101" y="221"/>
                </a:lnTo>
                <a:lnTo>
                  <a:pt x="101" y="154"/>
                </a:lnTo>
                <a:lnTo>
                  <a:pt x="144" y="154"/>
                </a:lnTo>
                <a:lnTo>
                  <a:pt x="144" y="221"/>
                </a:lnTo>
                <a:close/>
                <a:moveTo>
                  <a:pt x="144" y="129"/>
                </a:moveTo>
                <a:lnTo>
                  <a:pt x="101" y="129"/>
                </a:lnTo>
                <a:lnTo>
                  <a:pt x="101" y="61"/>
                </a:lnTo>
                <a:lnTo>
                  <a:pt x="144" y="61"/>
                </a:lnTo>
                <a:lnTo>
                  <a:pt x="144" y="129"/>
                </a:lnTo>
                <a:close/>
                <a:moveTo>
                  <a:pt x="212" y="409"/>
                </a:moveTo>
                <a:lnTo>
                  <a:pt x="169" y="409"/>
                </a:lnTo>
                <a:lnTo>
                  <a:pt x="169" y="338"/>
                </a:lnTo>
                <a:lnTo>
                  <a:pt x="212" y="338"/>
                </a:lnTo>
                <a:lnTo>
                  <a:pt x="212" y="409"/>
                </a:lnTo>
                <a:close/>
                <a:moveTo>
                  <a:pt x="212" y="314"/>
                </a:moveTo>
                <a:lnTo>
                  <a:pt x="169" y="314"/>
                </a:lnTo>
                <a:lnTo>
                  <a:pt x="169" y="246"/>
                </a:lnTo>
                <a:lnTo>
                  <a:pt x="212" y="246"/>
                </a:lnTo>
                <a:lnTo>
                  <a:pt x="212" y="314"/>
                </a:lnTo>
                <a:close/>
                <a:moveTo>
                  <a:pt x="212" y="221"/>
                </a:moveTo>
                <a:lnTo>
                  <a:pt x="169" y="221"/>
                </a:lnTo>
                <a:lnTo>
                  <a:pt x="169" y="154"/>
                </a:lnTo>
                <a:lnTo>
                  <a:pt x="212" y="154"/>
                </a:lnTo>
                <a:lnTo>
                  <a:pt x="212" y="221"/>
                </a:lnTo>
                <a:close/>
                <a:moveTo>
                  <a:pt x="212" y="129"/>
                </a:moveTo>
                <a:lnTo>
                  <a:pt x="169" y="129"/>
                </a:lnTo>
                <a:lnTo>
                  <a:pt x="169" y="61"/>
                </a:lnTo>
                <a:lnTo>
                  <a:pt x="212" y="61"/>
                </a:lnTo>
                <a:lnTo>
                  <a:pt x="212" y="129"/>
                </a:lnTo>
                <a:close/>
                <a:moveTo>
                  <a:pt x="279" y="409"/>
                </a:moveTo>
                <a:lnTo>
                  <a:pt x="236" y="409"/>
                </a:lnTo>
                <a:lnTo>
                  <a:pt x="236" y="338"/>
                </a:lnTo>
                <a:lnTo>
                  <a:pt x="279" y="338"/>
                </a:lnTo>
                <a:lnTo>
                  <a:pt x="279" y="409"/>
                </a:lnTo>
                <a:close/>
                <a:moveTo>
                  <a:pt x="279" y="314"/>
                </a:moveTo>
                <a:lnTo>
                  <a:pt x="236" y="314"/>
                </a:lnTo>
                <a:lnTo>
                  <a:pt x="236" y="246"/>
                </a:lnTo>
                <a:lnTo>
                  <a:pt x="279" y="246"/>
                </a:lnTo>
                <a:lnTo>
                  <a:pt x="279" y="314"/>
                </a:lnTo>
                <a:close/>
                <a:moveTo>
                  <a:pt x="279" y="221"/>
                </a:moveTo>
                <a:lnTo>
                  <a:pt x="236" y="221"/>
                </a:lnTo>
                <a:lnTo>
                  <a:pt x="236" y="154"/>
                </a:lnTo>
                <a:lnTo>
                  <a:pt x="279" y="154"/>
                </a:lnTo>
                <a:lnTo>
                  <a:pt x="279" y="221"/>
                </a:lnTo>
                <a:close/>
                <a:moveTo>
                  <a:pt x="279" y="129"/>
                </a:moveTo>
                <a:lnTo>
                  <a:pt x="236" y="129"/>
                </a:lnTo>
                <a:lnTo>
                  <a:pt x="236" y="61"/>
                </a:lnTo>
                <a:lnTo>
                  <a:pt x="279" y="61"/>
                </a:lnTo>
                <a:lnTo>
                  <a:pt x="279" y="129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0" name="Freeform 7">
            <a:extLst>
              <a:ext uri="{FF2B5EF4-FFF2-40B4-BE49-F238E27FC236}">
                <a16:creationId xmlns:a16="http://schemas.microsoft.com/office/drawing/2014/main" xmlns="" id="{8EFA266E-F3CF-4C3A-ADB9-FE53EFA8071A}"/>
              </a:ext>
            </a:extLst>
          </p:cNvPr>
          <p:cNvSpPr>
            <a:spLocks noEditPoints="1"/>
          </p:cNvSpPr>
          <p:nvPr/>
        </p:nvSpPr>
        <p:spPr bwMode="auto">
          <a:xfrm>
            <a:off x="8603801" y="3846301"/>
            <a:ext cx="233375" cy="501052"/>
          </a:xfrm>
          <a:custGeom>
            <a:avLst/>
            <a:gdLst>
              <a:gd name="T0" fmla="*/ 335 w 381"/>
              <a:gd name="T1" fmla="*/ 9 h 818"/>
              <a:gd name="T2" fmla="*/ 221 w 381"/>
              <a:gd name="T3" fmla="*/ 77 h 818"/>
              <a:gd name="T4" fmla="*/ 92 w 381"/>
              <a:gd name="T5" fmla="*/ 52 h 818"/>
              <a:gd name="T6" fmla="*/ 95 w 381"/>
              <a:gd name="T7" fmla="*/ 49 h 818"/>
              <a:gd name="T8" fmla="*/ 104 w 381"/>
              <a:gd name="T9" fmla="*/ 37 h 818"/>
              <a:gd name="T10" fmla="*/ 104 w 381"/>
              <a:gd name="T11" fmla="*/ 12 h 818"/>
              <a:gd name="T12" fmla="*/ 74 w 381"/>
              <a:gd name="T13" fmla="*/ 25 h 818"/>
              <a:gd name="T14" fmla="*/ 55 w 381"/>
              <a:gd name="T15" fmla="*/ 15 h 818"/>
              <a:gd name="T16" fmla="*/ 46 w 381"/>
              <a:gd name="T17" fmla="*/ 49 h 818"/>
              <a:gd name="T18" fmla="*/ 55 w 381"/>
              <a:gd name="T19" fmla="*/ 55 h 818"/>
              <a:gd name="T20" fmla="*/ 70 w 381"/>
              <a:gd name="T21" fmla="*/ 62 h 818"/>
              <a:gd name="T22" fmla="*/ 77 w 381"/>
              <a:gd name="T23" fmla="*/ 77 h 818"/>
              <a:gd name="T24" fmla="*/ 0 w 381"/>
              <a:gd name="T25" fmla="*/ 818 h 818"/>
              <a:gd name="T26" fmla="*/ 381 w 381"/>
              <a:gd name="T27" fmla="*/ 77 h 818"/>
              <a:gd name="T28" fmla="*/ 141 w 381"/>
              <a:gd name="T29" fmla="*/ 744 h 818"/>
              <a:gd name="T30" fmla="*/ 43 w 381"/>
              <a:gd name="T31" fmla="*/ 621 h 818"/>
              <a:gd name="T32" fmla="*/ 141 w 381"/>
              <a:gd name="T33" fmla="*/ 744 h 818"/>
              <a:gd name="T34" fmla="*/ 43 w 381"/>
              <a:gd name="T35" fmla="*/ 575 h 818"/>
              <a:gd name="T36" fmla="*/ 141 w 381"/>
              <a:gd name="T37" fmla="*/ 452 h 818"/>
              <a:gd name="T38" fmla="*/ 141 w 381"/>
              <a:gd name="T39" fmla="*/ 409 h 818"/>
              <a:gd name="T40" fmla="*/ 43 w 381"/>
              <a:gd name="T41" fmla="*/ 286 h 818"/>
              <a:gd name="T42" fmla="*/ 141 w 381"/>
              <a:gd name="T43" fmla="*/ 409 h 818"/>
              <a:gd name="T44" fmla="*/ 43 w 381"/>
              <a:gd name="T45" fmla="*/ 240 h 818"/>
              <a:gd name="T46" fmla="*/ 141 w 381"/>
              <a:gd name="T47" fmla="*/ 117 h 818"/>
              <a:gd name="T48" fmla="*/ 215 w 381"/>
              <a:gd name="T49" fmla="*/ 701 h 818"/>
              <a:gd name="T50" fmla="*/ 172 w 381"/>
              <a:gd name="T51" fmla="*/ 621 h 818"/>
              <a:gd name="T52" fmla="*/ 215 w 381"/>
              <a:gd name="T53" fmla="*/ 701 h 818"/>
              <a:gd name="T54" fmla="*/ 172 w 381"/>
              <a:gd name="T55" fmla="*/ 535 h 818"/>
              <a:gd name="T56" fmla="*/ 215 w 381"/>
              <a:gd name="T57" fmla="*/ 452 h 818"/>
              <a:gd name="T58" fmla="*/ 215 w 381"/>
              <a:gd name="T59" fmla="*/ 366 h 818"/>
              <a:gd name="T60" fmla="*/ 172 w 381"/>
              <a:gd name="T61" fmla="*/ 286 h 818"/>
              <a:gd name="T62" fmla="*/ 215 w 381"/>
              <a:gd name="T63" fmla="*/ 366 h 818"/>
              <a:gd name="T64" fmla="*/ 172 w 381"/>
              <a:gd name="T65" fmla="*/ 200 h 818"/>
              <a:gd name="T66" fmla="*/ 215 w 381"/>
              <a:gd name="T67" fmla="*/ 117 h 818"/>
              <a:gd name="T68" fmla="*/ 273 w 381"/>
              <a:gd name="T69" fmla="*/ 701 h 818"/>
              <a:gd name="T70" fmla="*/ 230 w 381"/>
              <a:gd name="T71" fmla="*/ 621 h 818"/>
              <a:gd name="T72" fmla="*/ 273 w 381"/>
              <a:gd name="T73" fmla="*/ 701 h 818"/>
              <a:gd name="T74" fmla="*/ 230 w 381"/>
              <a:gd name="T75" fmla="*/ 535 h 818"/>
              <a:gd name="T76" fmla="*/ 273 w 381"/>
              <a:gd name="T77" fmla="*/ 452 h 818"/>
              <a:gd name="T78" fmla="*/ 273 w 381"/>
              <a:gd name="T79" fmla="*/ 366 h 818"/>
              <a:gd name="T80" fmla="*/ 230 w 381"/>
              <a:gd name="T81" fmla="*/ 286 h 818"/>
              <a:gd name="T82" fmla="*/ 273 w 381"/>
              <a:gd name="T83" fmla="*/ 366 h 818"/>
              <a:gd name="T84" fmla="*/ 230 w 381"/>
              <a:gd name="T85" fmla="*/ 200 h 818"/>
              <a:gd name="T86" fmla="*/ 273 w 381"/>
              <a:gd name="T87" fmla="*/ 117 h 818"/>
              <a:gd name="T88" fmla="*/ 344 w 381"/>
              <a:gd name="T89" fmla="*/ 667 h 818"/>
              <a:gd name="T90" fmla="*/ 304 w 381"/>
              <a:gd name="T91" fmla="*/ 621 h 818"/>
              <a:gd name="T92" fmla="*/ 344 w 381"/>
              <a:gd name="T93" fmla="*/ 667 h 818"/>
              <a:gd name="T94" fmla="*/ 304 w 381"/>
              <a:gd name="T95" fmla="*/ 498 h 818"/>
              <a:gd name="T96" fmla="*/ 344 w 381"/>
              <a:gd name="T97" fmla="*/ 452 h 818"/>
              <a:gd name="T98" fmla="*/ 344 w 381"/>
              <a:gd name="T99" fmla="*/ 332 h 818"/>
              <a:gd name="T100" fmla="*/ 304 w 381"/>
              <a:gd name="T101" fmla="*/ 286 h 818"/>
              <a:gd name="T102" fmla="*/ 344 w 381"/>
              <a:gd name="T103" fmla="*/ 332 h 818"/>
              <a:gd name="T104" fmla="*/ 304 w 381"/>
              <a:gd name="T105" fmla="*/ 163 h 818"/>
              <a:gd name="T106" fmla="*/ 344 w 381"/>
              <a:gd name="T107" fmla="*/ 117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81" h="818">
                <a:moveTo>
                  <a:pt x="335" y="77"/>
                </a:moveTo>
                <a:lnTo>
                  <a:pt x="335" y="9"/>
                </a:lnTo>
                <a:lnTo>
                  <a:pt x="221" y="9"/>
                </a:lnTo>
                <a:lnTo>
                  <a:pt x="221" y="77"/>
                </a:lnTo>
                <a:lnTo>
                  <a:pt x="92" y="77"/>
                </a:lnTo>
                <a:lnTo>
                  <a:pt x="92" y="52"/>
                </a:lnTo>
                <a:lnTo>
                  <a:pt x="92" y="52"/>
                </a:lnTo>
                <a:lnTo>
                  <a:pt x="95" y="49"/>
                </a:lnTo>
                <a:lnTo>
                  <a:pt x="95" y="49"/>
                </a:lnTo>
                <a:lnTo>
                  <a:pt x="104" y="37"/>
                </a:lnTo>
                <a:lnTo>
                  <a:pt x="107" y="25"/>
                </a:lnTo>
                <a:lnTo>
                  <a:pt x="104" y="12"/>
                </a:lnTo>
                <a:lnTo>
                  <a:pt x="95" y="0"/>
                </a:lnTo>
                <a:lnTo>
                  <a:pt x="74" y="25"/>
                </a:lnTo>
                <a:lnTo>
                  <a:pt x="58" y="9"/>
                </a:lnTo>
                <a:lnTo>
                  <a:pt x="55" y="15"/>
                </a:lnTo>
                <a:lnTo>
                  <a:pt x="67" y="28"/>
                </a:lnTo>
                <a:lnTo>
                  <a:pt x="46" y="49"/>
                </a:lnTo>
                <a:lnTo>
                  <a:pt x="46" y="49"/>
                </a:lnTo>
                <a:lnTo>
                  <a:pt x="55" y="55"/>
                </a:lnTo>
                <a:lnTo>
                  <a:pt x="61" y="58"/>
                </a:lnTo>
                <a:lnTo>
                  <a:pt x="70" y="62"/>
                </a:lnTo>
                <a:lnTo>
                  <a:pt x="77" y="58"/>
                </a:lnTo>
                <a:lnTo>
                  <a:pt x="77" y="77"/>
                </a:lnTo>
                <a:lnTo>
                  <a:pt x="0" y="77"/>
                </a:lnTo>
                <a:lnTo>
                  <a:pt x="0" y="818"/>
                </a:lnTo>
                <a:lnTo>
                  <a:pt x="381" y="818"/>
                </a:lnTo>
                <a:lnTo>
                  <a:pt x="381" y="77"/>
                </a:lnTo>
                <a:lnTo>
                  <a:pt x="335" y="77"/>
                </a:lnTo>
                <a:close/>
                <a:moveTo>
                  <a:pt x="141" y="744"/>
                </a:moveTo>
                <a:lnTo>
                  <a:pt x="43" y="744"/>
                </a:lnTo>
                <a:lnTo>
                  <a:pt x="43" y="621"/>
                </a:lnTo>
                <a:lnTo>
                  <a:pt x="141" y="621"/>
                </a:lnTo>
                <a:lnTo>
                  <a:pt x="141" y="744"/>
                </a:lnTo>
                <a:close/>
                <a:moveTo>
                  <a:pt x="141" y="575"/>
                </a:moveTo>
                <a:lnTo>
                  <a:pt x="43" y="575"/>
                </a:lnTo>
                <a:lnTo>
                  <a:pt x="43" y="452"/>
                </a:lnTo>
                <a:lnTo>
                  <a:pt x="141" y="452"/>
                </a:lnTo>
                <a:lnTo>
                  <a:pt x="141" y="575"/>
                </a:lnTo>
                <a:close/>
                <a:moveTo>
                  <a:pt x="141" y="409"/>
                </a:moveTo>
                <a:lnTo>
                  <a:pt x="43" y="409"/>
                </a:lnTo>
                <a:lnTo>
                  <a:pt x="43" y="286"/>
                </a:lnTo>
                <a:lnTo>
                  <a:pt x="141" y="286"/>
                </a:lnTo>
                <a:lnTo>
                  <a:pt x="141" y="409"/>
                </a:lnTo>
                <a:close/>
                <a:moveTo>
                  <a:pt x="141" y="240"/>
                </a:moveTo>
                <a:lnTo>
                  <a:pt x="43" y="240"/>
                </a:lnTo>
                <a:lnTo>
                  <a:pt x="43" y="117"/>
                </a:lnTo>
                <a:lnTo>
                  <a:pt x="141" y="117"/>
                </a:lnTo>
                <a:lnTo>
                  <a:pt x="141" y="240"/>
                </a:lnTo>
                <a:close/>
                <a:moveTo>
                  <a:pt x="215" y="701"/>
                </a:moveTo>
                <a:lnTo>
                  <a:pt x="172" y="701"/>
                </a:lnTo>
                <a:lnTo>
                  <a:pt x="172" y="621"/>
                </a:lnTo>
                <a:lnTo>
                  <a:pt x="215" y="621"/>
                </a:lnTo>
                <a:lnTo>
                  <a:pt x="215" y="701"/>
                </a:lnTo>
                <a:close/>
                <a:moveTo>
                  <a:pt x="215" y="535"/>
                </a:moveTo>
                <a:lnTo>
                  <a:pt x="172" y="535"/>
                </a:lnTo>
                <a:lnTo>
                  <a:pt x="172" y="452"/>
                </a:lnTo>
                <a:lnTo>
                  <a:pt x="215" y="452"/>
                </a:lnTo>
                <a:lnTo>
                  <a:pt x="215" y="535"/>
                </a:lnTo>
                <a:close/>
                <a:moveTo>
                  <a:pt x="215" y="366"/>
                </a:moveTo>
                <a:lnTo>
                  <a:pt x="172" y="366"/>
                </a:lnTo>
                <a:lnTo>
                  <a:pt x="172" y="286"/>
                </a:lnTo>
                <a:lnTo>
                  <a:pt x="215" y="286"/>
                </a:lnTo>
                <a:lnTo>
                  <a:pt x="215" y="366"/>
                </a:lnTo>
                <a:close/>
                <a:moveTo>
                  <a:pt x="215" y="200"/>
                </a:moveTo>
                <a:lnTo>
                  <a:pt x="172" y="200"/>
                </a:lnTo>
                <a:lnTo>
                  <a:pt x="172" y="117"/>
                </a:lnTo>
                <a:lnTo>
                  <a:pt x="215" y="117"/>
                </a:lnTo>
                <a:lnTo>
                  <a:pt x="215" y="200"/>
                </a:lnTo>
                <a:close/>
                <a:moveTo>
                  <a:pt x="273" y="701"/>
                </a:moveTo>
                <a:lnTo>
                  <a:pt x="230" y="701"/>
                </a:lnTo>
                <a:lnTo>
                  <a:pt x="230" y="621"/>
                </a:lnTo>
                <a:lnTo>
                  <a:pt x="273" y="621"/>
                </a:lnTo>
                <a:lnTo>
                  <a:pt x="273" y="701"/>
                </a:lnTo>
                <a:close/>
                <a:moveTo>
                  <a:pt x="273" y="535"/>
                </a:moveTo>
                <a:lnTo>
                  <a:pt x="230" y="535"/>
                </a:lnTo>
                <a:lnTo>
                  <a:pt x="230" y="452"/>
                </a:lnTo>
                <a:lnTo>
                  <a:pt x="273" y="452"/>
                </a:lnTo>
                <a:lnTo>
                  <a:pt x="273" y="535"/>
                </a:lnTo>
                <a:close/>
                <a:moveTo>
                  <a:pt x="273" y="366"/>
                </a:moveTo>
                <a:lnTo>
                  <a:pt x="230" y="366"/>
                </a:lnTo>
                <a:lnTo>
                  <a:pt x="230" y="286"/>
                </a:lnTo>
                <a:lnTo>
                  <a:pt x="273" y="286"/>
                </a:lnTo>
                <a:lnTo>
                  <a:pt x="273" y="366"/>
                </a:lnTo>
                <a:close/>
                <a:moveTo>
                  <a:pt x="273" y="200"/>
                </a:moveTo>
                <a:lnTo>
                  <a:pt x="230" y="200"/>
                </a:lnTo>
                <a:lnTo>
                  <a:pt x="230" y="117"/>
                </a:lnTo>
                <a:lnTo>
                  <a:pt x="273" y="117"/>
                </a:lnTo>
                <a:lnTo>
                  <a:pt x="273" y="200"/>
                </a:lnTo>
                <a:close/>
                <a:moveTo>
                  <a:pt x="344" y="667"/>
                </a:moveTo>
                <a:lnTo>
                  <a:pt x="304" y="667"/>
                </a:lnTo>
                <a:lnTo>
                  <a:pt x="304" y="621"/>
                </a:lnTo>
                <a:lnTo>
                  <a:pt x="344" y="621"/>
                </a:lnTo>
                <a:lnTo>
                  <a:pt x="344" y="667"/>
                </a:lnTo>
                <a:close/>
                <a:moveTo>
                  <a:pt x="344" y="498"/>
                </a:moveTo>
                <a:lnTo>
                  <a:pt x="304" y="498"/>
                </a:lnTo>
                <a:lnTo>
                  <a:pt x="304" y="452"/>
                </a:lnTo>
                <a:lnTo>
                  <a:pt x="344" y="452"/>
                </a:lnTo>
                <a:lnTo>
                  <a:pt x="344" y="498"/>
                </a:lnTo>
                <a:close/>
                <a:moveTo>
                  <a:pt x="344" y="332"/>
                </a:moveTo>
                <a:lnTo>
                  <a:pt x="304" y="332"/>
                </a:lnTo>
                <a:lnTo>
                  <a:pt x="304" y="286"/>
                </a:lnTo>
                <a:lnTo>
                  <a:pt x="344" y="286"/>
                </a:lnTo>
                <a:lnTo>
                  <a:pt x="344" y="332"/>
                </a:lnTo>
                <a:close/>
                <a:moveTo>
                  <a:pt x="344" y="163"/>
                </a:moveTo>
                <a:lnTo>
                  <a:pt x="304" y="163"/>
                </a:lnTo>
                <a:lnTo>
                  <a:pt x="304" y="117"/>
                </a:lnTo>
                <a:lnTo>
                  <a:pt x="344" y="117"/>
                </a:lnTo>
                <a:lnTo>
                  <a:pt x="344" y="163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1" name="Freeform 13">
            <a:extLst>
              <a:ext uri="{FF2B5EF4-FFF2-40B4-BE49-F238E27FC236}">
                <a16:creationId xmlns:a16="http://schemas.microsoft.com/office/drawing/2014/main" xmlns="" id="{14956ED3-DCD7-4DC4-8C3E-4153F8C527AA}"/>
              </a:ext>
            </a:extLst>
          </p:cNvPr>
          <p:cNvSpPr>
            <a:spLocks noEditPoints="1"/>
          </p:cNvSpPr>
          <p:nvPr/>
        </p:nvSpPr>
        <p:spPr bwMode="auto">
          <a:xfrm>
            <a:off x="7705339" y="3991407"/>
            <a:ext cx="355947" cy="355946"/>
          </a:xfrm>
          <a:custGeom>
            <a:avLst/>
            <a:gdLst>
              <a:gd name="T0" fmla="*/ 429 w 948"/>
              <a:gd name="T1" fmla="*/ 60 h 947"/>
              <a:gd name="T2" fmla="*/ 321 w 948"/>
              <a:gd name="T3" fmla="*/ 0 h 947"/>
              <a:gd name="T4" fmla="*/ 0 w 948"/>
              <a:gd name="T5" fmla="*/ 106 h 947"/>
              <a:gd name="T6" fmla="*/ 35 w 948"/>
              <a:gd name="T7" fmla="*/ 947 h 947"/>
              <a:gd name="T8" fmla="*/ 948 w 948"/>
              <a:gd name="T9" fmla="*/ 143 h 947"/>
              <a:gd name="T10" fmla="*/ 799 w 948"/>
              <a:gd name="T11" fmla="*/ 106 h 947"/>
              <a:gd name="T12" fmla="*/ 95 w 948"/>
              <a:gd name="T13" fmla="*/ 748 h 947"/>
              <a:gd name="T14" fmla="*/ 164 w 948"/>
              <a:gd name="T15" fmla="*/ 665 h 947"/>
              <a:gd name="T16" fmla="*/ 164 w 948"/>
              <a:gd name="T17" fmla="*/ 560 h 947"/>
              <a:gd name="T18" fmla="*/ 95 w 948"/>
              <a:gd name="T19" fmla="*/ 478 h 947"/>
              <a:gd name="T20" fmla="*/ 164 w 948"/>
              <a:gd name="T21" fmla="*/ 478 h 947"/>
              <a:gd name="T22" fmla="*/ 95 w 948"/>
              <a:gd name="T23" fmla="*/ 184 h 947"/>
              <a:gd name="T24" fmla="*/ 264 w 948"/>
              <a:gd name="T25" fmla="*/ 853 h 947"/>
              <a:gd name="T26" fmla="*/ 264 w 948"/>
              <a:gd name="T27" fmla="*/ 748 h 947"/>
              <a:gd name="T28" fmla="*/ 194 w 948"/>
              <a:gd name="T29" fmla="*/ 665 h 947"/>
              <a:gd name="T30" fmla="*/ 264 w 948"/>
              <a:gd name="T31" fmla="*/ 665 h 947"/>
              <a:gd name="T32" fmla="*/ 194 w 948"/>
              <a:gd name="T33" fmla="*/ 373 h 947"/>
              <a:gd name="T34" fmla="*/ 264 w 948"/>
              <a:gd name="T35" fmla="*/ 290 h 947"/>
              <a:gd name="T36" fmla="*/ 264 w 948"/>
              <a:gd name="T37" fmla="*/ 184 h 947"/>
              <a:gd name="T38" fmla="*/ 382 w 948"/>
              <a:gd name="T39" fmla="*/ 853 h 947"/>
              <a:gd name="T40" fmla="*/ 451 w 948"/>
              <a:gd name="T41" fmla="*/ 853 h 947"/>
              <a:gd name="T42" fmla="*/ 382 w 948"/>
              <a:gd name="T43" fmla="*/ 560 h 947"/>
              <a:gd name="T44" fmla="*/ 451 w 948"/>
              <a:gd name="T45" fmla="*/ 478 h 947"/>
              <a:gd name="T46" fmla="*/ 451 w 948"/>
              <a:gd name="T47" fmla="*/ 373 h 947"/>
              <a:gd name="T48" fmla="*/ 382 w 948"/>
              <a:gd name="T49" fmla="*/ 290 h 947"/>
              <a:gd name="T50" fmla="*/ 451 w 948"/>
              <a:gd name="T51" fmla="*/ 290 h 947"/>
              <a:gd name="T52" fmla="*/ 481 w 948"/>
              <a:gd name="T53" fmla="*/ 748 h 947"/>
              <a:gd name="T54" fmla="*/ 550 w 948"/>
              <a:gd name="T55" fmla="*/ 665 h 947"/>
              <a:gd name="T56" fmla="*/ 550 w 948"/>
              <a:gd name="T57" fmla="*/ 560 h 947"/>
              <a:gd name="T58" fmla="*/ 481 w 948"/>
              <a:gd name="T59" fmla="*/ 478 h 947"/>
              <a:gd name="T60" fmla="*/ 550 w 948"/>
              <a:gd name="T61" fmla="*/ 478 h 947"/>
              <a:gd name="T62" fmla="*/ 481 w 948"/>
              <a:gd name="T63" fmla="*/ 184 h 947"/>
              <a:gd name="T64" fmla="*/ 737 w 948"/>
              <a:gd name="T65" fmla="*/ 853 h 947"/>
              <a:gd name="T66" fmla="*/ 737 w 948"/>
              <a:gd name="T67" fmla="*/ 748 h 947"/>
              <a:gd name="T68" fmla="*/ 667 w 948"/>
              <a:gd name="T69" fmla="*/ 665 h 947"/>
              <a:gd name="T70" fmla="*/ 737 w 948"/>
              <a:gd name="T71" fmla="*/ 665 h 947"/>
              <a:gd name="T72" fmla="*/ 667 w 948"/>
              <a:gd name="T73" fmla="*/ 373 h 947"/>
              <a:gd name="T74" fmla="*/ 737 w 948"/>
              <a:gd name="T75" fmla="*/ 290 h 947"/>
              <a:gd name="T76" fmla="*/ 737 w 948"/>
              <a:gd name="T77" fmla="*/ 184 h 947"/>
              <a:gd name="T78" fmla="*/ 768 w 948"/>
              <a:gd name="T79" fmla="*/ 853 h 947"/>
              <a:gd name="T80" fmla="*/ 837 w 948"/>
              <a:gd name="T81" fmla="*/ 853 h 947"/>
              <a:gd name="T82" fmla="*/ 768 w 948"/>
              <a:gd name="T83" fmla="*/ 560 h 947"/>
              <a:gd name="T84" fmla="*/ 837 w 948"/>
              <a:gd name="T85" fmla="*/ 478 h 947"/>
              <a:gd name="T86" fmla="*/ 837 w 948"/>
              <a:gd name="T87" fmla="*/ 373 h 947"/>
              <a:gd name="T88" fmla="*/ 768 w 948"/>
              <a:gd name="T89" fmla="*/ 290 h 947"/>
              <a:gd name="T90" fmla="*/ 837 w 948"/>
              <a:gd name="T91" fmla="*/ 290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48" h="947">
                <a:moveTo>
                  <a:pt x="799" y="106"/>
                </a:moveTo>
                <a:lnTo>
                  <a:pt x="799" y="60"/>
                </a:lnTo>
                <a:lnTo>
                  <a:pt x="429" y="60"/>
                </a:lnTo>
                <a:lnTo>
                  <a:pt x="429" y="106"/>
                </a:lnTo>
                <a:lnTo>
                  <a:pt x="321" y="106"/>
                </a:lnTo>
                <a:lnTo>
                  <a:pt x="321" y="0"/>
                </a:lnTo>
                <a:lnTo>
                  <a:pt x="117" y="0"/>
                </a:lnTo>
                <a:lnTo>
                  <a:pt x="117" y="106"/>
                </a:lnTo>
                <a:lnTo>
                  <a:pt x="0" y="106"/>
                </a:lnTo>
                <a:lnTo>
                  <a:pt x="0" y="143"/>
                </a:lnTo>
                <a:lnTo>
                  <a:pt x="35" y="143"/>
                </a:lnTo>
                <a:lnTo>
                  <a:pt x="35" y="947"/>
                </a:lnTo>
                <a:lnTo>
                  <a:pt x="913" y="947"/>
                </a:lnTo>
                <a:lnTo>
                  <a:pt x="913" y="143"/>
                </a:lnTo>
                <a:lnTo>
                  <a:pt x="948" y="143"/>
                </a:lnTo>
                <a:lnTo>
                  <a:pt x="948" y="106"/>
                </a:lnTo>
                <a:lnTo>
                  <a:pt x="799" y="106"/>
                </a:lnTo>
                <a:lnTo>
                  <a:pt x="799" y="106"/>
                </a:lnTo>
                <a:close/>
                <a:moveTo>
                  <a:pt x="164" y="853"/>
                </a:moveTo>
                <a:lnTo>
                  <a:pt x="95" y="853"/>
                </a:lnTo>
                <a:lnTo>
                  <a:pt x="95" y="748"/>
                </a:lnTo>
                <a:lnTo>
                  <a:pt x="164" y="748"/>
                </a:lnTo>
                <a:lnTo>
                  <a:pt x="164" y="853"/>
                </a:lnTo>
                <a:close/>
                <a:moveTo>
                  <a:pt x="164" y="665"/>
                </a:moveTo>
                <a:lnTo>
                  <a:pt x="95" y="665"/>
                </a:lnTo>
                <a:lnTo>
                  <a:pt x="95" y="560"/>
                </a:lnTo>
                <a:lnTo>
                  <a:pt x="164" y="560"/>
                </a:lnTo>
                <a:lnTo>
                  <a:pt x="164" y="665"/>
                </a:lnTo>
                <a:close/>
                <a:moveTo>
                  <a:pt x="164" y="478"/>
                </a:moveTo>
                <a:lnTo>
                  <a:pt x="95" y="478"/>
                </a:lnTo>
                <a:lnTo>
                  <a:pt x="95" y="373"/>
                </a:lnTo>
                <a:lnTo>
                  <a:pt x="164" y="373"/>
                </a:lnTo>
                <a:lnTo>
                  <a:pt x="164" y="478"/>
                </a:lnTo>
                <a:close/>
                <a:moveTo>
                  <a:pt x="164" y="290"/>
                </a:moveTo>
                <a:lnTo>
                  <a:pt x="95" y="290"/>
                </a:lnTo>
                <a:lnTo>
                  <a:pt x="95" y="184"/>
                </a:lnTo>
                <a:lnTo>
                  <a:pt x="164" y="184"/>
                </a:lnTo>
                <a:lnTo>
                  <a:pt x="164" y="290"/>
                </a:lnTo>
                <a:close/>
                <a:moveTo>
                  <a:pt x="264" y="853"/>
                </a:moveTo>
                <a:lnTo>
                  <a:pt x="194" y="853"/>
                </a:lnTo>
                <a:lnTo>
                  <a:pt x="194" y="748"/>
                </a:lnTo>
                <a:lnTo>
                  <a:pt x="264" y="748"/>
                </a:lnTo>
                <a:lnTo>
                  <a:pt x="264" y="853"/>
                </a:lnTo>
                <a:close/>
                <a:moveTo>
                  <a:pt x="264" y="665"/>
                </a:moveTo>
                <a:lnTo>
                  <a:pt x="194" y="665"/>
                </a:lnTo>
                <a:lnTo>
                  <a:pt x="194" y="560"/>
                </a:lnTo>
                <a:lnTo>
                  <a:pt x="264" y="560"/>
                </a:lnTo>
                <a:lnTo>
                  <a:pt x="264" y="665"/>
                </a:lnTo>
                <a:close/>
                <a:moveTo>
                  <a:pt x="264" y="478"/>
                </a:moveTo>
                <a:lnTo>
                  <a:pt x="194" y="478"/>
                </a:lnTo>
                <a:lnTo>
                  <a:pt x="194" y="373"/>
                </a:lnTo>
                <a:lnTo>
                  <a:pt x="264" y="373"/>
                </a:lnTo>
                <a:lnTo>
                  <a:pt x="264" y="478"/>
                </a:lnTo>
                <a:close/>
                <a:moveTo>
                  <a:pt x="264" y="290"/>
                </a:moveTo>
                <a:lnTo>
                  <a:pt x="194" y="290"/>
                </a:lnTo>
                <a:lnTo>
                  <a:pt x="194" y="184"/>
                </a:lnTo>
                <a:lnTo>
                  <a:pt x="264" y="184"/>
                </a:lnTo>
                <a:lnTo>
                  <a:pt x="264" y="290"/>
                </a:lnTo>
                <a:close/>
                <a:moveTo>
                  <a:pt x="451" y="853"/>
                </a:moveTo>
                <a:lnTo>
                  <a:pt x="382" y="853"/>
                </a:lnTo>
                <a:lnTo>
                  <a:pt x="382" y="748"/>
                </a:lnTo>
                <a:lnTo>
                  <a:pt x="451" y="748"/>
                </a:lnTo>
                <a:lnTo>
                  <a:pt x="451" y="853"/>
                </a:lnTo>
                <a:close/>
                <a:moveTo>
                  <a:pt x="451" y="665"/>
                </a:moveTo>
                <a:lnTo>
                  <a:pt x="382" y="665"/>
                </a:lnTo>
                <a:lnTo>
                  <a:pt x="382" y="560"/>
                </a:lnTo>
                <a:lnTo>
                  <a:pt x="451" y="560"/>
                </a:lnTo>
                <a:lnTo>
                  <a:pt x="451" y="665"/>
                </a:lnTo>
                <a:close/>
                <a:moveTo>
                  <a:pt x="451" y="478"/>
                </a:moveTo>
                <a:lnTo>
                  <a:pt x="382" y="478"/>
                </a:lnTo>
                <a:lnTo>
                  <a:pt x="382" y="373"/>
                </a:lnTo>
                <a:lnTo>
                  <a:pt x="451" y="373"/>
                </a:lnTo>
                <a:lnTo>
                  <a:pt x="451" y="478"/>
                </a:lnTo>
                <a:close/>
                <a:moveTo>
                  <a:pt x="451" y="290"/>
                </a:moveTo>
                <a:lnTo>
                  <a:pt x="382" y="290"/>
                </a:lnTo>
                <a:lnTo>
                  <a:pt x="382" y="184"/>
                </a:lnTo>
                <a:lnTo>
                  <a:pt x="451" y="184"/>
                </a:lnTo>
                <a:lnTo>
                  <a:pt x="451" y="290"/>
                </a:lnTo>
                <a:close/>
                <a:moveTo>
                  <a:pt x="550" y="853"/>
                </a:moveTo>
                <a:lnTo>
                  <a:pt x="481" y="853"/>
                </a:lnTo>
                <a:lnTo>
                  <a:pt x="481" y="748"/>
                </a:lnTo>
                <a:lnTo>
                  <a:pt x="550" y="748"/>
                </a:lnTo>
                <a:lnTo>
                  <a:pt x="550" y="853"/>
                </a:lnTo>
                <a:close/>
                <a:moveTo>
                  <a:pt x="550" y="665"/>
                </a:moveTo>
                <a:lnTo>
                  <a:pt x="481" y="665"/>
                </a:lnTo>
                <a:lnTo>
                  <a:pt x="481" y="560"/>
                </a:lnTo>
                <a:lnTo>
                  <a:pt x="550" y="560"/>
                </a:lnTo>
                <a:lnTo>
                  <a:pt x="550" y="665"/>
                </a:lnTo>
                <a:close/>
                <a:moveTo>
                  <a:pt x="550" y="478"/>
                </a:moveTo>
                <a:lnTo>
                  <a:pt x="481" y="478"/>
                </a:lnTo>
                <a:lnTo>
                  <a:pt x="481" y="373"/>
                </a:lnTo>
                <a:lnTo>
                  <a:pt x="550" y="373"/>
                </a:lnTo>
                <a:lnTo>
                  <a:pt x="550" y="478"/>
                </a:lnTo>
                <a:close/>
                <a:moveTo>
                  <a:pt x="550" y="290"/>
                </a:moveTo>
                <a:lnTo>
                  <a:pt x="481" y="290"/>
                </a:lnTo>
                <a:lnTo>
                  <a:pt x="481" y="184"/>
                </a:lnTo>
                <a:lnTo>
                  <a:pt x="550" y="184"/>
                </a:lnTo>
                <a:lnTo>
                  <a:pt x="550" y="290"/>
                </a:lnTo>
                <a:close/>
                <a:moveTo>
                  <a:pt x="737" y="853"/>
                </a:moveTo>
                <a:lnTo>
                  <a:pt x="667" y="853"/>
                </a:lnTo>
                <a:lnTo>
                  <a:pt x="667" y="748"/>
                </a:lnTo>
                <a:lnTo>
                  <a:pt x="737" y="748"/>
                </a:lnTo>
                <a:lnTo>
                  <a:pt x="737" y="853"/>
                </a:lnTo>
                <a:close/>
                <a:moveTo>
                  <a:pt x="737" y="665"/>
                </a:moveTo>
                <a:lnTo>
                  <a:pt x="667" y="665"/>
                </a:lnTo>
                <a:lnTo>
                  <a:pt x="667" y="560"/>
                </a:lnTo>
                <a:lnTo>
                  <a:pt x="737" y="560"/>
                </a:lnTo>
                <a:lnTo>
                  <a:pt x="737" y="665"/>
                </a:lnTo>
                <a:close/>
                <a:moveTo>
                  <a:pt x="737" y="478"/>
                </a:moveTo>
                <a:lnTo>
                  <a:pt x="667" y="478"/>
                </a:lnTo>
                <a:lnTo>
                  <a:pt x="667" y="373"/>
                </a:lnTo>
                <a:lnTo>
                  <a:pt x="737" y="373"/>
                </a:lnTo>
                <a:lnTo>
                  <a:pt x="737" y="478"/>
                </a:lnTo>
                <a:close/>
                <a:moveTo>
                  <a:pt x="737" y="290"/>
                </a:moveTo>
                <a:lnTo>
                  <a:pt x="667" y="290"/>
                </a:lnTo>
                <a:lnTo>
                  <a:pt x="667" y="184"/>
                </a:lnTo>
                <a:lnTo>
                  <a:pt x="737" y="184"/>
                </a:lnTo>
                <a:lnTo>
                  <a:pt x="737" y="290"/>
                </a:lnTo>
                <a:close/>
                <a:moveTo>
                  <a:pt x="837" y="853"/>
                </a:moveTo>
                <a:lnTo>
                  <a:pt x="768" y="853"/>
                </a:lnTo>
                <a:lnTo>
                  <a:pt x="768" y="748"/>
                </a:lnTo>
                <a:lnTo>
                  <a:pt x="837" y="748"/>
                </a:lnTo>
                <a:lnTo>
                  <a:pt x="837" y="853"/>
                </a:lnTo>
                <a:close/>
                <a:moveTo>
                  <a:pt x="837" y="665"/>
                </a:moveTo>
                <a:lnTo>
                  <a:pt x="768" y="665"/>
                </a:lnTo>
                <a:lnTo>
                  <a:pt x="768" y="560"/>
                </a:lnTo>
                <a:lnTo>
                  <a:pt x="837" y="560"/>
                </a:lnTo>
                <a:lnTo>
                  <a:pt x="837" y="665"/>
                </a:lnTo>
                <a:close/>
                <a:moveTo>
                  <a:pt x="837" y="478"/>
                </a:moveTo>
                <a:lnTo>
                  <a:pt x="768" y="478"/>
                </a:lnTo>
                <a:lnTo>
                  <a:pt x="768" y="373"/>
                </a:lnTo>
                <a:lnTo>
                  <a:pt x="837" y="373"/>
                </a:lnTo>
                <a:lnTo>
                  <a:pt x="837" y="478"/>
                </a:lnTo>
                <a:close/>
                <a:moveTo>
                  <a:pt x="837" y="290"/>
                </a:moveTo>
                <a:lnTo>
                  <a:pt x="768" y="290"/>
                </a:lnTo>
                <a:lnTo>
                  <a:pt x="768" y="184"/>
                </a:lnTo>
                <a:lnTo>
                  <a:pt x="837" y="184"/>
                </a:lnTo>
                <a:lnTo>
                  <a:pt x="837" y="290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3" name="Freeform 9">
            <a:extLst>
              <a:ext uri="{FF2B5EF4-FFF2-40B4-BE49-F238E27FC236}">
                <a16:creationId xmlns:a16="http://schemas.microsoft.com/office/drawing/2014/main" xmlns="" id="{967C61CD-FD71-4D90-8742-C0D9D17B371E}"/>
              </a:ext>
            </a:extLst>
          </p:cNvPr>
          <p:cNvSpPr>
            <a:spLocks noEditPoints="1"/>
          </p:cNvSpPr>
          <p:nvPr/>
        </p:nvSpPr>
        <p:spPr bwMode="auto">
          <a:xfrm>
            <a:off x="4816471" y="3687276"/>
            <a:ext cx="1111768" cy="660077"/>
          </a:xfrm>
          <a:custGeom>
            <a:avLst/>
            <a:gdLst>
              <a:gd name="T0" fmla="*/ 146 w 987"/>
              <a:gd name="T1" fmla="*/ 163 h 586"/>
              <a:gd name="T2" fmla="*/ 146 w 987"/>
              <a:gd name="T3" fmla="*/ 213 h 586"/>
              <a:gd name="T4" fmla="*/ 146 w 987"/>
              <a:gd name="T5" fmla="*/ 335 h 586"/>
              <a:gd name="T6" fmla="*/ 171 w 987"/>
              <a:gd name="T7" fmla="*/ 434 h 586"/>
              <a:gd name="T8" fmla="*/ 171 w 987"/>
              <a:gd name="T9" fmla="*/ 506 h 586"/>
              <a:gd name="T10" fmla="*/ 69 w 987"/>
              <a:gd name="T11" fmla="*/ 481 h 586"/>
              <a:gd name="T12" fmla="*/ 69 w 987"/>
              <a:gd name="T13" fmla="*/ 434 h 586"/>
              <a:gd name="T14" fmla="*/ 69 w 987"/>
              <a:gd name="T15" fmla="*/ 310 h 586"/>
              <a:gd name="T16" fmla="*/ 47 w 987"/>
              <a:gd name="T17" fmla="*/ 213 h 586"/>
              <a:gd name="T18" fmla="*/ 94 w 987"/>
              <a:gd name="T19" fmla="*/ 531 h 586"/>
              <a:gd name="T20" fmla="*/ 119 w 987"/>
              <a:gd name="T21" fmla="*/ 434 h 586"/>
              <a:gd name="T22" fmla="*/ 119 w 987"/>
              <a:gd name="T23" fmla="*/ 384 h 586"/>
              <a:gd name="T24" fmla="*/ 119 w 987"/>
              <a:gd name="T25" fmla="*/ 263 h 586"/>
              <a:gd name="T26" fmla="*/ 94 w 987"/>
              <a:gd name="T27" fmla="*/ 163 h 586"/>
              <a:gd name="T28" fmla="*/ 523 w 987"/>
              <a:gd name="T29" fmla="*/ 586 h 586"/>
              <a:gd name="T30" fmla="*/ 451 w 987"/>
              <a:gd name="T31" fmla="*/ 506 h 586"/>
              <a:gd name="T32" fmla="*/ 426 w 987"/>
              <a:gd name="T33" fmla="*/ 409 h 586"/>
              <a:gd name="T34" fmla="*/ 426 w 987"/>
              <a:gd name="T35" fmla="*/ 335 h 586"/>
              <a:gd name="T36" fmla="*/ 451 w 987"/>
              <a:gd name="T37" fmla="*/ 238 h 586"/>
              <a:gd name="T38" fmla="*/ 451 w 987"/>
              <a:gd name="T39" fmla="*/ 188 h 586"/>
              <a:gd name="T40" fmla="*/ 451 w 987"/>
              <a:gd name="T41" fmla="*/ 66 h 586"/>
              <a:gd name="T42" fmla="*/ 476 w 987"/>
              <a:gd name="T43" fmla="*/ 459 h 586"/>
              <a:gd name="T44" fmla="*/ 476 w 987"/>
              <a:gd name="T45" fmla="*/ 384 h 586"/>
              <a:gd name="T46" fmla="*/ 500 w 987"/>
              <a:gd name="T47" fmla="*/ 288 h 586"/>
              <a:gd name="T48" fmla="*/ 500 w 987"/>
              <a:gd name="T49" fmla="*/ 238 h 586"/>
              <a:gd name="T50" fmla="*/ 500 w 987"/>
              <a:gd name="T51" fmla="*/ 116 h 586"/>
              <a:gd name="T52" fmla="*/ 622 w 987"/>
              <a:gd name="T53" fmla="*/ 91 h 586"/>
              <a:gd name="T54" fmla="*/ 622 w 987"/>
              <a:gd name="T55" fmla="*/ 163 h 586"/>
              <a:gd name="T56" fmla="*/ 597 w 987"/>
              <a:gd name="T57" fmla="*/ 263 h 586"/>
              <a:gd name="T58" fmla="*/ 597 w 987"/>
              <a:gd name="T59" fmla="*/ 310 h 586"/>
              <a:gd name="T60" fmla="*/ 597 w 987"/>
              <a:gd name="T61" fmla="*/ 434 h 586"/>
              <a:gd name="T62" fmla="*/ 622 w 987"/>
              <a:gd name="T63" fmla="*/ 531 h 586"/>
              <a:gd name="T64" fmla="*/ 572 w 987"/>
              <a:gd name="T65" fmla="*/ 116 h 586"/>
              <a:gd name="T66" fmla="*/ 547 w 987"/>
              <a:gd name="T67" fmla="*/ 213 h 586"/>
              <a:gd name="T68" fmla="*/ 547 w 987"/>
              <a:gd name="T69" fmla="*/ 263 h 586"/>
              <a:gd name="T70" fmla="*/ 547 w 987"/>
              <a:gd name="T71" fmla="*/ 384 h 586"/>
              <a:gd name="T72" fmla="*/ 572 w 987"/>
              <a:gd name="T73" fmla="*/ 481 h 586"/>
              <a:gd name="T74" fmla="*/ 368 w 987"/>
              <a:gd name="T75" fmla="*/ 586 h 586"/>
              <a:gd name="T76" fmla="*/ 321 w 987"/>
              <a:gd name="T77" fmla="*/ 238 h 586"/>
              <a:gd name="T78" fmla="*/ 321 w 987"/>
              <a:gd name="T79" fmla="*/ 288 h 586"/>
              <a:gd name="T80" fmla="*/ 321 w 987"/>
              <a:gd name="T81" fmla="*/ 409 h 586"/>
              <a:gd name="T82" fmla="*/ 343 w 987"/>
              <a:gd name="T83" fmla="*/ 506 h 586"/>
              <a:gd name="T84" fmla="*/ 296 w 987"/>
              <a:gd name="T85" fmla="*/ 238 h 586"/>
              <a:gd name="T86" fmla="*/ 271 w 987"/>
              <a:gd name="T87" fmla="*/ 335 h 586"/>
              <a:gd name="T88" fmla="*/ 271 w 987"/>
              <a:gd name="T89" fmla="*/ 384 h 586"/>
              <a:gd name="T90" fmla="*/ 271 w 987"/>
              <a:gd name="T91" fmla="*/ 506 h 586"/>
              <a:gd name="T92" fmla="*/ 675 w 987"/>
              <a:gd name="T93" fmla="*/ 213 h 586"/>
              <a:gd name="T94" fmla="*/ 700 w 987"/>
              <a:gd name="T95" fmla="*/ 481 h 586"/>
              <a:gd name="T96" fmla="*/ 700 w 987"/>
              <a:gd name="T97" fmla="*/ 409 h 586"/>
              <a:gd name="T98" fmla="*/ 725 w 987"/>
              <a:gd name="T99" fmla="*/ 310 h 586"/>
              <a:gd name="T100" fmla="*/ 725 w 987"/>
              <a:gd name="T101" fmla="*/ 263 h 586"/>
              <a:gd name="T102" fmla="*/ 774 w 987"/>
              <a:gd name="T103" fmla="*/ 434 h 586"/>
              <a:gd name="T104" fmla="*/ 749 w 987"/>
              <a:gd name="T105" fmla="*/ 335 h 586"/>
              <a:gd name="T106" fmla="*/ 749 w 987"/>
              <a:gd name="T107" fmla="*/ 263 h 586"/>
              <a:gd name="T108" fmla="*/ 932 w 987"/>
              <a:gd name="T109" fmla="*/ 584 h 586"/>
              <a:gd name="T110" fmla="*/ 877 w 987"/>
              <a:gd name="T111" fmla="*/ 462 h 586"/>
              <a:gd name="T112" fmla="*/ 877 w 987"/>
              <a:gd name="T113" fmla="*/ 418 h 586"/>
              <a:gd name="T114" fmla="*/ 921 w 987"/>
              <a:gd name="T115" fmla="*/ 473 h 586"/>
              <a:gd name="T116" fmla="*/ 899 w 987"/>
              <a:gd name="T117" fmla="*/ 384 h 586"/>
              <a:gd name="T118" fmla="*/ 943 w 987"/>
              <a:gd name="T119" fmla="*/ 506 h 586"/>
              <a:gd name="T120" fmla="*/ 965 w 987"/>
              <a:gd name="T121" fmla="*/ 418 h 586"/>
              <a:gd name="T122" fmla="*/ 965 w 987"/>
              <a:gd name="T123" fmla="*/ 373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87" h="586">
                <a:moveTo>
                  <a:pt x="130" y="86"/>
                </a:moveTo>
                <a:lnTo>
                  <a:pt x="0" y="113"/>
                </a:lnTo>
                <a:lnTo>
                  <a:pt x="0" y="586"/>
                </a:lnTo>
                <a:lnTo>
                  <a:pt x="210" y="586"/>
                </a:lnTo>
                <a:lnTo>
                  <a:pt x="210" y="124"/>
                </a:lnTo>
                <a:lnTo>
                  <a:pt x="130" y="135"/>
                </a:lnTo>
                <a:lnTo>
                  <a:pt x="130" y="86"/>
                </a:lnTo>
                <a:lnTo>
                  <a:pt x="130" y="86"/>
                </a:lnTo>
                <a:close/>
                <a:moveTo>
                  <a:pt x="146" y="163"/>
                </a:moveTo>
                <a:lnTo>
                  <a:pt x="171" y="163"/>
                </a:lnTo>
                <a:lnTo>
                  <a:pt x="171" y="188"/>
                </a:lnTo>
                <a:lnTo>
                  <a:pt x="146" y="188"/>
                </a:lnTo>
                <a:lnTo>
                  <a:pt x="146" y="163"/>
                </a:lnTo>
                <a:close/>
                <a:moveTo>
                  <a:pt x="146" y="213"/>
                </a:moveTo>
                <a:lnTo>
                  <a:pt x="171" y="213"/>
                </a:lnTo>
                <a:lnTo>
                  <a:pt x="171" y="238"/>
                </a:lnTo>
                <a:lnTo>
                  <a:pt x="146" y="238"/>
                </a:lnTo>
                <a:lnTo>
                  <a:pt x="146" y="213"/>
                </a:lnTo>
                <a:close/>
                <a:moveTo>
                  <a:pt x="146" y="263"/>
                </a:moveTo>
                <a:lnTo>
                  <a:pt x="171" y="263"/>
                </a:lnTo>
                <a:lnTo>
                  <a:pt x="171" y="288"/>
                </a:lnTo>
                <a:lnTo>
                  <a:pt x="146" y="288"/>
                </a:lnTo>
                <a:lnTo>
                  <a:pt x="146" y="263"/>
                </a:lnTo>
                <a:close/>
                <a:moveTo>
                  <a:pt x="146" y="310"/>
                </a:moveTo>
                <a:lnTo>
                  <a:pt x="171" y="310"/>
                </a:lnTo>
                <a:lnTo>
                  <a:pt x="171" y="335"/>
                </a:lnTo>
                <a:lnTo>
                  <a:pt x="146" y="335"/>
                </a:lnTo>
                <a:lnTo>
                  <a:pt x="146" y="310"/>
                </a:lnTo>
                <a:close/>
                <a:moveTo>
                  <a:pt x="146" y="359"/>
                </a:moveTo>
                <a:lnTo>
                  <a:pt x="171" y="359"/>
                </a:lnTo>
                <a:lnTo>
                  <a:pt x="171" y="384"/>
                </a:lnTo>
                <a:lnTo>
                  <a:pt x="146" y="384"/>
                </a:lnTo>
                <a:lnTo>
                  <a:pt x="146" y="359"/>
                </a:lnTo>
                <a:close/>
                <a:moveTo>
                  <a:pt x="146" y="409"/>
                </a:moveTo>
                <a:lnTo>
                  <a:pt x="171" y="409"/>
                </a:lnTo>
                <a:lnTo>
                  <a:pt x="171" y="434"/>
                </a:lnTo>
                <a:lnTo>
                  <a:pt x="146" y="434"/>
                </a:lnTo>
                <a:lnTo>
                  <a:pt x="146" y="409"/>
                </a:lnTo>
                <a:close/>
                <a:moveTo>
                  <a:pt x="146" y="459"/>
                </a:moveTo>
                <a:lnTo>
                  <a:pt x="171" y="459"/>
                </a:lnTo>
                <a:lnTo>
                  <a:pt x="171" y="481"/>
                </a:lnTo>
                <a:lnTo>
                  <a:pt x="146" y="481"/>
                </a:lnTo>
                <a:lnTo>
                  <a:pt x="146" y="459"/>
                </a:lnTo>
                <a:close/>
                <a:moveTo>
                  <a:pt x="146" y="506"/>
                </a:moveTo>
                <a:lnTo>
                  <a:pt x="171" y="506"/>
                </a:lnTo>
                <a:lnTo>
                  <a:pt x="171" y="531"/>
                </a:lnTo>
                <a:lnTo>
                  <a:pt x="146" y="531"/>
                </a:lnTo>
                <a:lnTo>
                  <a:pt x="146" y="506"/>
                </a:lnTo>
                <a:close/>
                <a:moveTo>
                  <a:pt x="69" y="531"/>
                </a:moveTo>
                <a:lnTo>
                  <a:pt x="47" y="531"/>
                </a:lnTo>
                <a:lnTo>
                  <a:pt x="47" y="506"/>
                </a:lnTo>
                <a:lnTo>
                  <a:pt x="69" y="506"/>
                </a:lnTo>
                <a:lnTo>
                  <a:pt x="69" y="531"/>
                </a:lnTo>
                <a:close/>
                <a:moveTo>
                  <a:pt x="69" y="481"/>
                </a:moveTo>
                <a:lnTo>
                  <a:pt x="47" y="481"/>
                </a:lnTo>
                <a:lnTo>
                  <a:pt x="47" y="459"/>
                </a:lnTo>
                <a:lnTo>
                  <a:pt x="69" y="459"/>
                </a:lnTo>
                <a:lnTo>
                  <a:pt x="69" y="481"/>
                </a:lnTo>
                <a:close/>
                <a:moveTo>
                  <a:pt x="69" y="434"/>
                </a:moveTo>
                <a:lnTo>
                  <a:pt x="47" y="434"/>
                </a:lnTo>
                <a:lnTo>
                  <a:pt x="47" y="409"/>
                </a:lnTo>
                <a:lnTo>
                  <a:pt x="69" y="409"/>
                </a:lnTo>
                <a:lnTo>
                  <a:pt x="69" y="434"/>
                </a:lnTo>
                <a:close/>
                <a:moveTo>
                  <a:pt x="69" y="384"/>
                </a:moveTo>
                <a:lnTo>
                  <a:pt x="47" y="384"/>
                </a:lnTo>
                <a:lnTo>
                  <a:pt x="47" y="359"/>
                </a:lnTo>
                <a:lnTo>
                  <a:pt x="69" y="359"/>
                </a:lnTo>
                <a:lnTo>
                  <a:pt x="69" y="384"/>
                </a:lnTo>
                <a:close/>
                <a:moveTo>
                  <a:pt x="69" y="335"/>
                </a:moveTo>
                <a:lnTo>
                  <a:pt x="47" y="335"/>
                </a:lnTo>
                <a:lnTo>
                  <a:pt x="47" y="310"/>
                </a:lnTo>
                <a:lnTo>
                  <a:pt x="69" y="310"/>
                </a:lnTo>
                <a:lnTo>
                  <a:pt x="69" y="335"/>
                </a:lnTo>
                <a:close/>
                <a:moveTo>
                  <a:pt x="69" y="288"/>
                </a:moveTo>
                <a:lnTo>
                  <a:pt x="47" y="288"/>
                </a:lnTo>
                <a:lnTo>
                  <a:pt x="47" y="263"/>
                </a:lnTo>
                <a:lnTo>
                  <a:pt x="69" y="263"/>
                </a:lnTo>
                <a:lnTo>
                  <a:pt x="69" y="288"/>
                </a:lnTo>
                <a:close/>
                <a:moveTo>
                  <a:pt x="69" y="238"/>
                </a:moveTo>
                <a:lnTo>
                  <a:pt x="47" y="238"/>
                </a:lnTo>
                <a:lnTo>
                  <a:pt x="47" y="213"/>
                </a:lnTo>
                <a:lnTo>
                  <a:pt x="69" y="213"/>
                </a:lnTo>
                <a:lnTo>
                  <a:pt x="69" y="238"/>
                </a:lnTo>
                <a:close/>
                <a:moveTo>
                  <a:pt x="69" y="188"/>
                </a:moveTo>
                <a:lnTo>
                  <a:pt x="47" y="188"/>
                </a:lnTo>
                <a:lnTo>
                  <a:pt x="47" y="163"/>
                </a:lnTo>
                <a:lnTo>
                  <a:pt x="69" y="163"/>
                </a:lnTo>
                <a:lnTo>
                  <a:pt x="69" y="188"/>
                </a:lnTo>
                <a:close/>
                <a:moveTo>
                  <a:pt x="119" y="531"/>
                </a:moveTo>
                <a:lnTo>
                  <a:pt x="94" y="531"/>
                </a:lnTo>
                <a:lnTo>
                  <a:pt x="94" y="506"/>
                </a:lnTo>
                <a:lnTo>
                  <a:pt x="119" y="506"/>
                </a:lnTo>
                <a:lnTo>
                  <a:pt x="119" y="531"/>
                </a:lnTo>
                <a:close/>
                <a:moveTo>
                  <a:pt x="119" y="481"/>
                </a:moveTo>
                <a:lnTo>
                  <a:pt x="94" y="481"/>
                </a:lnTo>
                <a:lnTo>
                  <a:pt x="94" y="459"/>
                </a:lnTo>
                <a:lnTo>
                  <a:pt x="119" y="459"/>
                </a:lnTo>
                <a:lnTo>
                  <a:pt x="119" y="481"/>
                </a:lnTo>
                <a:close/>
                <a:moveTo>
                  <a:pt x="119" y="434"/>
                </a:moveTo>
                <a:lnTo>
                  <a:pt x="94" y="434"/>
                </a:lnTo>
                <a:lnTo>
                  <a:pt x="94" y="409"/>
                </a:lnTo>
                <a:lnTo>
                  <a:pt x="119" y="409"/>
                </a:lnTo>
                <a:lnTo>
                  <a:pt x="119" y="434"/>
                </a:lnTo>
                <a:close/>
                <a:moveTo>
                  <a:pt x="119" y="384"/>
                </a:moveTo>
                <a:lnTo>
                  <a:pt x="94" y="384"/>
                </a:lnTo>
                <a:lnTo>
                  <a:pt x="94" y="359"/>
                </a:lnTo>
                <a:lnTo>
                  <a:pt x="119" y="359"/>
                </a:lnTo>
                <a:lnTo>
                  <a:pt x="119" y="384"/>
                </a:lnTo>
                <a:close/>
                <a:moveTo>
                  <a:pt x="119" y="335"/>
                </a:moveTo>
                <a:lnTo>
                  <a:pt x="94" y="335"/>
                </a:lnTo>
                <a:lnTo>
                  <a:pt x="94" y="310"/>
                </a:lnTo>
                <a:lnTo>
                  <a:pt x="119" y="310"/>
                </a:lnTo>
                <a:lnTo>
                  <a:pt x="119" y="335"/>
                </a:lnTo>
                <a:close/>
                <a:moveTo>
                  <a:pt x="119" y="288"/>
                </a:moveTo>
                <a:lnTo>
                  <a:pt x="94" y="288"/>
                </a:lnTo>
                <a:lnTo>
                  <a:pt x="94" y="263"/>
                </a:lnTo>
                <a:lnTo>
                  <a:pt x="119" y="263"/>
                </a:lnTo>
                <a:lnTo>
                  <a:pt x="119" y="288"/>
                </a:lnTo>
                <a:close/>
                <a:moveTo>
                  <a:pt x="119" y="238"/>
                </a:moveTo>
                <a:lnTo>
                  <a:pt x="94" y="238"/>
                </a:lnTo>
                <a:lnTo>
                  <a:pt x="94" y="213"/>
                </a:lnTo>
                <a:lnTo>
                  <a:pt x="119" y="213"/>
                </a:lnTo>
                <a:lnTo>
                  <a:pt x="119" y="238"/>
                </a:lnTo>
                <a:close/>
                <a:moveTo>
                  <a:pt x="119" y="188"/>
                </a:moveTo>
                <a:lnTo>
                  <a:pt x="94" y="188"/>
                </a:lnTo>
                <a:lnTo>
                  <a:pt x="94" y="163"/>
                </a:lnTo>
                <a:lnTo>
                  <a:pt x="119" y="163"/>
                </a:lnTo>
                <a:lnTo>
                  <a:pt x="119" y="188"/>
                </a:lnTo>
                <a:close/>
                <a:moveTo>
                  <a:pt x="523" y="0"/>
                </a:moveTo>
                <a:lnTo>
                  <a:pt x="523" y="0"/>
                </a:lnTo>
                <a:lnTo>
                  <a:pt x="523" y="0"/>
                </a:lnTo>
                <a:lnTo>
                  <a:pt x="523" y="0"/>
                </a:lnTo>
                <a:lnTo>
                  <a:pt x="401" y="41"/>
                </a:lnTo>
                <a:lnTo>
                  <a:pt x="401" y="586"/>
                </a:lnTo>
                <a:lnTo>
                  <a:pt x="523" y="586"/>
                </a:lnTo>
                <a:lnTo>
                  <a:pt x="523" y="586"/>
                </a:lnTo>
                <a:lnTo>
                  <a:pt x="644" y="586"/>
                </a:lnTo>
                <a:lnTo>
                  <a:pt x="644" y="41"/>
                </a:lnTo>
                <a:lnTo>
                  <a:pt x="523" y="0"/>
                </a:lnTo>
                <a:lnTo>
                  <a:pt x="523" y="0"/>
                </a:lnTo>
                <a:close/>
                <a:moveTo>
                  <a:pt x="451" y="531"/>
                </a:moveTo>
                <a:lnTo>
                  <a:pt x="426" y="531"/>
                </a:lnTo>
                <a:lnTo>
                  <a:pt x="426" y="506"/>
                </a:lnTo>
                <a:lnTo>
                  <a:pt x="451" y="506"/>
                </a:lnTo>
                <a:lnTo>
                  <a:pt x="451" y="531"/>
                </a:lnTo>
                <a:close/>
                <a:moveTo>
                  <a:pt x="451" y="481"/>
                </a:moveTo>
                <a:lnTo>
                  <a:pt x="426" y="481"/>
                </a:lnTo>
                <a:lnTo>
                  <a:pt x="426" y="459"/>
                </a:lnTo>
                <a:lnTo>
                  <a:pt x="451" y="459"/>
                </a:lnTo>
                <a:lnTo>
                  <a:pt x="451" y="481"/>
                </a:lnTo>
                <a:close/>
                <a:moveTo>
                  <a:pt x="451" y="434"/>
                </a:moveTo>
                <a:lnTo>
                  <a:pt x="426" y="434"/>
                </a:lnTo>
                <a:lnTo>
                  <a:pt x="426" y="409"/>
                </a:lnTo>
                <a:lnTo>
                  <a:pt x="451" y="409"/>
                </a:lnTo>
                <a:lnTo>
                  <a:pt x="451" y="434"/>
                </a:lnTo>
                <a:close/>
                <a:moveTo>
                  <a:pt x="451" y="384"/>
                </a:moveTo>
                <a:lnTo>
                  <a:pt x="426" y="384"/>
                </a:lnTo>
                <a:lnTo>
                  <a:pt x="426" y="359"/>
                </a:lnTo>
                <a:lnTo>
                  <a:pt x="451" y="359"/>
                </a:lnTo>
                <a:lnTo>
                  <a:pt x="451" y="384"/>
                </a:lnTo>
                <a:close/>
                <a:moveTo>
                  <a:pt x="451" y="335"/>
                </a:moveTo>
                <a:lnTo>
                  <a:pt x="426" y="335"/>
                </a:lnTo>
                <a:lnTo>
                  <a:pt x="426" y="310"/>
                </a:lnTo>
                <a:lnTo>
                  <a:pt x="451" y="310"/>
                </a:lnTo>
                <a:lnTo>
                  <a:pt x="451" y="335"/>
                </a:lnTo>
                <a:close/>
                <a:moveTo>
                  <a:pt x="451" y="288"/>
                </a:moveTo>
                <a:lnTo>
                  <a:pt x="426" y="288"/>
                </a:lnTo>
                <a:lnTo>
                  <a:pt x="426" y="263"/>
                </a:lnTo>
                <a:lnTo>
                  <a:pt x="451" y="263"/>
                </a:lnTo>
                <a:lnTo>
                  <a:pt x="451" y="288"/>
                </a:lnTo>
                <a:close/>
                <a:moveTo>
                  <a:pt x="451" y="238"/>
                </a:moveTo>
                <a:lnTo>
                  <a:pt x="426" y="238"/>
                </a:lnTo>
                <a:lnTo>
                  <a:pt x="426" y="213"/>
                </a:lnTo>
                <a:lnTo>
                  <a:pt x="451" y="213"/>
                </a:lnTo>
                <a:lnTo>
                  <a:pt x="451" y="238"/>
                </a:lnTo>
                <a:close/>
                <a:moveTo>
                  <a:pt x="451" y="188"/>
                </a:moveTo>
                <a:lnTo>
                  <a:pt x="426" y="188"/>
                </a:lnTo>
                <a:lnTo>
                  <a:pt x="426" y="163"/>
                </a:lnTo>
                <a:lnTo>
                  <a:pt x="451" y="163"/>
                </a:lnTo>
                <a:lnTo>
                  <a:pt x="451" y="188"/>
                </a:lnTo>
                <a:close/>
                <a:moveTo>
                  <a:pt x="451" y="138"/>
                </a:moveTo>
                <a:lnTo>
                  <a:pt x="426" y="138"/>
                </a:lnTo>
                <a:lnTo>
                  <a:pt x="426" y="116"/>
                </a:lnTo>
                <a:lnTo>
                  <a:pt x="451" y="116"/>
                </a:lnTo>
                <a:lnTo>
                  <a:pt x="451" y="138"/>
                </a:lnTo>
                <a:close/>
                <a:moveTo>
                  <a:pt x="451" y="91"/>
                </a:moveTo>
                <a:lnTo>
                  <a:pt x="426" y="91"/>
                </a:lnTo>
                <a:lnTo>
                  <a:pt x="426" y="66"/>
                </a:lnTo>
                <a:lnTo>
                  <a:pt x="451" y="66"/>
                </a:lnTo>
                <a:lnTo>
                  <a:pt x="451" y="91"/>
                </a:lnTo>
                <a:close/>
                <a:moveTo>
                  <a:pt x="500" y="531"/>
                </a:moveTo>
                <a:lnTo>
                  <a:pt x="476" y="531"/>
                </a:lnTo>
                <a:lnTo>
                  <a:pt x="476" y="506"/>
                </a:lnTo>
                <a:lnTo>
                  <a:pt x="500" y="506"/>
                </a:lnTo>
                <a:lnTo>
                  <a:pt x="500" y="531"/>
                </a:lnTo>
                <a:close/>
                <a:moveTo>
                  <a:pt x="500" y="481"/>
                </a:moveTo>
                <a:lnTo>
                  <a:pt x="476" y="481"/>
                </a:lnTo>
                <a:lnTo>
                  <a:pt x="476" y="459"/>
                </a:lnTo>
                <a:lnTo>
                  <a:pt x="500" y="459"/>
                </a:lnTo>
                <a:lnTo>
                  <a:pt x="500" y="481"/>
                </a:lnTo>
                <a:close/>
                <a:moveTo>
                  <a:pt x="500" y="434"/>
                </a:moveTo>
                <a:lnTo>
                  <a:pt x="476" y="434"/>
                </a:lnTo>
                <a:lnTo>
                  <a:pt x="476" y="409"/>
                </a:lnTo>
                <a:lnTo>
                  <a:pt x="500" y="409"/>
                </a:lnTo>
                <a:lnTo>
                  <a:pt x="500" y="434"/>
                </a:lnTo>
                <a:close/>
                <a:moveTo>
                  <a:pt x="500" y="384"/>
                </a:moveTo>
                <a:lnTo>
                  <a:pt x="476" y="384"/>
                </a:lnTo>
                <a:lnTo>
                  <a:pt x="476" y="359"/>
                </a:lnTo>
                <a:lnTo>
                  <a:pt x="500" y="359"/>
                </a:lnTo>
                <a:lnTo>
                  <a:pt x="500" y="384"/>
                </a:lnTo>
                <a:close/>
                <a:moveTo>
                  <a:pt x="500" y="335"/>
                </a:moveTo>
                <a:lnTo>
                  <a:pt x="476" y="335"/>
                </a:lnTo>
                <a:lnTo>
                  <a:pt x="476" y="310"/>
                </a:lnTo>
                <a:lnTo>
                  <a:pt x="500" y="310"/>
                </a:lnTo>
                <a:lnTo>
                  <a:pt x="500" y="335"/>
                </a:lnTo>
                <a:close/>
                <a:moveTo>
                  <a:pt x="500" y="288"/>
                </a:moveTo>
                <a:lnTo>
                  <a:pt x="476" y="288"/>
                </a:lnTo>
                <a:lnTo>
                  <a:pt x="476" y="263"/>
                </a:lnTo>
                <a:lnTo>
                  <a:pt x="500" y="263"/>
                </a:lnTo>
                <a:lnTo>
                  <a:pt x="500" y="288"/>
                </a:lnTo>
                <a:close/>
                <a:moveTo>
                  <a:pt x="500" y="238"/>
                </a:moveTo>
                <a:lnTo>
                  <a:pt x="476" y="238"/>
                </a:lnTo>
                <a:lnTo>
                  <a:pt x="476" y="213"/>
                </a:lnTo>
                <a:lnTo>
                  <a:pt x="500" y="213"/>
                </a:lnTo>
                <a:lnTo>
                  <a:pt x="500" y="238"/>
                </a:lnTo>
                <a:close/>
                <a:moveTo>
                  <a:pt x="500" y="188"/>
                </a:moveTo>
                <a:lnTo>
                  <a:pt x="476" y="188"/>
                </a:lnTo>
                <a:lnTo>
                  <a:pt x="476" y="163"/>
                </a:lnTo>
                <a:lnTo>
                  <a:pt x="500" y="163"/>
                </a:lnTo>
                <a:lnTo>
                  <a:pt x="500" y="188"/>
                </a:lnTo>
                <a:close/>
                <a:moveTo>
                  <a:pt x="500" y="138"/>
                </a:moveTo>
                <a:lnTo>
                  <a:pt x="476" y="138"/>
                </a:lnTo>
                <a:lnTo>
                  <a:pt x="476" y="116"/>
                </a:lnTo>
                <a:lnTo>
                  <a:pt x="500" y="116"/>
                </a:lnTo>
                <a:lnTo>
                  <a:pt x="500" y="138"/>
                </a:lnTo>
                <a:close/>
                <a:moveTo>
                  <a:pt x="500" y="91"/>
                </a:moveTo>
                <a:lnTo>
                  <a:pt x="476" y="91"/>
                </a:lnTo>
                <a:lnTo>
                  <a:pt x="476" y="66"/>
                </a:lnTo>
                <a:lnTo>
                  <a:pt x="500" y="66"/>
                </a:lnTo>
                <a:lnTo>
                  <a:pt x="500" y="91"/>
                </a:lnTo>
                <a:close/>
                <a:moveTo>
                  <a:pt x="597" y="66"/>
                </a:moveTo>
                <a:lnTo>
                  <a:pt x="622" y="66"/>
                </a:lnTo>
                <a:lnTo>
                  <a:pt x="622" y="91"/>
                </a:lnTo>
                <a:lnTo>
                  <a:pt x="597" y="91"/>
                </a:lnTo>
                <a:lnTo>
                  <a:pt x="597" y="66"/>
                </a:lnTo>
                <a:close/>
                <a:moveTo>
                  <a:pt x="597" y="116"/>
                </a:moveTo>
                <a:lnTo>
                  <a:pt x="622" y="116"/>
                </a:lnTo>
                <a:lnTo>
                  <a:pt x="622" y="138"/>
                </a:lnTo>
                <a:lnTo>
                  <a:pt x="597" y="138"/>
                </a:lnTo>
                <a:lnTo>
                  <a:pt x="597" y="116"/>
                </a:lnTo>
                <a:close/>
                <a:moveTo>
                  <a:pt x="597" y="163"/>
                </a:moveTo>
                <a:lnTo>
                  <a:pt x="622" y="163"/>
                </a:lnTo>
                <a:lnTo>
                  <a:pt x="622" y="188"/>
                </a:lnTo>
                <a:lnTo>
                  <a:pt x="597" y="188"/>
                </a:lnTo>
                <a:lnTo>
                  <a:pt x="597" y="163"/>
                </a:lnTo>
                <a:close/>
                <a:moveTo>
                  <a:pt x="597" y="213"/>
                </a:moveTo>
                <a:lnTo>
                  <a:pt x="622" y="213"/>
                </a:lnTo>
                <a:lnTo>
                  <a:pt x="622" y="238"/>
                </a:lnTo>
                <a:lnTo>
                  <a:pt x="597" y="238"/>
                </a:lnTo>
                <a:lnTo>
                  <a:pt x="597" y="213"/>
                </a:lnTo>
                <a:close/>
                <a:moveTo>
                  <a:pt x="597" y="263"/>
                </a:moveTo>
                <a:lnTo>
                  <a:pt x="622" y="263"/>
                </a:lnTo>
                <a:lnTo>
                  <a:pt x="622" y="288"/>
                </a:lnTo>
                <a:lnTo>
                  <a:pt x="597" y="288"/>
                </a:lnTo>
                <a:lnTo>
                  <a:pt x="597" y="263"/>
                </a:lnTo>
                <a:close/>
                <a:moveTo>
                  <a:pt x="597" y="310"/>
                </a:moveTo>
                <a:lnTo>
                  <a:pt x="622" y="310"/>
                </a:lnTo>
                <a:lnTo>
                  <a:pt x="622" y="335"/>
                </a:lnTo>
                <a:lnTo>
                  <a:pt x="597" y="335"/>
                </a:lnTo>
                <a:lnTo>
                  <a:pt x="597" y="310"/>
                </a:lnTo>
                <a:close/>
                <a:moveTo>
                  <a:pt x="597" y="359"/>
                </a:moveTo>
                <a:lnTo>
                  <a:pt x="622" y="359"/>
                </a:lnTo>
                <a:lnTo>
                  <a:pt x="622" y="384"/>
                </a:lnTo>
                <a:lnTo>
                  <a:pt x="597" y="384"/>
                </a:lnTo>
                <a:lnTo>
                  <a:pt x="597" y="359"/>
                </a:lnTo>
                <a:close/>
                <a:moveTo>
                  <a:pt x="597" y="409"/>
                </a:moveTo>
                <a:lnTo>
                  <a:pt x="622" y="409"/>
                </a:lnTo>
                <a:lnTo>
                  <a:pt x="622" y="434"/>
                </a:lnTo>
                <a:lnTo>
                  <a:pt x="597" y="434"/>
                </a:lnTo>
                <a:lnTo>
                  <a:pt x="597" y="409"/>
                </a:lnTo>
                <a:close/>
                <a:moveTo>
                  <a:pt x="597" y="459"/>
                </a:moveTo>
                <a:lnTo>
                  <a:pt x="622" y="459"/>
                </a:lnTo>
                <a:lnTo>
                  <a:pt x="622" y="481"/>
                </a:lnTo>
                <a:lnTo>
                  <a:pt x="597" y="481"/>
                </a:lnTo>
                <a:lnTo>
                  <a:pt x="597" y="459"/>
                </a:lnTo>
                <a:close/>
                <a:moveTo>
                  <a:pt x="597" y="506"/>
                </a:moveTo>
                <a:lnTo>
                  <a:pt x="622" y="506"/>
                </a:lnTo>
                <a:lnTo>
                  <a:pt x="622" y="531"/>
                </a:lnTo>
                <a:lnTo>
                  <a:pt x="597" y="531"/>
                </a:lnTo>
                <a:lnTo>
                  <a:pt x="597" y="506"/>
                </a:lnTo>
                <a:close/>
                <a:moveTo>
                  <a:pt x="547" y="66"/>
                </a:moveTo>
                <a:lnTo>
                  <a:pt x="572" y="66"/>
                </a:lnTo>
                <a:lnTo>
                  <a:pt x="572" y="91"/>
                </a:lnTo>
                <a:lnTo>
                  <a:pt x="547" y="91"/>
                </a:lnTo>
                <a:lnTo>
                  <a:pt x="547" y="66"/>
                </a:lnTo>
                <a:close/>
                <a:moveTo>
                  <a:pt x="547" y="116"/>
                </a:moveTo>
                <a:lnTo>
                  <a:pt x="572" y="116"/>
                </a:lnTo>
                <a:lnTo>
                  <a:pt x="572" y="138"/>
                </a:lnTo>
                <a:lnTo>
                  <a:pt x="547" y="138"/>
                </a:lnTo>
                <a:lnTo>
                  <a:pt x="547" y="116"/>
                </a:lnTo>
                <a:close/>
                <a:moveTo>
                  <a:pt x="547" y="163"/>
                </a:moveTo>
                <a:lnTo>
                  <a:pt x="572" y="163"/>
                </a:lnTo>
                <a:lnTo>
                  <a:pt x="572" y="188"/>
                </a:lnTo>
                <a:lnTo>
                  <a:pt x="547" y="188"/>
                </a:lnTo>
                <a:lnTo>
                  <a:pt x="547" y="163"/>
                </a:lnTo>
                <a:close/>
                <a:moveTo>
                  <a:pt x="547" y="213"/>
                </a:moveTo>
                <a:lnTo>
                  <a:pt x="572" y="213"/>
                </a:lnTo>
                <a:lnTo>
                  <a:pt x="572" y="238"/>
                </a:lnTo>
                <a:lnTo>
                  <a:pt x="547" y="238"/>
                </a:lnTo>
                <a:lnTo>
                  <a:pt x="547" y="213"/>
                </a:lnTo>
                <a:close/>
                <a:moveTo>
                  <a:pt x="547" y="263"/>
                </a:moveTo>
                <a:lnTo>
                  <a:pt x="572" y="263"/>
                </a:lnTo>
                <a:lnTo>
                  <a:pt x="572" y="288"/>
                </a:lnTo>
                <a:lnTo>
                  <a:pt x="547" y="288"/>
                </a:lnTo>
                <a:lnTo>
                  <a:pt x="547" y="263"/>
                </a:lnTo>
                <a:close/>
                <a:moveTo>
                  <a:pt x="547" y="310"/>
                </a:moveTo>
                <a:lnTo>
                  <a:pt x="572" y="310"/>
                </a:lnTo>
                <a:lnTo>
                  <a:pt x="572" y="335"/>
                </a:lnTo>
                <a:lnTo>
                  <a:pt x="547" y="335"/>
                </a:lnTo>
                <a:lnTo>
                  <a:pt x="547" y="310"/>
                </a:lnTo>
                <a:close/>
                <a:moveTo>
                  <a:pt x="547" y="359"/>
                </a:moveTo>
                <a:lnTo>
                  <a:pt x="572" y="359"/>
                </a:lnTo>
                <a:lnTo>
                  <a:pt x="572" y="384"/>
                </a:lnTo>
                <a:lnTo>
                  <a:pt x="547" y="384"/>
                </a:lnTo>
                <a:lnTo>
                  <a:pt x="547" y="359"/>
                </a:lnTo>
                <a:close/>
                <a:moveTo>
                  <a:pt x="547" y="409"/>
                </a:moveTo>
                <a:lnTo>
                  <a:pt x="572" y="409"/>
                </a:lnTo>
                <a:lnTo>
                  <a:pt x="572" y="434"/>
                </a:lnTo>
                <a:lnTo>
                  <a:pt x="547" y="434"/>
                </a:lnTo>
                <a:lnTo>
                  <a:pt x="547" y="409"/>
                </a:lnTo>
                <a:close/>
                <a:moveTo>
                  <a:pt x="547" y="459"/>
                </a:moveTo>
                <a:lnTo>
                  <a:pt x="572" y="459"/>
                </a:lnTo>
                <a:lnTo>
                  <a:pt x="572" y="481"/>
                </a:lnTo>
                <a:lnTo>
                  <a:pt x="547" y="481"/>
                </a:lnTo>
                <a:lnTo>
                  <a:pt x="547" y="459"/>
                </a:lnTo>
                <a:close/>
                <a:moveTo>
                  <a:pt x="547" y="506"/>
                </a:moveTo>
                <a:lnTo>
                  <a:pt x="572" y="506"/>
                </a:lnTo>
                <a:lnTo>
                  <a:pt x="572" y="531"/>
                </a:lnTo>
                <a:lnTo>
                  <a:pt x="547" y="531"/>
                </a:lnTo>
                <a:lnTo>
                  <a:pt x="547" y="506"/>
                </a:lnTo>
                <a:close/>
                <a:moveTo>
                  <a:pt x="246" y="586"/>
                </a:moveTo>
                <a:lnTo>
                  <a:pt x="368" y="586"/>
                </a:lnTo>
                <a:lnTo>
                  <a:pt x="368" y="163"/>
                </a:lnTo>
                <a:lnTo>
                  <a:pt x="246" y="163"/>
                </a:lnTo>
                <a:lnTo>
                  <a:pt x="246" y="586"/>
                </a:lnTo>
                <a:close/>
                <a:moveTo>
                  <a:pt x="321" y="188"/>
                </a:moveTo>
                <a:lnTo>
                  <a:pt x="343" y="188"/>
                </a:lnTo>
                <a:lnTo>
                  <a:pt x="343" y="213"/>
                </a:lnTo>
                <a:lnTo>
                  <a:pt x="321" y="213"/>
                </a:lnTo>
                <a:lnTo>
                  <a:pt x="321" y="188"/>
                </a:lnTo>
                <a:close/>
                <a:moveTo>
                  <a:pt x="321" y="238"/>
                </a:moveTo>
                <a:lnTo>
                  <a:pt x="343" y="238"/>
                </a:lnTo>
                <a:lnTo>
                  <a:pt x="343" y="263"/>
                </a:lnTo>
                <a:lnTo>
                  <a:pt x="321" y="263"/>
                </a:lnTo>
                <a:lnTo>
                  <a:pt x="321" y="238"/>
                </a:lnTo>
                <a:close/>
                <a:moveTo>
                  <a:pt x="321" y="288"/>
                </a:moveTo>
                <a:lnTo>
                  <a:pt x="343" y="288"/>
                </a:lnTo>
                <a:lnTo>
                  <a:pt x="343" y="310"/>
                </a:lnTo>
                <a:lnTo>
                  <a:pt x="321" y="310"/>
                </a:lnTo>
                <a:lnTo>
                  <a:pt x="321" y="288"/>
                </a:lnTo>
                <a:close/>
                <a:moveTo>
                  <a:pt x="321" y="335"/>
                </a:moveTo>
                <a:lnTo>
                  <a:pt x="343" y="335"/>
                </a:lnTo>
                <a:lnTo>
                  <a:pt x="343" y="359"/>
                </a:lnTo>
                <a:lnTo>
                  <a:pt x="321" y="359"/>
                </a:lnTo>
                <a:lnTo>
                  <a:pt x="321" y="335"/>
                </a:lnTo>
                <a:close/>
                <a:moveTo>
                  <a:pt x="321" y="384"/>
                </a:moveTo>
                <a:lnTo>
                  <a:pt x="343" y="384"/>
                </a:lnTo>
                <a:lnTo>
                  <a:pt x="343" y="409"/>
                </a:lnTo>
                <a:lnTo>
                  <a:pt x="321" y="409"/>
                </a:lnTo>
                <a:lnTo>
                  <a:pt x="321" y="384"/>
                </a:lnTo>
                <a:close/>
                <a:moveTo>
                  <a:pt x="321" y="434"/>
                </a:moveTo>
                <a:lnTo>
                  <a:pt x="343" y="434"/>
                </a:lnTo>
                <a:lnTo>
                  <a:pt x="343" y="459"/>
                </a:lnTo>
                <a:lnTo>
                  <a:pt x="321" y="459"/>
                </a:lnTo>
                <a:lnTo>
                  <a:pt x="321" y="434"/>
                </a:lnTo>
                <a:close/>
                <a:moveTo>
                  <a:pt x="321" y="481"/>
                </a:moveTo>
                <a:lnTo>
                  <a:pt x="343" y="481"/>
                </a:lnTo>
                <a:lnTo>
                  <a:pt x="343" y="506"/>
                </a:lnTo>
                <a:lnTo>
                  <a:pt x="321" y="506"/>
                </a:lnTo>
                <a:lnTo>
                  <a:pt x="321" y="481"/>
                </a:lnTo>
                <a:close/>
                <a:moveTo>
                  <a:pt x="271" y="188"/>
                </a:moveTo>
                <a:lnTo>
                  <a:pt x="296" y="188"/>
                </a:lnTo>
                <a:lnTo>
                  <a:pt x="296" y="213"/>
                </a:lnTo>
                <a:lnTo>
                  <a:pt x="271" y="213"/>
                </a:lnTo>
                <a:lnTo>
                  <a:pt x="271" y="188"/>
                </a:lnTo>
                <a:close/>
                <a:moveTo>
                  <a:pt x="271" y="238"/>
                </a:moveTo>
                <a:lnTo>
                  <a:pt x="296" y="238"/>
                </a:lnTo>
                <a:lnTo>
                  <a:pt x="296" y="263"/>
                </a:lnTo>
                <a:lnTo>
                  <a:pt x="271" y="263"/>
                </a:lnTo>
                <a:lnTo>
                  <a:pt x="271" y="238"/>
                </a:lnTo>
                <a:close/>
                <a:moveTo>
                  <a:pt x="271" y="288"/>
                </a:moveTo>
                <a:lnTo>
                  <a:pt x="296" y="288"/>
                </a:lnTo>
                <a:lnTo>
                  <a:pt x="296" y="310"/>
                </a:lnTo>
                <a:lnTo>
                  <a:pt x="271" y="310"/>
                </a:lnTo>
                <a:lnTo>
                  <a:pt x="271" y="288"/>
                </a:lnTo>
                <a:close/>
                <a:moveTo>
                  <a:pt x="271" y="335"/>
                </a:moveTo>
                <a:lnTo>
                  <a:pt x="296" y="335"/>
                </a:lnTo>
                <a:lnTo>
                  <a:pt x="296" y="359"/>
                </a:lnTo>
                <a:lnTo>
                  <a:pt x="271" y="359"/>
                </a:lnTo>
                <a:lnTo>
                  <a:pt x="271" y="335"/>
                </a:lnTo>
                <a:close/>
                <a:moveTo>
                  <a:pt x="271" y="384"/>
                </a:moveTo>
                <a:lnTo>
                  <a:pt x="296" y="384"/>
                </a:lnTo>
                <a:lnTo>
                  <a:pt x="296" y="409"/>
                </a:lnTo>
                <a:lnTo>
                  <a:pt x="271" y="409"/>
                </a:lnTo>
                <a:lnTo>
                  <a:pt x="271" y="384"/>
                </a:lnTo>
                <a:close/>
                <a:moveTo>
                  <a:pt x="271" y="434"/>
                </a:moveTo>
                <a:lnTo>
                  <a:pt x="296" y="434"/>
                </a:lnTo>
                <a:lnTo>
                  <a:pt x="296" y="459"/>
                </a:lnTo>
                <a:lnTo>
                  <a:pt x="271" y="459"/>
                </a:lnTo>
                <a:lnTo>
                  <a:pt x="271" y="434"/>
                </a:lnTo>
                <a:close/>
                <a:moveTo>
                  <a:pt x="271" y="481"/>
                </a:moveTo>
                <a:lnTo>
                  <a:pt x="296" y="481"/>
                </a:lnTo>
                <a:lnTo>
                  <a:pt x="296" y="506"/>
                </a:lnTo>
                <a:lnTo>
                  <a:pt x="271" y="506"/>
                </a:lnTo>
                <a:lnTo>
                  <a:pt x="271" y="481"/>
                </a:lnTo>
                <a:close/>
                <a:moveTo>
                  <a:pt x="774" y="188"/>
                </a:moveTo>
                <a:lnTo>
                  <a:pt x="749" y="188"/>
                </a:lnTo>
                <a:lnTo>
                  <a:pt x="749" y="213"/>
                </a:lnTo>
                <a:lnTo>
                  <a:pt x="725" y="213"/>
                </a:lnTo>
                <a:lnTo>
                  <a:pt x="725" y="188"/>
                </a:lnTo>
                <a:lnTo>
                  <a:pt x="700" y="188"/>
                </a:lnTo>
                <a:lnTo>
                  <a:pt x="700" y="213"/>
                </a:lnTo>
                <a:lnTo>
                  <a:pt x="675" y="213"/>
                </a:lnTo>
                <a:lnTo>
                  <a:pt x="675" y="586"/>
                </a:lnTo>
                <a:lnTo>
                  <a:pt x="799" y="586"/>
                </a:lnTo>
                <a:lnTo>
                  <a:pt x="799" y="213"/>
                </a:lnTo>
                <a:lnTo>
                  <a:pt x="774" y="213"/>
                </a:lnTo>
                <a:lnTo>
                  <a:pt x="774" y="188"/>
                </a:lnTo>
                <a:lnTo>
                  <a:pt x="774" y="188"/>
                </a:lnTo>
                <a:close/>
                <a:moveTo>
                  <a:pt x="725" y="506"/>
                </a:moveTo>
                <a:lnTo>
                  <a:pt x="700" y="506"/>
                </a:lnTo>
                <a:lnTo>
                  <a:pt x="700" y="481"/>
                </a:lnTo>
                <a:lnTo>
                  <a:pt x="725" y="481"/>
                </a:lnTo>
                <a:lnTo>
                  <a:pt x="725" y="506"/>
                </a:lnTo>
                <a:close/>
                <a:moveTo>
                  <a:pt x="725" y="459"/>
                </a:moveTo>
                <a:lnTo>
                  <a:pt x="700" y="459"/>
                </a:lnTo>
                <a:lnTo>
                  <a:pt x="700" y="434"/>
                </a:lnTo>
                <a:lnTo>
                  <a:pt x="725" y="434"/>
                </a:lnTo>
                <a:lnTo>
                  <a:pt x="725" y="459"/>
                </a:lnTo>
                <a:close/>
                <a:moveTo>
                  <a:pt x="725" y="409"/>
                </a:moveTo>
                <a:lnTo>
                  <a:pt x="700" y="409"/>
                </a:lnTo>
                <a:lnTo>
                  <a:pt x="700" y="384"/>
                </a:lnTo>
                <a:lnTo>
                  <a:pt x="725" y="384"/>
                </a:lnTo>
                <a:lnTo>
                  <a:pt x="725" y="409"/>
                </a:lnTo>
                <a:close/>
                <a:moveTo>
                  <a:pt x="725" y="359"/>
                </a:moveTo>
                <a:lnTo>
                  <a:pt x="700" y="359"/>
                </a:lnTo>
                <a:lnTo>
                  <a:pt x="700" y="335"/>
                </a:lnTo>
                <a:lnTo>
                  <a:pt x="725" y="335"/>
                </a:lnTo>
                <a:lnTo>
                  <a:pt x="725" y="359"/>
                </a:lnTo>
                <a:close/>
                <a:moveTo>
                  <a:pt x="725" y="310"/>
                </a:moveTo>
                <a:lnTo>
                  <a:pt x="700" y="310"/>
                </a:lnTo>
                <a:lnTo>
                  <a:pt x="700" y="288"/>
                </a:lnTo>
                <a:lnTo>
                  <a:pt x="725" y="288"/>
                </a:lnTo>
                <a:lnTo>
                  <a:pt x="725" y="310"/>
                </a:lnTo>
                <a:close/>
                <a:moveTo>
                  <a:pt x="725" y="263"/>
                </a:moveTo>
                <a:lnTo>
                  <a:pt x="700" y="263"/>
                </a:lnTo>
                <a:lnTo>
                  <a:pt x="700" y="238"/>
                </a:lnTo>
                <a:lnTo>
                  <a:pt x="725" y="238"/>
                </a:lnTo>
                <a:lnTo>
                  <a:pt x="725" y="263"/>
                </a:lnTo>
                <a:close/>
                <a:moveTo>
                  <a:pt x="774" y="506"/>
                </a:moveTo>
                <a:lnTo>
                  <a:pt x="749" y="506"/>
                </a:lnTo>
                <a:lnTo>
                  <a:pt x="749" y="481"/>
                </a:lnTo>
                <a:lnTo>
                  <a:pt x="774" y="481"/>
                </a:lnTo>
                <a:lnTo>
                  <a:pt x="774" y="506"/>
                </a:lnTo>
                <a:close/>
                <a:moveTo>
                  <a:pt x="774" y="459"/>
                </a:moveTo>
                <a:lnTo>
                  <a:pt x="749" y="459"/>
                </a:lnTo>
                <a:lnTo>
                  <a:pt x="749" y="434"/>
                </a:lnTo>
                <a:lnTo>
                  <a:pt x="774" y="434"/>
                </a:lnTo>
                <a:lnTo>
                  <a:pt x="774" y="459"/>
                </a:lnTo>
                <a:close/>
                <a:moveTo>
                  <a:pt x="774" y="409"/>
                </a:moveTo>
                <a:lnTo>
                  <a:pt x="749" y="409"/>
                </a:lnTo>
                <a:lnTo>
                  <a:pt x="749" y="384"/>
                </a:lnTo>
                <a:lnTo>
                  <a:pt x="774" y="384"/>
                </a:lnTo>
                <a:lnTo>
                  <a:pt x="774" y="409"/>
                </a:lnTo>
                <a:close/>
                <a:moveTo>
                  <a:pt x="774" y="359"/>
                </a:moveTo>
                <a:lnTo>
                  <a:pt x="749" y="359"/>
                </a:lnTo>
                <a:lnTo>
                  <a:pt x="749" y="335"/>
                </a:lnTo>
                <a:lnTo>
                  <a:pt x="774" y="335"/>
                </a:lnTo>
                <a:lnTo>
                  <a:pt x="774" y="359"/>
                </a:lnTo>
                <a:close/>
                <a:moveTo>
                  <a:pt x="774" y="310"/>
                </a:moveTo>
                <a:lnTo>
                  <a:pt x="749" y="310"/>
                </a:lnTo>
                <a:lnTo>
                  <a:pt x="749" y="288"/>
                </a:lnTo>
                <a:lnTo>
                  <a:pt x="774" y="288"/>
                </a:lnTo>
                <a:lnTo>
                  <a:pt x="774" y="310"/>
                </a:lnTo>
                <a:close/>
                <a:moveTo>
                  <a:pt x="774" y="263"/>
                </a:moveTo>
                <a:lnTo>
                  <a:pt x="749" y="263"/>
                </a:lnTo>
                <a:lnTo>
                  <a:pt x="749" y="238"/>
                </a:lnTo>
                <a:lnTo>
                  <a:pt x="774" y="238"/>
                </a:lnTo>
                <a:lnTo>
                  <a:pt x="774" y="263"/>
                </a:lnTo>
                <a:close/>
                <a:moveTo>
                  <a:pt x="832" y="263"/>
                </a:moveTo>
                <a:lnTo>
                  <a:pt x="832" y="584"/>
                </a:lnTo>
                <a:lnTo>
                  <a:pt x="888" y="584"/>
                </a:lnTo>
                <a:lnTo>
                  <a:pt x="888" y="539"/>
                </a:lnTo>
                <a:lnTo>
                  <a:pt x="932" y="539"/>
                </a:lnTo>
                <a:lnTo>
                  <a:pt x="932" y="584"/>
                </a:lnTo>
                <a:lnTo>
                  <a:pt x="987" y="584"/>
                </a:lnTo>
                <a:lnTo>
                  <a:pt x="987" y="285"/>
                </a:lnTo>
                <a:lnTo>
                  <a:pt x="832" y="263"/>
                </a:lnTo>
                <a:close/>
                <a:moveTo>
                  <a:pt x="877" y="506"/>
                </a:moveTo>
                <a:lnTo>
                  <a:pt x="855" y="506"/>
                </a:lnTo>
                <a:lnTo>
                  <a:pt x="855" y="473"/>
                </a:lnTo>
                <a:lnTo>
                  <a:pt x="877" y="473"/>
                </a:lnTo>
                <a:lnTo>
                  <a:pt x="877" y="506"/>
                </a:lnTo>
                <a:close/>
                <a:moveTo>
                  <a:pt x="877" y="462"/>
                </a:moveTo>
                <a:lnTo>
                  <a:pt x="855" y="462"/>
                </a:lnTo>
                <a:lnTo>
                  <a:pt x="855" y="429"/>
                </a:lnTo>
                <a:lnTo>
                  <a:pt x="877" y="429"/>
                </a:lnTo>
                <a:lnTo>
                  <a:pt x="877" y="462"/>
                </a:lnTo>
                <a:close/>
                <a:moveTo>
                  <a:pt x="877" y="418"/>
                </a:moveTo>
                <a:lnTo>
                  <a:pt x="855" y="418"/>
                </a:lnTo>
                <a:lnTo>
                  <a:pt x="855" y="384"/>
                </a:lnTo>
                <a:lnTo>
                  <a:pt x="877" y="384"/>
                </a:lnTo>
                <a:lnTo>
                  <a:pt x="877" y="418"/>
                </a:lnTo>
                <a:close/>
                <a:moveTo>
                  <a:pt x="877" y="373"/>
                </a:moveTo>
                <a:lnTo>
                  <a:pt x="855" y="373"/>
                </a:lnTo>
                <a:lnTo>
                  <a:pt x="855" y="340"/>
                </a:lnTo>
                <a:lnTo>
                  <a:pt x="877" y="340"/>
                </a:lnTo>
                <a:lnTo>
                  <a:pt x="877" y="373"/>
                </a:lnTo>
                <a:close/>
                <a:moveTo>
                  <a:pt x="921" y="506"/>
                </a:moveTo>
                <a:lnTo>
                  <a:pt x="899" y="506"/>
                </a:lnTo>
                <a:lnTo>
                  <a:pt x="899" y="473"/>
                </a:lnTo>
                <a:lnTo>
                  <a:pt x="921" y="473"/>
                </a:lnTo>
                <a:lnTo>
                  <a:pt x="921" y="506"/>
                </a:lnTo>
                <a:close/>
                <a:moveTo>
                  <a:pt x="921" y="462"/>
                </a:moveTo>
                <a:lnTo>
                  <a:pt x="899" y="462"/>
                </a:lnTo>
                <a:lnTo>
                  <a:pt x="899" y="429"/>
                </a:lnTo>
                <a:lnTo>
                  <a:pt x="921" y="429"/>
                </a:lnTo>
                <a:lnTo>
                  <a:pt x="921" y="462"/>
                </a:lnTo>
                <a:close/>
                <a:moveTo>
                  <a:pt x="921" y="418"/>
                </a:moveTo>
                <a:lnTo>
                  <a:pt x="899" y="418"/>
                </a:lnTo>
                <a:lnTo>
                  <a:pt x="899" y="384"/>
                </a:lnTo>
                <a:lnTo>
                  <a:pt x="921" y="384"/>
                </a:lnTo>
                <a:lnTo>
                  <a:pt x="921" y="418"/>
                </a:lnTo>
                <a:close/>
                <a:moveTo>
                  <a:pt x="921" y="373"/>
                </a:moveTo>
                <a:lnTo>
                  <a:pt x="899" y="373"/>
                </a:lnTo>
                <a:lnTo>
                  <a:pt x="899" y="340"/>
                </a:lnTo>
                <a:lnTo>
                  <a:pt x="921" y="340"/>
                </a:lnTo>
                <a:lnTo>
                  <a:pt x="921" y="373"/>
                </a:lnTo>
                <a:close/>
                <a:moveTo>
                  <a:pt x="965" y="506"/>
                </a:moveTo>
                <a:lnTo>
                  <a:pt x="943" y="506"/>
                </a:lnTo>
                <a:lnTo>
                  <a:pt x="943" y="473"/>
                </a:lnTo>
                <a:lnTo>
                  <a:pt x="965" y="473"/>
                </a:lnTo>
                <a:lnTo>
                  <a:pt x="965" y="506"/>
                </a:lnTo>
                <a:close/>
                <a:moveTo>
                  <a:pt x="965" y="462"/>
                </a:moveTo>
                <a:lnTo>
                  <a:pt x="943" y="462"/>
                </a:lnTo>
                <a:lnTo>
                  <a:pt x="943" y="429"/>
                </a:lnTo>
                <a:lnTo>
                  <a:pt x="965" y="429"/>
                </a:lnTo>
                <a:lnTo>
                  <a:pt x="965" y="462"/>
                </a:lnTo>
                <a:close/>
                <a:moveTo>
                  <a:pt x="965" y="418"/>
                </a:moveTo>
                <a:lnTo>
                  <a:pt x="943" y="418"/>
                </a:lnTo>
                <a:lnTo>
                  <a:pt x="943" y="384"/>
                </a:lnTo>
                <a:lnTo>
                  <a:pt x="965" y="384"/>
                </a:lnTo>
                <a:lnTo>
                  <a:pt x="965" y="418"/>
                </a:lnTo>
                <a:close/>
                <a:moveTo>
                  <a:pt x="965" y="373"/>
                </a:moveTo>
                <a:lnTo>
                  <a:pt x="943" y="373"/>
                </a:lnTo>
                <a:lnTo>
                  <a:pt x="943" y="340"/>
                </a:lnTo>
                <a:lnTo>
                  <a:pt x="965" y="340"/>
                </a:lnTo>
                <a:lnTo>
                  <a:pt x="965" y="373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4" name="Freeform 13">
            <a:extLst>
              <a:ext uri="{FF2B5EF4-FFF2-40B4-BE49-F238E27FC236}">
                <a16:creationId xmlns:a16="http://schemas.microsoft.com/office/drawing/2014/main" xmlns="" id="{FBDF28C4-AD63-4F05-B348-53DA260520DE}"/>
              </a:ext>
            </a:extLst>
          </p:cNvPr>
          <p:cNvSpPr>
            <a:spLocks noEditPoints="1"/>
          </p:cNvSpPr>
          <p:nvPr/>
        </p:nvSpPr>
        <p:spPr bwMode="auto">
          <a:xfrm>
            <a:off x="6009341" y="3991407"/>
            <a:ext cx="355946" cy="355946"/>
          </a:xfrm>
          <a:custGeom>
            <a:avLst/>
            <a:gdLst>
              <a:gd name="T0" fmla="*/ 429 w 948"/>
              <a:gd name="T1" fmla="*/ 60 h 947"/>
              <a:gd name="T2" fmla="*/ 321 w 948"/>
              <a:gd name="T3" fmla="*/ 0 h 947"/>
              <a:gd name="T4" fmla="*/ 0 w 948"/>
              <a:gd name="T5" fmla="*/ 106 h 947"/>
              <a:gd name="T6" fmla="*/ 35 w 948"/>
              <a:gd name="T7" fmla="*/ 947 h 947"/>
              <a:gd name="T8" fmla="*/ 948 w 948"/>
              <a:gd name="T9" fmla="*/ 143 h 947"/>
              <a:gd name="T10" fmla="*/ 799 w 948"/>
              <a:gd name="T11" fmla="*/ 106 h 947"/>
              <a:gd name="T12" fmla="*/ 95 w 948"/>
              <a:gd name="T13" fmla="*/ 748 h 947"/>
              <a:gd name="T14" fmla="*/ 164 w 948"/>
              <a:gd name="T15" fmla="*/ 665 h 947"/>
              <a:gd name="T16" fmla="*/ 164 w 948"/>
              <a:gd name="T17" fmla="*/ 560 h 947"/>
              <a:gd name="T18" fmla="*/ 95 w 948"/>
              <a:gd name="T19" fmla="*/ 478 h 947"/>
              <a:gd name="T20" fmla="*/ 164 w 948"/>
              <a:gd name="T21" fmla="*/ 478 h 947"/>
              <a:gd name="T22" fmla="*/ 95 w 948"/>
              <a:gd name="T23" fmla="*/ 184 h 947"/>
              <a:gd name="T24" fmla="*/ 264 w 948"/>
              <a:gd name="T25" fmla="*/ 853 h 947"/>
              <a:gd name="T26" fmla="*/ 264 w 948"/>
              <a:gd name="T27" fmla="*/ 748 h 947"/>
              <a:gd name="T28" fmla="*/ 194 w 948"/>
              <a:gd name="T29" fmla="*/ 665 h 947"/>
              <a:gd name="T30" fmla="*/ 264 w 948"/>
              <a:gd name="T31" fmla="*/ 665 h 947"/>
              <a:gd name="T32" fmla="*/ 194 w 948"/>
              <a:gd name="T33" fmla="*/ 373 h 947"/>
              <a:gd name="T34" fmla="*/ 264 w 948"/>
              <a:gd name="T35" fmla="*/ 290 h 947"/>
              <a:gd name="T36" fmla="*/ 264 w 948"/>
              <a:gd name="T37" fmla="*/ 184 h 947"/>
              <a:gd name="T38" fmla="*/ 382 w 948"/>
              <a:gd name="T39" fmla="*/ 853 h 947"/>
              <a:gd name="T40" fmla="*/ 451 w 948"/>
              <a:gd name="T41" fmla="*/ 853 h 947"/>
              <a:gd name="T42" fmla="*/ 382 w 948"/>
              <a:gd name="T43" fmla="*/ 560 h 947"/>
              <a:gd name="T44" fmla="*/ 451 w 948"/>
              <a:gd name="T45" fmla="*/ 478 h 947"/>
              <a:gd name="T46" fmla="*/ 451 w 948"/>
              <a:gd name="T47" fmla="*/ 373 h 947"/>
              <a:gd name="T48" fmla="*/ 382 w 948"/>
              <a:gd name="T49" fmla="*/ 290 h 947"/>
              <a:gd name="T50" fmla="*/ 451 w 948"/>
              <a:gd name="T51" fmla="*/ 290 h 947"/>
              <a:gd name="T52" fmla="*/ 481 w 948"/>
              <a:gd name="T53" fmla="*/ 748 h 947"/>
              <a:gd name="T54" fmla="*/ 550 w 948"/>
              <a:gd name="T55" fmla="*/ 665 h 947"/>
              <a:gd name="T56" fmla="*/ 550 w 948"/>
              <a:gd name="T57" fmla="*/ 560 h 947"/>
              <a:gd name="T58" fmla="*/ 481 w 948"/>
              <a:gd name="T59" fmla="*/ 478 h 947"/>
              <a:gd name="T60" fmla="*/ 550 w 948"/>
              <a:gd name="T61" fmla="*/ 478 h 947"/>
              <a:gd name="T62" fmla="*/ 481 w 948"/>
              <a:gd name="T63" fmla="*/ 184 h 947"/>
              <a:gd name="T64" fmla="*/ 737 w 948"/>
              <a:gd name="T65" fmla="*/ 853 h 947"/>
              <a:gd name="T66" fmla="*/ 737 w 948"/>
              <a:gd name="T67" fmla="*/ 748 h 947"/>
              <a:gd name="T68" fmla="*/ 667 w 948"/>
              <a:gd name="T69" fmla="*/ 665 h 947"/>
              <a:gd name="T70" fmla="*/ 737 w 948"/>
              <a:gd name="T71" fmla="*/ 665 h 947"/>
              <a:gd name="T72" fmla="*/ 667 w 948"/>
              <a:gd name="T73" fmla="*/ 373 h 947"/>
              <a:gd name="T74" fmla="*/ 737 w 948"/>
              <a:gd name="T75" fmla="*/ 290 h 947"/>
              <a:gd name="T76" fmla="*/ 737 w 948"/>
              <a:gd name="T77" fmla="*/ 184 h 947"/>
              <a:gd name="T78" fmla="*/ 768 w 948"/>
              <a:gd name="T79" fmla="*/ 853 h 947"/>
              <a:gd name="T80" fmla="*/ 837 w 948"/>
              <a:gd name="T81" fmla="*/ 853 h 947"/>
              <a:gd name="T82" fmla="*/ 768 w 948"/>
              <a:gd name="T83" fmla="*/ 560 h 947"/>
              <a:gd name="T84" fmla="*/ 837 w 948"/>
              <a:gd name="T85" fmla="*/ 478 h 947"/>
              <a:gd name="T86" fmla="*/ 837 w 948"/>
              <a:gd name="T87" fmla="*/ 373 h 947"/>
              <a:gd name="T88" fmla="*/ 768 w 948"/>
              <a:gd name="T89" fmla="*/ 290 h 947"/>
              <a:gd name="T90" fmla="*/ 837 w 948"/>
              <a:gd name="T91" fmla="*/ 290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48" h="947">
                <a:moveTo>
                  <a:pt x="799" y="106"/>
                </a:moveTo>
                <a:lnTo>
                  <a:pt x="799" y="60"/>
                </a:lnTo>
                <a:lnTo>
                  <a:pt x="429" y="60"/>
                </a:lnTo>
                <a:lnTo>
                  <a:pt x="429" y="106"/>
                </a:lnTo>
                <a:lnTo>
                  <a:pt x="321" y="106"/>
                </a:lnTo>
                <a:lnTo>
                  <a:pt x="321" y="0"/>
                </a:lnTo>
                <a:lnTo>
                  <a:pt x="117" y="0"/>
                </a:lnTo>
                <a:lnTo>
                  <a:pt x="117" y="106"/>
                </a:lnTo>
                <a:lnTo>
                  <a:pt x="0" y="106"/>
                </a:lnTo>
                <a:lnTo>
                  <a:pt x="0" y="143"/>
                </a:lnTo>
                <a:lnTo>
                  <a:pt x="35" y="143"/>
                </a:lnTo>
                <a:lnTo>
                  <a:pt x="35" y="947"/>
                </a:lnTo>
                <a:lnTo>
                  <a:pt x="913" y="947"/>
                </a:lnTo>
                <a:lnTo>
                  <a:pt x="913" y="143"/>
                </a:lnTo>
                <a:lnTo>
                  <a:pt x="948" y="143"/>
                </a:lnTo>
                <a:lnTo>
                  <a:pt x="948" y="106"/>
                </a:lnTo>
                <a:lnTo>
                  <a:pt x="799" y="106"/>
                </a:lnTo>
                <a:lnTo>
                  <a:pt x="799" y="106"/>
                </a:lnTo>
                <a:close/>
                <a:moveTo>
                  <a:pt x="164" y="853"/>
                </a:moveTo>
                <a:lnTo>
                  <a:pt x="95" y="853"/>
                </a:lnTo>
                <a:lnTo>
                  <a:pt x="95" y="748"/>
                </a:lnTo>
                <a:lnTo>
                  <a:pt x="164" y="748"/>
                </a:lnTo>
                <a:lnTo>
                  <a:pt x="164" y="853"/>
                </a:lnTo>
                <a:close/>
                <a:moveTo>
                  <a:pt x="164" y="665"/>
                </a:moveTo>
                <a:lnTo>
                  <a:pt x="95" y="665"/>
                </a:lnTo>
                <a:lnTo>
                  <a:pt x="95" y="560"/>
                </a:lnTo>
                <a:lnTo>
                  <a:pt x="164" y="560"/>
                </a:lnTo>
                <a:lnTo>
                  <a:pt x="164" y="665"/>
                </a:lnTo>
                <a:close/>
                <a:moveTo>
                  <a:pt x="164" y="478"/>
                </a:moveTo>
                <a:lnTo>
                  <a:pt x="95" y="478"/>
                </a:lnTo>
                <a:lnTo>
                  <a:pt x="95" y="373"/>
                </a:lnTo>
                <a:lnTo>
                  <a:pt x="164" y="373"/>
                </a:lnTo>
                <a:lnTo>
                  <a:pt x="164" y="478"/>
                </a:lnTo>
                <a:close/>
                <a:moveTo>
                  <a:pt x="164" y="290"/>
                </a:moveTo>
                <a:lnTo>
                  <a:pt x="95" y="290"/>
                </a:lnTo>
                <a:lnTo>
                  <a:pt x="95" y="184"/>
                </a:lnTo>
                <a:lnTo>
                  <a:pt x="164" y="184"/>
                </a:lnTo>
                <a:lnTo>
                  <a:pt x="164" y="290"/>
                </a:lnTo>
                <a:close/>
                <a:moveTo>
                  <a:pt x="264" y="853"/>
                </a:moveTo>
                <a:lnTo>
                  <a:pt x="194" y="853"/>
                </a:lnTo>
                <a:lnTo>
                  <a:pt x="194" y="748"/>
                </a:lnTo>
                <a:lnTo>
                  <a:pt x="264" y="748"/>
                </a:lnTo>
                <a:lnTo>
                  <a:pt x="264" y="853"/>
                </a:lnTo>
                <a:close/>
                <a:moveTo>
                  <a:pt x="264" y="665"/>
                </a:moveTo>
                <a:lnTo>
                  <a:pt x="194" y="665"/>
                </a:lnTo>
                <a:lnTo>
                  <a:pt x="194" y="560"/>
                </a:lnTo>
                <a:lnTo>
                  <a:pt x="264" y="560"/>
                </a:lnTo>
                <a:lnTo>
                  <a:pt x="264" y="665"/>
                </a:lnTo>
                <a:close/>
                <a:moveTo>
                  <a:pt x="264" y="478"/>
                </a:moveTo>
                <a:lnTo>
                  <a:pt x="194" y="478"/>
                </a:lnTo>
                <a:lnTo>
                  <a:pt x="194" y="373"/>
                </a:lnTo>
                <a:lnTo>
                  <a:pt x="264" y="373"/>
                </a:lnTo>
                <a:lnTo>
                  <a:pt x="264" y="478"/>
                </a:lnTo>
                <a:close/>
                <a:moveTo>
                  <a:pt x="264" y="290"/>
                </a:moveTo>
                <a:lnTo>
                  <a:pt x="194" y="290"/>
                </a:lnTo>
                <a:lnTo>
                  <a:pt x="194" y="184"/>
                </a:lnTo>
                <a:lnTo>
                  <a:pt x="264" y="184"/>
                </a:lnTo>
                <a:lnTo>
                  <a:pt x="264" y="290"/>
                </a:lnTo>
                <a:close/>
                <a:moveTo>
                  <a:pt x="451" y="853"/>
                </a:moveTo>
                <a:lnTo>
                  <a:pt x="382" y="853"/>
                </a:lnTo>
                <a:lnTo>
                  <a:pt x="382" y="748"/>
                </a:lnTo>
                <a:lnTo>
                  <a:pt x="451" y="748"/>
                </a:lnTo>
                <a:lnTo>
                  <a:pt x="451" y="853"/>
                </a:lnTo>
                <a:close/>
                <a:moveTo>
                  <a:pt x="451" y="665"/>
                </a:moveTo>
                <a:lnTo>
                  <a:pt x="382" y="665"/>
                </a:lnTo>
                <a:lnTo>
                  <a:pt x="382" y="560"/>
                </a:lnTo>
                <a:lnTo>
                  <a:pt x="451" y="560"/>
                </a:lnTo>
                <a:lnTo>
                  <a:pt x="451" y="665"/>
                </a:lnTo>
                <a:close/>
                <a:moveTo>
                  <a:pt x="451" y="478"/>
                </a:moveTo>
                <a:lnTo>
                  <a:pt x="382" y="478"/>
                </a:lnTo>
                <a:lnTo>
                  <a:pt x="382" y="373"/>
                </a:lnTo>
                <a:lnTo>
                  <a:pt x="451" y="373"/>
                </a:lnTo>
                <a:lnTo>
                  <a:pt x="451" y="478"/>
                </a:lnTo>
                <a:close/>
                <a:moveTo>
                  <a:pt x="451" y="290"/>
                </a:moveTo>
                <a:lnTo>
                  <a:pt x="382" y="290"/>
                </a:lnTo>
                <a:lnTo>
                  <a:pt x="382" y="184"/>
                </a:lnTo>
                <a:lnTo>
                  <a:pt x="451" y="184"/>
                </a:lnTo>
                <a:lnTo>
                  <a:pt x="451" y="290"/>
                </a:lnTo>
                <a:close/>
                <a:moveTo>
                  <a:pt x="550" y="853"/>
                </a:moveTo>
                <a:lnTo>
                  <a:pt x="481" y="853"/>
                </a:lnTo>
                <a:lnTo>
                  <a:pt x="481" y="748"/>
                </a:lnTo>
                <a:lnTo>
                  <a:pt x="550" y="748"/>
                </a:lnTo>
                <a:lnTo>
                  <a:pt x="550" y="853"/>
                </a:lnTo>
                <a:close/>
                <a:moveTo>
                  <a:pt x="550" y="665"/>
                </a:moveTo>
                <a:lnTo>
                  <a:pt x="481" y="665"/>
                </a:lnTo>
                <a:lnTo>
                  <a:pt x="481" y="560"/>
                </a:lnTo>
                <a:lnTo>
                  <a:pt x="550" y="560"/>
                </a:lnTo>
                <a:lnTo>
                  <a:pt x="550" y="665"/>
                </a:lnTo>
                <a:close/>
                <a:moveTo>
                  <a:pt x="550" y="478"/>
                </a:moveTo>
                <a:lnTo>
                  <a:pt x="481" y="478"/>
                </a:lnTo>
                <a:lnTo>
                  <a:pt x="481" y="373"/>
                </a:lnTo>
                <a:lnTo>
                  <a:pt x="550" y="373"/>
                </a:lnTo>
                <a:lnTo>
                  <a:pt x="550" y="478"/>
                </a:lnTo>
                <a:close/>
                <a:moveTo>
                  <a:pt x="550" y="290"/>
                </a:moveTo>
                <a:lnTo>
                  <a:pt x="481" y="290"/>
                </a:lnTo>
                <a:lnTo>
                  <a:pt x="481" y="184"/>
                </a:lnTo>
                <a:lnTo>
                  <a:pt x="550" y="184"/>
                </a:lnTo>
                <a:lnTo>
                  <a:pt x="550" y="290"/>
                </a:lnTo>
                <a:close/>
                <a:moveTo>
                  <a:pt x="737" y="853"/>
                </a:moveTo>
                <a:lnTo>
                  <a:pt x="667" y="853"/>
                </a:lnTo>
                <a:lnTo>
                  <a:pt x="667" y="748"/>
                </a:lnTo>
                <a:lnTo>
                  <a:pt x="737" y="748"/>
                </a:lnTo>
                <a:lnTo>
                  <a:pt x="737" y="853"/>
                </a:lnTo>
                <a:close/>
                <a:moveTo>
                  <a:pt x="737" y="665"/>
                </a:moveTo>
                <a:lnTo>
                  <a:pt x="667" y="665"/>
                </a:lnTo>
                <a:lnTo>
                  <a:pt x="667" y="560"/>
                </a:lnTo>
                <a:lnTo>
                  <a:pt x="737" y="560"/>
                </a:lnTo>
                <a:lnTo>
                  <a:pt x="737" y="665"/>
                </a:lnTo>
                <a:close/>
                <a:moveTo>
                  <a:pt x="737" y="478"/>
                </a:moveTo>
                <a:lnTo>
                  <a:pt x="667" y="478"/>
                </a:lnTo>
                <a:lnTo>
                  <a:pt x="667" y="373"/>
                </a:lnTo>
                <a:lnTo>
                  <a:pt x="737" y="373"/>
                </a:lnTo>
                <a:lnTo>
                  <a:pt x="737" y="478"/>
                </a:lnTo>
                <a:close/>
                <a:moveTo>
                  <a:pt x="737" y="290"/>
                </a:moveTo>
                <a:lnTo>
                  <a:pt x="667" y="290"/>
                </a:lnTo>
                <a:lnTo>
                  <a:pt x="667" y="184"/>
                </a:lnTo>
                <a:lnTo>
                  <a:pt x="737" y="184"/>
                </a:lnTo>
                <a:lnTo>
                  <a:pt x="737" y="290"/>
                </a:lnTo>
                <a:close/>
                <a:moveTo>
                  <a:pt x="837" y="853"/>
                </a:moveTo>
                <a:lnTo>
                  <a:pt x="768" y="853"/>
                </a:lnTo>
                <a:lnTo>
                  <a:pt x="768" y="748"/>
                </a:lnTo>
                <a:lnTo>
                  <a:pt x="837" y="748"/>
                </a:lnTo>
                <a:lnTo>
                  <a:pt x="837" y="853"/>
                </a:lnTo>
                <a:close/>
                <a:moveTo>
                  <a:pt x="837" y="665"/>
                </a:moveTo>
                <a:lnTo>
                  <a:pt x="768" y="665"/>
                </a:lnTo>
                <a:lnTo>
                  <a:pt x="768" y="560"/>
                </a:lnTo>
                <a:lnTo>
                  <a:pt x="837" y="560"/>
                </a:lnTo>
                <a:lnTo>
                  <a:pt x="837" y="665"/>
                </a:lnTo>
                <a:close/>
                <a:moveTo>
                  <a:pt x="837" y="478"/>
                </a:moveTo>
                <a:lnTo>
                  <a:pt x="768" y="478"/>
                </a:lnTo>
                <a:lnTo>
                  <a:pt x="768" y="373"/>
                </a:lnTo>
                <a:lnTo>
                  <a:pt x="837" y="373"/>
                </a:lnTo>
                <a:lnTo>
                  <a:pt x="837" y="478"/>
                </a:lnTo>
                <a:close/>
                <a:moveTo>
                  <a:pt x="837" y="290"/>
                </a:moveTo>
                <a:lnTo>
                  <a:pt x="768" y="290"/>
                </a:lnTo>
                <a:lnTo>
                  <a:pt x="768" y="184"/>
                </a:lnTo>
                <a:lnTo>
                  <a:pt x="837" y="184"/>
                </a:lnTo>
                <a:lnTo>
                  <a:pt x="837" y="290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5" name="Freeform 14">
            <a:extLst>
              <a:ext uri="{FF2B5EF4-FFF2-40B4-BE49-F238E27FC236}">
                <a16:creationId xmlns:a16="http://schemas.microsoft.com/office/drawing/2014/main" xmlns="" id="{ADA34BAD-9C8D-4CA6-812A-33E6455AAA0A}"/>
              </a:ext>
            </a:extLst>
          </p:cNvPr>
          <p:cNvSpPr>
            <a:spLocks noEditPoints="1"/>
          </p:cNvSpPr>
          <p:nvPr/>
        </p:nvSpPr>
        <p:spPr bwMode="auto">
          <a:xfrm>
            <a:off x="6379930" y="3837089"/>
            <a:ext cx="215145" cy="510264"/>
          </a:xfrm>
          <a:custGeom>
            <a:avLst/>
            <a:gdLst>
              <a:gd name="T0" fmla="*/ 23 w 572"/>
              <a:gd name="T1" fmla="*/ 123 h 1359"/>
              <a:gd name="T2" fmla="*/ 13 w 572"/>
              <a:gd name="T3" fmla="*/ 160 h 1359"/>
              <a:gd name="T4" fmla="*/ 560 w 572"/>
              <a:gd name="T5" fmla="*/ 160 h 1359"/>
              <a:gd name="T6" fmla="*/ 550 w 572"/>
              <a:gd name="T7" fmla="*/ 123 h 1359"/>
              <a:gd name="T8" fmla="*/ 86 w 572"/>
              <a:gd name="T9" fmla="*/ 1265 h 1359"/>
              <a:gd name="T10" fmla="*/ 155 w 572"/>
              <a:gd name="T11" fmla="*/ 1265 h 1359"/>
              <a:gd name="T12" fmla="*/ 86 w 572"/>
              <a:gd name="T13" fmla="*/ 972 h 1359"/>
              <a:gd name="T14" fmla="*/ 155 w 572"/>
              <a:gd name="T15" fmla="*/ 890 h 1359"/>
              <a:gd name="T16" fmla="*/ 155 w 572"/>
              <a:gd name="T17" fmla="*/ 785 h 1359"/>
              <a:gd name="T18" fmla="*/ 86 w 572"/>
              <a:gd name="T19" fmla="*/ 702 h 1359"/>
              <a:gd name="T20" fmla="*/ 155 w 572"/>
              <a:gd name="T21" fmla="*/ 702 h 1359"/>
              <a:gd name="T22" fmla="*/ 86 w 572"/>
              <a:gd name="T23" fmla="*/ 418 h 1359"/>
              <a:gd name="T24" fmla="*/ 155 w 572"/>
              <a:gd name="T25" fmla="*/ 335 h 1359"/>
              <a:gd name="T26" fmla="*/ 155 w 572"/>
              <a:gd name="T27" fmla="*/ 230 h 1359"/>
              <a:gd name="T28" fmla="*/ 185 w 572"/>
              <a:gd name="T29" fmla="*/ 1265 h 1359"/>
              <a:gd name="T30" fmla="*/ 254 w 572"/>
              <a:gd name="T31" fmla="*/ 1265 h 1359"/>
              <a:gd name="T32" fmla="*/ 185 w 572"/>
              <a:gd name="T33" fmla="*/ 972 h 1359"/>
              <a:gd name="T34" fmla="*/ 254 w 572"/>
              <a:gd name="T35" fmla="*/ 890 h 1359"/>
              <a:gd name="T36" fmla="*/ 254 w 572"/>
              <a:gd name="T37" fmla="*/ 785 h 1359"/>
              <a:gd name="T38" fmla="*/ 185 w 572"/>
              <a:gd name="T39" fmla="*/ 702 h 1359"/>
              <a:gd name="T40" fmla="*/ 254 w 572"/>
              <a:gd name="T41" fmla="*/ 702 h 1359"/>
              <a:gd name="T42" fmla="*/ 185 w 572"/>
              <a:gd name="T43" fmla="*/ 418 h 1359"/>
              <a:gd name="T44" fmla="*/ 254 w 572"/>
              <a:gd name="T45" fmla="*/ 335 h 1359"/>
              <a:gd name="T46" fmla="*/ 254 w 572"/>
              <a:gd name="T47" fmla="*/ 230 h 1359"/>
              <a:gd name="T48" fmla="*/ 312 w 572"/>
              <a:gd name="T49" fmla="*/ 1265 h 1359"/>
              <a:gd name="T50" fmla="*/ 382 w 572"/>
              <a:gd name="T51" fmla="*/ 1265 h 1359"/>
              <a:gd name="T52" fmla="*/ 312 w 572"/>
              <a:gd name="T53" fmla="*/ 972 h 1359"/>
              <a:gd name="T54" fmla="*/ 382 w 572"/>
              <a:gd name="T55" fmla="*/ 890 h 1359"/>
              <a:gd name="T56" fmla="*/ 382 w 572"/>
              <a:gd name="T57" fmla="*/ 785 h 1359"/>
              <a:gd name="T58" fmla="*/ 312 w 572"/>
              <a:gd name="T59" fmla="*/ 702 h 1359"/>
              <a:gd name="T60" fmla="*/ 382 w 572"/>
              <a:gd name="T61" fmla="*/ 702 h 1359"/>
              <a:gd name="T62" fmla="*/ 312 w 572"/>
              <a:gd name="T63" fmla="*/ 418 h 1359"/>
              <a:gd name="T64" fmla="*/ 382 w 572"/>
              <a:gd name="T65" fmla="*/ 335 h 1359"/>
              <a:gd name="T66" fmla="*/ 382 w 572"/>
              <a:gd name="T67" fmla="*/ 230 h 1359"/>
              <a:gd name="T68" fmla="*/ 411 w 572"/>
              <a:gd name="T69" fmla="*/ 1265 h 1359"/>
              <a:gd name="T70" fmla="*/ 481 w 572"/>
              <a:gd name="T71" fmla="*/ 1265 h 1359"/>
              <a:gd name="T72" fmla="*/ 411 w 572"/>
              <a:gd name="T73" fmla="*/ 972 h 1359"/>
              <a:gd name="T74" fmla="*/ 481 w 572"/>
              <a:gd name="T75" fmla="*/ 890 h 1359"/>
              <a:gd name="T76" fmla="*/ 481 w 572"/>
              <a:gd name="T77" fmla="*/ 785 h 1359"/>
              <a:gd name="T78" fmla="*/ 411 w 572"/>
              <a:gd name="T79" fmla="*/ 702 h 1359"/>
              <a:gd name="T80" fmla="*/ 481 w 572"/>
              <a:gd name="T81" fmla="*/ 702 h 1359"/>
              <a:gd name="T82" fmla="*/ 411 w 572"/>
              <a:gd name="T83" fmla="*/ 418 h 1359"/>
              <a:gd name="T84" fmla="*/ 481 w 572"/>
              <a:gd name="T85" fmla="*/ 335 h 1359"/>
              <a:gd name="T86" fmla="*/ 481 w 572"/>
              <a:gd name="T87" fmla="*/ 230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2" h="1359">
                <a:moveTo>
                  <a:pt x="472" y="0"/>
                </a:moveTo>
                <a:lnTo>
                  <a:pt x="100" y="0"/>
                </a:lnTo>
                <a:lnTo>
                  <a:pt x="23" y="123"/>
                </a:lnTo>
                <a:lnTo>
                  <a:pt x="0" y="123"/>
                </a:lnTo>
                <a:lnTo>
                  <a:pt x="0" y="160"/>
                </a:lnTo>
                <a:lnTo>
                  <a:pt x="13" y="160"/>
                </a:lnTo>
                <a:lnTo>
                  <a:pt x="13" y="1359"/>
                </a:lnTo>
                <a:lnTo>
                  <a:pt x="560" y="1359"/>
                </a:lnTo>
                <a:lnTo>
                  <a:pt x="560" y="160"/>
                </a:lnTo>
                <a:lnTo>
                  <a:pt x="572" y="160"/>
                </a:lnTo>
                <a:lnTo>
                  <a:pt x="572" y="123"/>
                </a:lnTo>
                <a:lnTo>
                  <a:pt x="550" y="123"/>
                </a:lnTo>
                <a:lnTo>
                  <a:pt x="472" y="0"/>
                </a:lnTo>
                <a:close/>
                <a:moveTo>
                  <a:pt x="155" y="1265"/>
                </a:moveTo>
                <a:lnTo>
                  <a:pt x="86" y="1265"/>
                </a:lnTo>
                <a:lnTo>
                  <a:pt x="86" y="1160"/>
                </a:lnTo>
                <a:lnTo>
                  <a:pt x="155" y="1160"/>
                </a:lnTo>
                <a:lnTo>
                  <a:pt x="155" y="1265"/>
                </a:lnTo>
                <a:close/>
                <a:moveTo>
                  <a:pt x="155" y="1077"/>
                </a:moveTo>
                <a:lnTo>
                  <a:pt x="86" y="1077"/>
                </a:lnTo>
                <a:lnTo>
                  <a:pt x="86" y="972"/>
                </a:lnTo>
                <a:lnTo>
                  <a:pt x="155" y="972"/>
                </a:lnTo>
                <a:lnTo>
                  <a:pt x="155" y="1077"/>
                </a:lnTo>
                <a:close/>
                <a:moveTo>
                  <a:pt x="155" y="890"/>
                </a:moveTo>
                <a:lnTo>
                  <a:pt x="86" y="890"/>
                </a:lnTo>
                <a:lnTo>
                  <a:pt x="86" y="785"/>
                </a:lnTo>
                <a:lnTo>
                  <a:pt x="155" y="785"/>
                </a:lnTo>
                <a:lnTo>
                  <a:pt x="155" y="890"/>
                </a:lnTo>
                <a:close/>
                <a:moveTo>
                  <a:pt x="155" y="702"/>
                </a:moveTo>
                <a:lnTo>
                  <a:pt x="86" y="702"/>
                </a:lnTo>
                <a:lnTo>
                  <a:pt x="86" y="596"/>
                </a:lnTo>
                <a:lnTo>
                  <a:pt x="155" y="596"/>
                </a:lnTo>
                <a:lnTo>
                  <a:pt x="155" y="702"/>
                </a:lnTo>
                <a:close/>
                <a:moveTo>
                  <a:pt x="155" y="523"/>
                </a:moveTo>
                <a:lnTo>
                  <a:pt x="86" y="523"/>
                </a:lnTo>
                <a:lnTo>
                  <a:pt x="86" y="418"/>
                </a:lnTo>
                <a:lnTo>
                  <a:pt x="155" y="418"/>
                </a:lnTo>
                <a:lnTo>
                  <a:pt x="155" y="523"/>
                </a:lnTo>
                <a:close/>
                <a:moveTo>
                  <a:pt x="155" y="335"/>
                </a:moveTo>
                <a:lnTo>
                  <a:pt x="86" y="335"/>
                </a:lnTo>
                <a:lnTo>
                  <a:pt x="86" y="230"/>
                </a:lnTo>
                <a:lnTo>
                  <a:pt x="155" y="230"/>
                </a:lnTo>
                <a:lnTo>
                  <a:pt x="155" y="335"/>
                </a:lnTo>
                <a:close/>
                <a:moveTo>
                  <a:pt x="254" y="1265"/>
                </a:moveTo>
                <a:lnTo>
                  <a:pt x="185" y="1265"/>
                </a:lnTo>
                <a:lnTo>
                  <a:pt x="185" y="1160"/>
                </a:lnTo>
                <a:lnTo>
                  <a:pt x="254" y="1160"/>
                </a:lnTo>
                <a:lnTo>
                  <a:pt x="254" y="1265"/>
                </a:lnTo>
                <a:close/>
                <a:moveTo>
                  <a:pt x="254" y="1077"/>
                </a:moveTo>
                <a:lnTo>
                  <a:pt x="185" y="1077"/>
                </a:lnTo>
                <a:lnTo>
                  <a:pt x="185" y="972"/>
                </a:lnTo>
                <a:lnTo>
                  <a:pt x="254" y="972"/>
                </a:lnTo>
                <a:lnTo>
                  <a:pt x="254" y="1077"/>
                </a:lnTo>
                <a:close/>
                <a:moveTo>
                  <a:pt x="254" y="890"/>
                </a:moveTo>
                <a:lnTo>
                  <a:pt x="185" y="890"/>
                </a:lnTo>
                <a:lnTo>
                  <a:pt x="185" y="785"/>
                </a:lnTo>
                <a:lnTo>
                  <a:pt x="254" y="785"/>
                </a:lnTo>
                <a:lnTo>
                  <a:pt x="254" y="890"/>
                </a:lnTo>
                <a:close/>
                <a:moveTo>
                  <a:pt x="254" y="702"/>
                </a:moveTo>
                <a:lnTo>
                  <a:pt x="185" y="702"/>
                </a:lnTo>
                <a:lnTo>
                  <a:pt x="185" y="596"/>
                </a:lnTo>
                <a:lnTo>
                  <a:pt x="254" y="596"/>
                </a:lnTo>
                <a:lnTo>
                  <a:pt x="254" y="702"/>
                </a:lnTo>
                <a:close/>
                <a:moveTo>
                  <a:pt x="254" y="523"/>
                </a:moveTo>
                <a:lnTo>
                  <a:pt x="185" y="523"/>
                </a:lnTo>
                <a:lnTo>
                  <a:pt x="185" y="418"/>
                </a:lnTo>
                <a:lnTo>
                  <a:pt x="254" y="418"/>
                </a:lnTo>
                <a:lnTo>
                  <a:pt x="254" y="523"/>
                </a:lnTo>
                <a:close/>
                <a:moveTo>
                  <a:pt x="254" y="335"/>
                </a:moveTo>
                <a:lnTo>
                  <a:pt x="185" y="335"/>
                </a:lnTo>
                <a:lnTo>
                  <a:pt x="185" y="230"/>
                </a:lnTo>
                <a:lnTo>
                  <a:pt x="254" y="230"/>
                </a:lnTo>
                <a:lnTo>
                  <a:pt x="254" y="335"/>
                </a:lnTo>
                <a:close/>
                <a:moveTo>
                  <a:pt x="382" y="1265"/>
                </a:moveTo>
                <a:lnTo>
                  <a:pt x="312" y="1265"/>
                </a:lnTo>
                <a:lnTo>
                  <a:pt x="312" y="1160"/>
                </a:lnTo>
                <a:lnTo>
                  <a:pt x="382" y="1160"/>
                </a:lnTo>
                <a:lnTo>
                  <a:pt x="382" y="1265"/>
                </a:lnTo>
                <a:close/>
                <a:moveTo>
                  <a:pt x="382" y="1077"/>
                </a:moveTo>
                <a:lnTo>
                  <a:pt x="312" y="1077"/>
                </a:lnTo>
                <a:lnTo>
                  <a:pt x="312" y="972"/>
                </a:lnTo>
                <a:lnTo>
                  <a:pt x="382" y="972"/>
                </a:lnTo>
                <a:lnTo>
                  <a:pt x="382" y="1077"/>
                </a:lnTo>
                <a:close/>
                <a:moveTo>
                  <a:pt x="382" y="890"/>
                </a:moveTo>
                <a:lnTo>
                  <a:pt x="312" y="890"/>
                </a:lnTo>
                <a:lnTo>
                  <a:pt x="312" y="785"/>
                </a:lnTo>
                <a:lnTo>
                  <a:pt x="382" y="785"/>
                </a:lnTo>
                <a:lnTo>
                  <a:pt x="382" y="890"/>
                </a:lnTo>
                <a:close/>
                <a:moveTo>
                  <a:pt x="382" y="702"/>
                </a:moveTo>
                <a:lnTo>
                  <a:pt x="312" y="702"/>
                </a:lnTo>
                <a:lnTo>
                  <a:pt x="312" y="596"/>
                </a:lnTo>
                <a:lnTo>
                  <a:pt x="382" y="596"/>
                </a:lnTo>
                <a:lnTo>
                  <a:pt x="382" y="702"/>
                </a:lnTo>
                <a:close/>
                <a:moveTo>
                  <a:pt x="382" y="523"/>
                </a:moveTo>
                <a:lnTo>
                  <a:pt x="312" y="523"/>
                </a:lnTo>
                <a:lnTo>
                  <a:pt x="312" y="418"/>
                </a:lnTo>
                <a:lnTo>
                  <a:pt x="382" y="418"/>
                </a:lnTo>
                <a:lnTo>
                  <a:pt x="382" y="523"/>
                </a:lnTo>
                <a:close/>
                <a:moveTo>
                  <a:pt x="382" y="335"/>
                </a:moveTo>
                <a:lnTo>
                  <a:pt x="312" y="335"/>
                </a:lnTo>
                <a:lnTo>
                  <a:pt x="312" y="230"/>
                </a:lnTo>
                <a:lnTo>
                  <a:pt x="382" y="230"/>
                </a:lnTo>
                <a:lnTo>
                  <a:pt x="382" y="335"/>
                </a:lnTo>
                <a:close/>
                <a:moveTo>
                  <a:pt x="481" y="1265"/>
                </a:moveTo>
                <a:lnTo>
                  <a:pt x="411" y="1265"/>
                </a:lnTo>
                <a:lnTo>
                  <a:pt x="411" y="1160"/>
                </a:lnTo>
                <a:lnTo>
                  <a:pt x="481" y="1160"/>
                </a:lnTo>
                <a:lnTo>
                  <a:pt x="481" y="1265"/>
                </a:lnTo>
                <a:close/>
                <a:moveTo>
                  <a:pt x="481" y="1077"/>
                </a:moveTo>
                <a:lnTo>
                  <a:pt x="411" y="1077"/>
                </a:lnTo>
                <a:lnTo>
                  <a:pt x="411" y="972"/>
                </a:lnTo>
                <a:lnTo>
                  <a:pt x="481" y="972"/>
                </a:lnTo>
                <a:lnTo>
                  <a:pt x="481" y="1077"/>
                </a:lnTo>
                <a:close/>
                <a:moveTo>
                  <a:pt x="481" y="890"/>
                </a:moveTo>
                <a:lnTo>
                  <a:pt x="411" y="890"/>
                </a:lnTo>
                <a:lnTo>
                  <a:pt x="411" y="785"/>
                </a:lnTo>
                <a:lnTo>
                  <a:pt x="481" y="785"/>
                </a:lnTo>
                <a:lnTo>
                  <a:pt x="481" y="890"/>
                </a:lnTo>
                <a:close/>
                <a:moveTo>
                  <a:pt x="481" y="702"/>
                </a:moveTo>
                <a:lnTo>
                  <a:pt x="411" y="702"/>
                </a:lnTo>
                <a:lnTo>
                  <a:pt x="411" y="596"/>
                </a:lnTo>
                <a:lnTo>
                  <a:pt x="481" y="596"/>
                </a:lnTo>
                <a:lnTo>
                  <a:pt x="481" y="702"/>
                </a:lnTo>
                <a:close/>
                <a:moveTo>
                  <a:pt x="481" y="523"/>
                </a:moveTo>
                <a:lnTo>
                  <a:pt x="411" y="523"/>
                </a:lnTo>
                <a:lnTo>
                  <a:pt x="411" y="418"/>
                </a:lnTo>
                <a:lnTo>
                  <a:pt x="481" y="418"/>
                </a:lnTo>
                <a:lnTo>
                  <a:pt x="481" y="523"/>
                </a:lnTo>
                <a:close/>
                <a:moveTo>
                  <a:pt x="481" y="335"/>
                </a:moveTo>
                <a:lnTo>
                  <a:pt x="411" y="335"/>
                </a:lnTo>
                <a:lnTo>
                  <a:pt x="411" y="230"/>
                </a:lnTo>
                <a:lnTo>
                  <a:pt x="481" y="230"/>
                </a:lnTo>
                <a:lnTo>
                  <a:pt x="481" y="335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7" name="Freeform 7">
            <a:extLst>
              <a:ext uri="{FF2B5EF4-FFF2-40B4-BE49-F238E27FC236}">
                <a16:creationId xmlns:a16="http://schemas.microsoft.com/office/drawing/2014/main" xmlns="" id="{372C18EF-CC17-416B-AC64-BF13DF4E4E17}"/>
              </a:ext>
            </a:extLst>
          </p:cNvPr>
          <p:cNvSpPr>
            <a:spLocks noEditPoints="1"/>
          </p:cNvSpPr>
          <p:nvPr/>
        </p:nvSpPr>
        <p:spPr bwMode="auto">
          <a:xfrm>
            <a:off x="1068824" y="3846301"/>
            <a:ext cx="233375" cy="501052"/>
          </a:xfrm>
          <a:custGeom>
            <a:avLst/>
            <a:gdLst>
              <a:gd name="T0" fmla="*/ 335 w 381"/>
              <a:gd name="T1" fmla="*/ 9 h 818"/>
              <a:gd name="T2" fmla="*/ 221 w 381"/>
              <a:gd name="T3" fmla="*/ 77 h 818"/>
              <a:gd name="T4" fmla="*/ 92 w 381"/>
              <a:gd name="T5" fmla="*/ 52 h 818"/>
              <a:gd name="T6" fmla="*/ 95 w 381"/>
              <a:gd name="T7" fmla="*/ 49 h 818"/>
              <a:gd name="T8" fmla="*/ 104 w 381"/>
              <a:gd name="T9" fmla="*/ 37 h 818"/>
              <a:gd name="T10" fmla="*/ 104 w 381"/>
              <a:gd name="T11" fmla="*/ 12 h 818"/>
              <a:gd name="T12" fmla="*/ 74 w 381"/>
              <a:gd name="T13" fmla="*/ 25 h 818"/>
              <a:gd name="T14" fmla="*/ 55 w 381"/>
              <a:gd name="T15" fmla="*/ 15 h 818"/>
              <a:gd name="T16" fmla="*/ 46 w 381"/>
              <a:gd name="T17" fmla="*/ 49 h 818"/>
              <a:gd name="T18" fmla="*/ 55 w 381"/>
              <a:gd name="T19" fmla="*/ 55 h 818"/>
              <a:gd name="T20" fmla="*/ 70 w 381"/>
              <a:gd name="T21" fmla="*/ 62 h 818"/>
              <a:gd name="T22" fmla="*/ 77 w 381"/>
              <a:gd name="T23" fmla="*/ 77 h 818"/>
              <a:gd name="T24" fmla="*/ 0 w 381"/>
              <a:gd name="T25" fmla="*/ 818 h 818"/>
              <a:gd name="T26" fmla="*/ 381 w 381"/>
              <a:gd name="T27" fmla="*/ 77 h 818"/>
              <a:gd name="T28" fmla="*/ 141 w 381"/>
              <a:gd name="T29" fmla="*/ 744 h 818"/>
              <a:gd name="T30" fmla="*/ 43 w 381"/>
              <a:gd name="T31" fmla="*/ 621 h 818"/>
              <a:gd name="T32" fmla="*/ 141 w 381"/>
              <a:gd name="T33" fmla="*/ 744 h 818"/>
              <a:gd name="T34" fmla="*/ 43 w 381"/>
              <a:gd name="T35" fmla="*/ 575 h 818"/>
              <a:gd name="T36" fmla="*/ 141 w 381"/>
              <a:gd name="T37" fmla="*/ 452 h 818"/>
              <a:gd name="T38" fmla="*/ 141 w 381"/>
              <a:gd name="T39" fmla="*/ 409 h 818"/>
              <a:gd name="T40" fmla="*/ 43 w 381"/>
              <a:gd name="T41" fmla="*/ 286 h 818"/>
              <a:gd name="T42" fmla="*/ 141 w 381"/>
              <a:gd name="T43" fmla="*/ 409 h 818"/>
              <a:gd name="T44" fmla="*/ 43 w 381"/>
              <a:gd name="T45" fmla="*/ 240 h 818"/>
              <a:gd name="T46" fmla="*/ 141 w 381"/>
              <a:gd name="T47" fmla="*/ 117 h 818"/>
              <a:gd name="T48" fmla="*/ 215 w 381"/>
              <a:gd name="T49" fmla="*/ 701 h 818"/>
              <a:gd name="T50" fmla="*/ 172 w 381"/>
              <a:gd name="T51" fmla="*/ 621 h 818"/>
              <a:gd name="T52" fmla="*/ 215 w 381"/>
              <a:gd name="T53" fmla="*/ 701 h 818"/>
              <a:gd name="T54" fmla="*/ 172 w 381"/>
              <a:gd name="T55" fmla="*/ 535 h 818"/>
              <a:gd name="T56" fmla="*/ 215 w 381"/>
              <a:gd name="T57" fmla="*/ 452 h 818"/>
              <a:gd name="T58" fmla="*/ 215 w 381"/>
              <a:gd name="T59" fmla="*/ 366 h 818"/>
              <a:gd name="T60" fmla="*/ 172 w 381"/>
              <a:gd name="T61" fmla="*/ 286 h 818"/>
              <a:gd name="T62" fmla="*/ 215 w 381"/>
              <a:gd name="T63" fmla="*/ 366 h 818"/>
              <a:gd name="T64" fmla="*/ 172 w 381"/>
              <a:gd name="T65" fmla="*/ 200 h 818"/>
              <a:gd name="T66" fmla="*/ 215 w 381"/>
              <a:gd name="T67" fmla="*/ 117 h 818"/>
              <a:gd name="T68" fmla="*/ 273 w 381"/>
              <a:gd name="T69" fmla="*/ 701 h 818"/>
              <a:gd name="T70" fmla="*/ 230 w 381"/>
              <a:gd name="T71" fmla="*/ 621 h 818"/>
              <a:gd name="T72" fmla="*/ 273 w 381"/>
              <a:gd name="T73" fmla="*/ 701 h 818"/>
              <a:gd name="T74" fmla="*/ 230 w 381"/>
              <a:gd name="T75" fmla="*/ 535 h 818"/>
              <a:gd name="T76" fmla="*/ 273 w 381"/>
              <a:gd name="T77" fmla="*/ 452 h 818"/>
              <a:gd name="T78" fmla="*/ 273 w 381"/>
              <a:gd name="T79" fmla="*/ 366 h 818"/>
              <a:gd name="T80" fmla="*/ 230 w 381"/>
              <a:gd name="T81" fmla="*/ 286 h 818"/>
              <a:gd name="T82" fmla="*/ 273 w 381"/>
              <a:gd name="T83" fmla="*/ 366 h 818"/>
              <a:gd name="T84" fmla="*/ 230 w 381"/>
              <a:gd name="T85" fmla="*/ 200 h 818"/>
              <a:gd name="T86" fmla="*/ 273 w 381"/>
              <a:gd name="T87" fmla="*/ 117 h 818"/>
              <a:gd name="T88" fmla="*/ 344 w 381"/>
              <a:gd name="T89" fmla="*/ 667 h 818"/>
              <a:gd name="T90" fmla="*/ 304 w 381"/>
              <a:gd name="T91" fmla="*/ 621 h 818"/>
              <a:gd name="T92" fmla="*/ 344 w 381"/>
              <a:gd name="T93" fmla="*/ 667 h 818"/>
              <a:gd name="T94" fmla="*/ 304 w 381"/>
              <a:gd name="T95" fmla="*/ 498 h 818"/>
              <a:gd name="T96" fmla="*/ 344 w 381"/>
              <a:gd name="T97" fmla="*/ 452 h 818"/>
              <a:gd name="T98" fmla="*/ 344 w 381"/>
              <a:gd name="T99" fmla="*/ 332 h 818"/>
              <a:gd name="T100" fmla="*/ 304 w 381"/>
              <a:gd name="T101" fmla="*/ 286 h 818"/>
              <a:gd name="T102" fmla="*/ 344 w 381"/>
              <a:gd name="T103" fmla="*/ 332 h 818"/>
              <a:gd name="T104" fmla="*/ 304 w 381"/>
              <a:gd name="T105" fmla="*/ 163 h 818"/>
              <a:gd name="T106" fmla="*/ 344 w 381"/>
              <a:gd name="T107" fmla="*/ 117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81" h="818">
                <a:moveTo>
                  <a:pt x="335" y="77"/>
                </a:moveTo>
                <a:lnTo>
                  <a:pt x="335" y="9"/>
                </a:lnTo>
                <a:lnTo>
                  <a:pt x="221" y="9"/>
                </a:lnTo>
                <a:lnTo>
                  <a:pt x="221" y="77"/>
                </a:lnTo>
                <a:lnTo>
                  <a:pt x="92" y="77"/>
                </a:lnTo>
                <a:lnTo>
                  <a:pt x="92" y="52"/>
                </a:lnTo>
                <a:lnTo>
                  <a:pt x="92" y="52"/>
                </a:lnTo>
                <a:lnTo>
                  <a:pt x="95" y="49"/>
                </a:lnTo>
                <a:lnTo>
                  <a:pt x="95" y="49"/>
                </a:lnTo>
                <a:lnTo>
                  <a:pt x="104" y="37"/>
                </a:lnTo>
                <a:lnTo>
                  <a:pt x="107" y="25"/>
                </a:lnTo>
                <a:lnTo>
                  <a:pt x="104" y="12"/>
                </a:lnTo>
                <a:lnTo>
                  <a:pt x="95" y="0"/>
                </a:lnTo>
                <a:lnTo>
                  <a:pt x="74" y="25"/>
                </a:lnTo>
                <a:lnTo>
                  <a:pt x="58" y="9"/>
                </a:lnTo>
                <a:lnTo>
                  <a:pt x="55" y="15"/>
                </a:lnTo>
                <a:lnTo>
                  <a:pt x="67" y="28"/>
                </a:lnTo>
                <a:lnTo>
                  <a:pt x="46" y="49"/>
                </a:lnTo>
                <a:lnTo>
                  <a:pt x="46" y="49"/>
                </a:lnTo>
                <a:lnTo>
                  <a:pt x="55" y="55"/>
                </a:lnTo>
                <a:lnTo>
                  <a:pt x="61" y="58"/>
                </a:lnTo>
                <a:lnTo>
                  <a:pt x="70" y="62"/>
                </a:lnTo>
                <a:lnTo>
                  <a:pt x="77" y="58"/>
                </a:lnTo>
                <a:lnTo>
                  <a:pt x="77" y="77"/>
                </a:lnTo>
                <a:lnTo>
                  <a:pt x="0" y="77"/>
                </a:lnTo>
                <a:lnTo>
                  <a:pt x="0" y="818"/>
                </a:lnTo>
                <a:lnTo>
                  <a:pt x="381" y="818"/>
                </a:lnTo>
                <a:lnTo>
                  <a:pt x="381" y="77"/>
                </a:lnTo>
                <a:lnTo>
                  <a:pt x="335" y="77"/>
                </a:lnTo>
                <a:close/>
                <a:moveTo>
                  <a:pt x="141" y="744"/>
                </a:moveTo>
                <a:lnTo>
                  <a:pt x="43" y="744"/>
                </a:lnTo>
                <a:lnTo>
                  <a:pt x="43" y="621"/>
                </a:lnTo>
                <a:lnTo>
                  <a:pt x="141" y="621"/>
                </a:lnTo>
                <a:lnTo>
                  <a:pt x="141" y="744"/>
                </a:lnTo>
                <a:close/>
                <a:moveTo>
                  <a:pt x="141" y="575"/>
                </a:moveTo>
                <a:lnTo>
                  <a:pt x="43" y="575"/>
                </a:lnTo>
                <a:lnTo>
                  <a:pt x="43" y="452"/>
                </a:lnTo>
                <a:lnTo>
                  <a:pt x="141" y="452"/>
                </a:lnTo>
                <a:lnTo>
                  <a:pt x="141" y="575"/>
                </a:lnTo>
                <a:close/>
                <a:moveTo>
                  <a:pt x="141" y="409"/>
                </a:moveTo>
                <a:lnTo>
                  <a:pt x="43" y="409"/>
                </a:lnTo>
                <a:lnTo>
                  <a:pt x="43" y="286"/>
                </a:lnTo>
                <a:lnTo>
                  <a:pt x="141" y="286"/>
                </a:lnTo>
                <a:lnTo>
                  <a:pt x="141" y="409"/>
                </a:lnTo>
                <a:close/>
                <a:moveTo>
                  <a:pt x="141" y="240"/>
                </a:moveTo>
                <a:lnTo>
                  <a:pt x="43" y="240"/>
                </a:lnTo>
                <a:lnTo>
                  <a:pt x="43" y="117"/>
                </a:lnTo>
                <a:lnTo>
                  <a:pt x="141" y="117"/>
                </a:lnTo>
                <a:lnTo>
                  <a:pt x="141" y="240"/>
                </a:lnTo>
                <a:close/>
                <a:moveTo>
                  <a:pt x="215" y="701"/>
                </a:moveTo>
                <a:lnTo>
                  <a:pt x="172" y="701"/>
                </a:lnTo>
                <a:lnTo>
                  <a:pt x="172" y="621"/>
                </a:lnTo>
                <a:lnTo>
                  <a:pt x="215" y="621"/>
                </a:lnTo>
                <a:lnTo>
                  <a:pt x="215" y="701"/>
                </a:lnTo>
                <a:close/>
                <a:moveTo>
                  <a:pt x="215" y="535"/>
                </a:moveTo>
                <a:lnTo>
                  <a:pt x="172" y="535"/>
                </a:lnTo>
                <a:lnTo>
                  <a:pt x="172" y="452"/>
                </a:lnTo>
                <a:lnTo>
                  <a:pt x="215" y="452"/>
                </a:lnTo>
                <a:lnTo>
                  <a:pt x="215" y="535"/>
                </a:lnTo>
                <a:close/>
                <a:moveTo>
                  <a:pt x="215" y="366"/>
                </a:moveTo>
                <a:lnTo>
                  <a:pt x="172" y="366"/>
                </a:lnTo>
                <a:lnTo>
                  <a:pt x="172" y="286"/>
                </a:lnTo>
                <a:lnTo>
                  <a:pt x="215" y="286"/>
                </a:lnTo>
                <a:lnTo>
                  <a:pt x="215" y="366"/>
                </a:lnTo>
                <a:close/>
                <a:moveTo>
                  <a:pt x="215" y="200"/>
                </a:moveTo>
                <a:lnTo>
                  <a:pt x="172" y="200"/>
                </a:lnTo>
                <a:lnTo>
                  <a:pt x="172" y="117"/>
                </a:lnTo>
                <a:lnTo>
                  <a:pt x="215" y="117"/>
                </a:lnTo>
                <a:lnTo>
                  <a:pt x="215" y="200"/>
                </a:lnTo>
                <a:close/>
                <a:moveTo>
                  <a:pt x="273" y="701"/>
                </a:moveTo>
                <a:lnTo>
                  <a:pt x="230" y="701"/>
                </a:lnTo>
                <a:lnTo>
                  <a:pt x="230" y="621"/>
                </a:lnTo>
                <a:lnTo>
                  <a:pt x="273" y="621"/>
                </a:lnTo>
                <a:lnTo>
                  <a:pt x="273" y="701"/>
                </a:lnTo>
                <a:close/>
                <a:moveTo>
                  <a:pt x="273" y="535"/>
                </a:moveTo>
                <a:lnTo>
                  <a:pt x="230" y="535"/>
                </a:lnTo>
                <a:lnTo>
                  <a:pt x="230" y="452"/>
                </a:lnTo>
                <a:lnTo>
                  <a:pt x="273" y="452"/>
                </a:lnTo>
                <a:lnTo>
                  <a:pt x="273" y="535"/>
                </a:lnTo>
                <a:close/>
                <a:moveTo>
                  <a:pt x="273" y="366"/>
                </a:moveTo>
                <a:lnTo>
                  <a:pt x="230" y="366"/>
                </a:lnTo>
                <a:lnTo>
                  <a:pt x="230" y="286"/>
                </a:lnTo>
                <a:lnTo>
                  <a:pt x="273" y="286"/>
                </a:lnTo>
                <a:lnTo>
                  <a:pt x="273" y="366"/>
                </a:lnTo>
                <a:close/>
                <a:moveTo>
                  <a:pt x="273" y="200"/>
                </a:moveTo>
                <a:lnTo>
                  <a:pt x="230" y="200"/>
                </a:lnTo>
                <a:lnTo>
                  <a:pt x="230" y="117"/>
                </a:lnTo>
                <a:lnTo>
                  <a:pt x="273" y="117"/>
                </a:lnTo>
                <a:lnTo>
                  <a:pt x="273" y="200"/>
                </a:lnTo>
                <a:close/>
                <a:moveTo>
                  <a:pt x="344" y="667"/>
                </a:moveTo>
                <a:lnTo>
                  <a:pt x="304" y="667"/>
                </a:lnTo>
                <a:lnTo>
                  <a:pt x="304" y="621"/>
                </a:lnTo>
                <a:lnTo>
                  <a:pt x="344" y="621"/>
                </a:lnTo>
                <a:lnTo>
                  <a:pt x="344" y="667"/>
                </a:lnTo>
                <a:close/>
                <a:moveTo>
                  <a:pt x="344" y="498"/>
                </a:moveTo>
                <a:lnTo>
                  <a:pt x="304" y="498"/>
                </a:lnTo>
                <a:lnTo>
                  <a:pt x="304" y="452"/>
                </a:lnTo>
                <a:lnTo>
                  <a:pt x="344" y="452"/>
                </a:lnTo>
                <a:lnTo>
                  <a:pt x="344" y="498"/>
                </a:lnTo>
                <a:close/>
                <a:moveTo>
                  <a:pt x="344" y="332"/>
                </a:moveTo>
                <a:lnTo>
                  <a:pt x="304" y="332"/>
                </a:lnTo>
                <a:lnTo>
                  <a:pt x="304" y="286"/>
                </a:lnTo>
                <a:lnTo>
                  <a:pt x="344" y="286"/>
                </a:lnTo>
                <a:lnTo>
                  <a:pt x="344" y="332"/>
                </a:lnTo>
                <a:close/>
                <a:moveTo>
                  <a:pt x="344" y="163"/>
                </a:moveTo>
                <a:lnTo>
                  <a:pt x="304" y="163"/>
                </a:lnTo>
                <a:lnTo>
                  <a:pt x="304" y="117"/>
                </a:lnTo>
                <a:lnTo>
                  <a:pt x="344" y="117"/>
                </a:lnTo>
                <a:lnTo>
                  <a:pt x="344" y="163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2" name="그래픽 153">
            <a:extLst>
              <a:ext uri="{FF2B5EF4-FFF2-40B4-BE49-F238E27FC236}">
                <a16:creationId xmlns:a16="http://schemas.microsoft.com/office/drawing/2014/main" xmlns="" id="{2AAE0F3D-3AC6-4346-81B6-0DE90347EF43}"/>
              </a:ext>
            </a:extLst>
          </p:cNvPr>
          <p:cNvGrpSpPr/>
          <p:nvPr/>
        </p:nvGrpSpPr>
        <p:grpSpPr>
          <a:xfrm>
            <a:off x="3542899" y="3660297"/>
            <a:ext cx="766913" cy="687056"/>
            <a:chOff x="3302793" y="2293143"/>
            <a:chExt cx="2533650" cy="2269808"/>
          </a:xfr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grpSpPr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xmlns="" id="{1DA64DFA-0E94-42BD-A999-DCE5CE33175A}"/>
                </a:ext>
              </a:extLst>
            </p:cNvPr>
            <p:cNvSpPr/>
            <p:nvPr/>
          </p:nvSpPr>
          <p:spPr>
            <a:xfrm>
              <a:off x="3564731" y="2293143"/>
              <a:ext cx="438150" cy="438150"/>
            </a:xfrm>
            <a:custGeom>
              <a:avLst/>
              <a:gdLst>
                <a:gd name="connsiteX0" fmla="*/ 435769 w 438150"/>
                <a:gd name="connsiteY0" fmla="*/ 221456 h 438150"/>
                <a:gd name="connsiteX1" fmla="*/ 221456 w 438150"/>
                <a:gd name="connsiteY1" fmla="*/ 435769 h 438150"/>
                <a:gd name="connsiteX2" fmla="*/ 7144 w 438150"/>
                <a:gd name="connsiteY2" fmla="*/ 221456 h 438150"/>
                <a:gd name="connsiteX3" fmla="*/ 221456 w 438150"/>
                <a:gd name="connsiteY3" fmla="*/ 7144 h 438150"/>
                <a:gd name="connsiteX4" fmla="*/ 435769 w 438150"/>
                <a:gd name="connsiteY4" fmla="*/ 221456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0" h="438150">
                  <a:moveTo>
                    <a:pt x="435769" y="221456"/>
                  </a:moveTo>
                  <a:cubicBezTo>
                    <a:pt x="435769" y="339818"/>
                    <a:pt x="339818" y="435769"/>
                    <a:pt x="221456" y="435769"/>
                  </a:cubicBezTo>
                  <a:cubicBezTo>
                    <a:pt x="103095" y="435769"/>
                    <a:pt x="7144" y="339818"/>
                    <a:pt x="7144" y="221456"/>
                  </a:cubicBezTo>
                  <a:cubicBezTo>
                    <a:pt x="7144" y="103095"/>
                    <a:pt x="103095" y="7144"/>
                    <a:pt x="221456" y="7144"/>
                  </a:cubicBezTo>
                  <a:cubicBezTo>
                    <a:pt x="339818" y="7144"/>
                    <a:pt x="435769" y="103095"/>
                    <a:pt x="435769" y="2214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xmlns="" id="{54027B9E-6158-4BDC-9156-408778D0422E}"/>
                </a:ext>
              </a:extLst>
            </p:cNvPr>
            <p:cNvSpPr/>
            <p:nvPr/>
          </p:nvSpPr>
          <p:spPr>
            <a:xfrm>
              <a:off x="5056346" y="3966686"/>
              <a:ext cx="200025" cy="590550"/>
            </a:xfrm>
            <a:custGeom>
              <a:avLst/>
              <a:gdLst>
                <a:gd name="connsiteX0" fmla="*/ 7144 w 200025"/>
                <a:gd name="connsiteY0" fmla="*/ 496729 h 590550"/>
                <a:gd name="connsiteX1" fmla="*/ 102394 w 200025"/>
                <a:gd name="connsiteY1" fmla="*/ 591979 h 590550"/>
                <a:gd name="connsiteX2" fmla="*/ 197644 w 200025"/>
                <a:gd name="connsiteY2" fmla="*/ 496729 h 590550"/>
                <a:gd name="connsiteX3" fmla="*/ 197644 w 200025"/>
                <a:gd name="connsiteY3" fmla="*/ 25241 h 590550"/>
                <a:gd name="connsiteX4" fmla="*/ 7144 w 200025"/>
                <a:gd name="connsiteY4" fmla="*/ 7144 h 590550"/>
                <a:gd name="connsiteX5" fmla="*/ 7144 w 200025"/>
                <a:gd name="connsiteY5" fmla="*/ 49672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590550">
                  <a:moveTo>
                    <a:pt x="7144" y="496729"/>
                  </a:moveTo>
                  <a:cubicBezTo>
                    <a:pt x="7144" y="549116"/>
                    <a:pt x="50006" y="591979"/>
                    <a:pt x="102394" y="591979"/>
                  </a:cubicBezTo>
                  <a:cubicBezTo>
                    <a:pt x="154781" y="591979"/>
                    <a:pt x="197644" y="549116"/>
                    <a:pt x="197644" y="496729"/>
                  </a:cubicBezTo>
                  <a:lnTo>
                    <a:pt x="197644" y="25241"/>
                  </a:lnTo>
                  <a:cubicBezTo>
                    <a:pt x="124301" y="24289"/>
                    <a:pt x="60484" y="16669"/>
                    <a:pt x="7144" y="7144"/>
                  </a:cubicBezTo>
                  <a:lnTo>
                    <a:pt x="7144" y="4967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xmlns="" id="{6217A711-602E-402A-A185-D4A115CBEA05}"/>
                </a:ext>
              </a:extLst>
            </p:cNvPr>
            <p:cNvSpPr/>
            <p:nvPr/>
          </p:nvSpPr>
          <p:spPr>
            <a:xfrm>
              <a:off x="5278278" y="3966686"/>
              <a:ext cx="200025" cy="590550"/>
            </a:xfrm>
            <a:custGeom>
              <a:avLst/>
              <a:gdLst>
                <a:gd name="connsiteX0" fmla="*/ 7144 w 200025"/>
                <a:gd name="connsiteY0" fmla="*/ 496729 h 590550"/>
                <a:gd name="connsiteX1" fmla="*/ 102394 w 200025"/>
                <a:gd name="connsiteY1" fmla="*/ 591979 h 590550"/>
                <a:gd name="connsiteX2" fmla="*/ 197644 w 200025"/>
                <a:gd name="connsiteY2" fmla="*/ 496729 h 590550"/>
                <a:gd name="connsiteX3" fmla="*/ 197644 w 200025"/>
                <a:gd name="connsiteY3" fmla="*/ 7144 h 590550"/>
                <a:gd name="connsiteX4" fmla="*/ 7144 w 200025"/>
                <a:gd name="connsiteY4" fmla="*/ 25241 h 590550"/>
                <a:gd name="connsiteX5" fmla="*/ 7144 w 200025"/>
                <a:gd name="connsiteY5" fmla="*/ 49672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590550">
                  <a:moveTo>
                    <a:pt x="7144" y="496729"/>
                  </a:moveTo>
                  <a:cubicBezTo>
                    <a:pt x="7144" y="549116"/>
                    <a:pt x="50006" y="591979"/>
                    <a:pt x="102394" y="591979"/>
                  </a:cubicBezTo>
                  <a:cubicBezTo>
                    <a:pt x="154781" y="591979"/>
                    <a:pt x="197644" y="549116"/>
                    <a:pt x="197644" y="496729"/>
                  </a:cubicBezTo>
                  <a:lnTo>
                    <a:pt x="197644" y="7144"/>
                  </a:lnTo>
                  <a:cubicBezTo>
                    <a:pt x="144304" y="16669"/>
                    <a:pt x="80486" y="24289"/>
                    <a:pt x="7144" y="25241"/>
                  </a:cubicBezTo>
                  <a:lnTo>
                    <a:pt x="7144" y="4967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xmlns="" id="{FD26E8BE-0C9E-4CB6-9777-0F4DB8B30558}"/>
                </a:ext>
              </a:extLst>
            </p:cNvPr>
            <p:cNvSpPr/>
            <p:nvPr/>
          </p:nvSpPr>
          <p:spPr>
            <a:xfrm>
              <a:off x="5015101" y="2340070"/>
              <a:ext cx="504825" cy="504825"/>
            </a:xfrm>
            <a:custGeom>
              <a:avLst/>
              <a:gdLst>
                <a:gd name="connsiteX0" fmla="*/ 300912 w 504825"/>
                <a:gd name="connsiteY0" fmla="*/ 55023 h 504825"/>
                <a:gd name="connsiteX1" fmla="*/ 453908 w 504825"/>
                <a:gd name="connsiteY1" fmla="*/ 300912 h 504825"/>
                <a:gd name="connsiteX2" fmla="*/ 208020 w 504825"/>
                <a:gd name="connsiteY2" fmla="*/ 453908 h 504825"/>
                <a:gd name="connsiteX3" fmla="*/ 55023 w 504825"/>
                <a:gd name="connsiteY3" fmla="*/ 208020 h 504825"/>
                <a:gd name="connsiteX4" fmla="*/ 300912 w 504825"/>
                <a:gd name="connsiteY4" fmla="*/ 55023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504825">
                  <a:moveTo>
                    <a:pt x="300912" y="55023"/>
                  </a:moveTo>
                  <a:cubicBezTo>
                    <a:pt x="411061" y="80675"/>
                    <a:pt x="479560" y="190763"/>
                    <a:pt x="453908" y="300912"/>
                  </a:cubicBezTo>
                  <a:cubicBezTo>
                    <a:pt x="428257" y="411061"/>
                    <a:pt x="318169" y="479560"/>
                    <a:pt x="208020" y="453908"/>
                  </a:cubicBezTo>
                  <a:cubicBezTo>
                    <a:pt x="97871" y="428257"/>
                    <a:pt x="29372" y="318169"/>
                    <a:pt x="55023" y="208020"/>
                  </a:cubicBezTo>
                  <a:cubicBezTo>
                    <a:pt x="80675" y="97871"/>
                    <a:pt x="190763" y="29372"/>
                    <a:pt x="300912" y="550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xmlns="" id="{BC19197E-D616-42D8-BD2F-869EF9796B66}"/>
                </a:ext>
              </a:extLst>
            </p:cNvPr>
            <p:cNvSpPr/>
            <p:nvPr/>
          </p:nvSpPr>
          <p:spPr>
            <a:xfrm>
              <a:off x="3302793" y="2638901"/>
              <a:ext cx="2533650" cy="1924050"/>
            </a:xfrm>
            <a:custGeom>
              <a:avLst/>
              <a:gdLst>
                <a:gd name="connsiteX0" fmla="*/ 2391251 w 2533650"/>
                <a:gd name="connsiteY0" fmla="*/ 1074896 h 1924050"/>
                <a:gd name="connsiteX1" fmla="*/ 2391251 w 2533650"/>
                <a:gd name="connsiteY1" fmla="*/ 1462564 h 1924050"/>
                <a:gd name="connsiteX2" fmla="*/ 2529364 w 2533650"/>
                <a:gd name="connsiteY2" fmla="*/ 1462564 h 1924050"/>
                <a:gd name="connsiteX3" fmla="*/ 2529364 w 2533650"/>
                <a:gd name="connsiteY3" fmla="*/ 1074896 h 1924050"/>
                <a:gd name="connsiteX4" fmla="*/ 2484596 w 2533650"/>
                <a:gd name="connsiteY4" fmla="*/ 1074896 h 1924050"/>
                <a:gd name="connsiteX5" fmla="*/ 2484596 w 2533650"/>
                <a:gd name="connsiteY5" fmla="*/ 1022509 h 1924050"/>
                <a:gd name="connsiteX6" fmla="*/ 2520791 w 2533650"/>
                <a:gd name="connsiteY6" fmla="*/ 957739 h 1924050"/>
                <a:gd name="connsiteX7" fmla="*/ 2299811 w 2533650"/>
                <a:gd name="connsiteY7" fmla="*/ 340519 h 1924050"/>
                <a:gd name="connsiteX8" fmla="*/ 2121694 w 2533650"/>
                <a:gd name="connsiteY8" fmla="*/ 222409 h 1924050"/>
                <a:gd name="connsiteX9" fmla="*/ 2107406 w 2533650"/>
                <a:gd name="connsiteY9" fmla="*/ 218599 h 1924050"/>
                <a:gd name="connsiteX10" fmla="*/ 2083594 w 2533650"/>
                <a:gd name="connsiteY10" fmla="*/ 405289 h 1924050"/>
                <a:gd name="connsiteX11" fmla="*/ 1990249 w 2533650"/>
                <a:gd name="connsiteY11" fmla="*/ 292894 h 1924050"/>
                <a:gd name="connsiteX12" fmla="*/ 2065496 w 2533650"/>
                <a:gd name="connsiteY12" fmla="*/ 210026 h 1924050"/>
                <a:gd name="connsiteX13" fmla="*/ 1967389 w 2533650"/>
                <a:gd name="connsiteY13" fmla="*/ 201454 h 1924050"/>
                <a:gd name="connsiteX14" fmla="*/ 1869281 w 2533650"/>
                <a:gd name="connsiteY14" fmla="*/ 210026 h 1924050"/>
                <a:gd name="connsiteX15" fmla="*/ 1944529 w 2533650"/>
                <a:gd name="connsiteY15" fmla="*/ 292894 h 1924050"/>
                <a:gd name="connsiteX16" fmla="*/ 1851184 w 2533650"/>
                <a:gd name="connsiteY16" fmla="*/ 405289 h 1924050"/>
                <a:gd name="connsiteX17" fmla="*/ 1827371 w 2533650"/>
                <a:gd name="connsiteY17" fmla="*/ 216694 h 1924050"/>
                <a:gd name="connsiteX18" fmla="*/ 1630204 w 2533650"/>
                <a:gd name="connsiteY18" fmla="*/ 151924 h 1924050"/>
                <a:gd name="connsiteX19" fmla="*/ 1640681 w 2533650"/>
                <a:gd name="connsiteY19" fmla="*/ 124301 h 1924050"/>
                <a:gd name="connsiteX20" fmla="*/ 1578769 w 2533650"/>
                <a:gd name="connsiteY20" fmla="*/ 35719 h 1924050"/>
                <a:gd name="connsiteX21" fmla="*/ 1253966 w 2533650"/>
                <a:gd name="connsiteY21" fmla="*/ 7144 h 1924050"/>
                <a:gd name="connsiteX22" fmla="*/ 644366 w 2533650"/>
                <a:gd name="connsiteY22" fmla="*/ 142399 h 1924050"/>
                <a:gd name="connsiteX23" fmla="*/ 299561 w 2533650"/>
                <a:gd name="connsiteY23" fmla="*/ 142399 h 1924050"/>
                <a:gd name="connsiteX24" fmla="*/ 295751 w 2533650"/>
                <a:gd name="connsiteY24" fmla="*/ 142399 h 1924050"/>
                <a:gd name="connsiteX25" fmla="*/ 217646 w 2533650"/>
                <a:gd name="connsiteY25" fmla="*/ 162401 h 1924050"/>
                <a:gd name="connsiteX26" fmla="*/ 72866 w 2533650"/>
                <a:gd name="connsiteY26" fmla="*/ 341471 h 1924050"/>
                <a:gd name="connsiteX27" fmla="*/ 7144 w 2533650"/>
                <a:gd name="connsiteY27" fmla="*/ 801529 h 1924050"/>
                <a:gd name="connsiteX28" fmla="*/ 12859 w 2533650"/>
                <a:gd name="connsiteY28" fmla="*/ 984409 h 1924050"/>
                <a:gd name="connsiteX29" fmla="*/ 64294 w 2533650"/>
                <a:gd name="connsiteY29" fmla="*/ 1052036 h 1924050"/>
                <a:gd name="connsiteX30" fmla="*/ 64294 w 2533650"/>
                <a:gd name="connsiteY30" fmla="*/ 1097756 h 1924050"/>
                <a:gd name="connsiteX31" fmla="*/ 19526 w 2533650"/>
                <a:gd name="connsiteY31" fmla="*/ 1097756 h 1924050"/>
                <a:gd name="connsiteX32" fmla="*/ 19526 w 2533650"/>
                <a:gd name="connsiteY32" fmla="*/ 1485424 h 1924050"/>
                <a:gd name="connsiteX33" fmla="*/ 157639 w 2533650"/>
                <a:gd name="connsiteY33" fmla="*/ 1485424 h 1924050"/>
                <a:gd name="connsiteX34" fmla="*/ 157639 w 2533650"/>
                <a:gd name="connsiteY34" fmla="*/ 1097756 h 1924050"/>
                <a:gd name="connsiteX35" fmla="*/ 112871 w 2533650"/>
                <a:gd name="connsiteY35" fmla="*/ 1097756 h 1924050"/>
                <a:gd name="connsiteX36" fmla="*/ 112871 w 2533650"/>
                <a:gd name="connsiteY36" fmla="*/ 1052036 h 1924050"/>
                <a:gd name="connsiteX37" fmla="*/ 165259 w 2533650"/>
                <a:gd name="connsiteY37" fmla="*/ 974884 h 1924050"/>
                <a:gd name="connsiteX38" fmla="*/ 159544 w 2533650"/>
                <a:gd name="connsiteY38" fmla="*/ 801529 h 1924050"/>
                <a:gd name="connsiteX39" fmla="*/ 226219 w 2533650"/>
                <a:gd name="connsiteY39" fmla="*/ 373856 h 1924050"/>
                <a:gd name="connsiteX40" fmla="*/ 226219 w 2533650"/>
                <a:gd name="connsiteY40" fmla="*/ 1802606 h 1924050"/>
                <a:gd name="connsiteX41" fmla="*/ 344329 w 2533650"/>
                <a:gd name="connsiteY41" fmla="*/ 1920716 h 1924050"/>
                <a:gd name="connsiteX42" fmla="*/ 462439 w 2533650"/>
                <a:gd name="connsiteY42" fmla="*/ 1802606 h 1924050"/>
                <a:gd name="connsiteX43" fmla="*/ 462439 w 2533650"/>
                <a:gd name="connsiteY43" fmla="*/ 942499 h 1924050"/>
                <a:gd name="connsiteX44" fmla="*/ 506254 w 2533650"/>
                <a:gd name="connsiteY44" fmla="*/ 942499 h 1924050"/>
                <a:gd name="connsiteX45" fmla="*/ 506254 w 2533650"/>
                <a:gd name="connsiteY45" fmla="*/ 1802606 h 1924050"/>
                <a:gd name="connsiteX46" fmla="*/ 624364 w 2533650"/>
                <a:gd name="connsiteY46" fmla="*/ 1920716 h 1924050"/>
                <a:gd name="connsiteX47" fmla="*/ 742474 w 2533650"/>
                <a:gd name="connsiteY47" fmla="*/ 1802606 h 1924050"/>
                <a:gd name="connsiteX48" fmla="*/ 742474 w 2533650"/>
                <a:gd name="connsiteY48" fmla="*/ 265271 h 1924050"/>
                <a:gd name="connsiteX49" fmla="*/ 1049179 w 2533650"/>
                <a:gd name="connsiteY49" fmla="*/ 175736 h 1924050"/>
                <a:gd name="connsiteX50" fmla="*/ 1115854 w 2533650"/>
                <a:gd name="connsiteY50" fmla="*/ 227171 h 1924050"/>
                <a:gd name="connsiteX51" fmla="*/ 1115854 w 2533650"/>
                <a:gd name="connsiteY51" fmla="*/ 227171 h 1924050"/>
                <a:gd name="connsiteX52" fmla="*/ 1222534 w 2533650"/>
                <a:gd name="connsiteY52" fmla="*/ 222409 h 1924050"/>
                <a:gd name="connsiteX53" fmla="*/ 1633061 w 2533650"/>
                <a:gd name="connsiteY53" fmla="*/ 282416 h 1924050"/>
                <a:gd name="connsiteX54" fmla="*/ 1743551 w 2533650"/>
                <a:gd name="connsiteY54" fmla="*/ 318611 h 1924050"/>
                <a:gd name="connsiteX55" fmla="*/ 1555909 w 2533650"/>
                <a:gd name="connsiteY55" fmla="*/ 1239679 h 1924050"/>
                <a:gd name="connsiteX56" fmla="*/ 1560671 w 2533650"/>
                <a:gd name="connsiteY56" fmla="*/ 1242536 h 1924050"/>
                <a:gd name="connsiteX57" fmla="*/ 1968341 w 2533650"/>
                <a:gd name="connsiteY57" fmla="*/ 1325404 h 1924050"/>
                <a:gd name="connsiteX58" fmla="*/ 2376011 w 2533650"/>
                <a:gd name="connsiteY58" fmla="*/ 1242536 h 1924050"/>
                <a:gd name="connsiteX59" fmla="*/ 2380774 w 2533650"/>
                <a:gd name="connsiteY59" fmla="*/ 1239679 h 1924050"/>
                <a:gd name="connsiteX60" fmla="*/ 2216944 w 2533650"/>
                <a:gd name="connsiteY60" fmla="*/ 434816 h 1924050"/>
                <a:gd name="connsiteX61" fmla="*/ 2218849 w 2533650"/>
                <a:gd name="connsiteY61" fmla="*/ 437674 h 1924050"/>
                <a:gd name="connsiteX62" fmla="*/ 2398871 w 2533650"/>
                <a:gd name="connsiteY62" fmla="*/ 974884 h 1924050"/>
                <a:gd name="connsiteX63" fmla="*/ 2436971 w 2533650"/>
                <a:gd name="connsiteY63" fmla="*/ 1024414 h 1924050"/>
                <a:gd name="connsiteX64" fmla="*/ 2436971 w 2533650"/>
                <a:gd name="connsiteY64" fmla="*/ 1075849 h 1924050"/>
                <a:gd name="connsiteX65" fmla="*/ 2391251 w 2533650"/>
                <a:gd name="connsiteY65" fmla="*/ 1074896 h 1924050"/>
                <a:gd name="connsiteX66" fmla="*/ 2391251 w 2533650"/>
                <a:gd name="connsiteY66" fmla="*/ 1074896 h 1924050"/>
                <a:gd name="connsiteX67" fmla="*/ 447199 w 2533650"/>
                <a:gd name="connsiteY67" fmla="*/ 222409 h 1924050"/>
                <a:gd name="connsiteX68" fmla="*/ 483394 w 2533650"/>
                <a:gd name="connsiteY68" fmla="*/ 222409 h 1924050"/>
                <a:gd name="connsiteX69" fmla="*/ 519589 w 2533650"/>
                <a:gd name="connsiteY69" fmla="*/ 222409 h 1924050"/>
                <a:gd name="connsiteX70" fmla="*/ 537686 w 2533650"/>
                <a:gd name="connsiteY70" fmla="*/ 293846 h 1924050"/>
                <a:gd name="connsiteX71" fmla="*/ 534829 w 2533650"/>
                <a:gd name="connsiteY71" fmla="*/ 298609 h 1924050"/>
                <a:gd name="connsiteX72" fmla="*/ 483394 w 2533650"/>
                <a:gd name="connsiteY72" fmla="*/ 317659 h 1924050"/>
                <a:gd name="connsiteX73" fmla="*/ 431959 w 2533650"/>
                <a:gd name="connsiteY73" fmla="*/ 298609 h 1924050"/>
                <a:gd name="connsiteX74" fmla="*/ 429101 w 2533650"/>
                <a:gd name="connsiteY74" fmla="*/ 293846 h 1924050"/>
                <a:gd name="connsiteX75" fmla="*/ 447199 w 2533650"/>
                <a:gd name="connsiteY75" fmla="*/ 222409 h 1924050"/>
                <a:gd name="connsiteX76" fmla="*/ 483394 w 2533650"/>
                <a:gd name="connsiteY76" fmla="*/ 836771 h 1924050"/>
                <a:gd name="connsiteX77" fmla="*/ 392906 w 2533650"/>
                <a:gd name="connsiteY77" fmla="*/ 722471 h 1924050"/>
                <a:gd name="connsiteX78" fmla="*/ 445294 w 2533650"/>
                <a:gd name="connsiteY78" fmla="*/ 338614 h 1924050"/>
                <a:gd name="connsiteX79" fmla="*/ 483394 w 2533650"/>
                <a:gd name="connsiteY79" fmla="*/ 345281 h 1924050"/>
                <a:gd name="connsiteX80" fmla="*/ 483394 w 2533650"/>
                <a:gd name="connsiteY80" fmla="*/ 345281 h 1924050"/>
                <a:gd name="connsiteX81" fmla="*/ 483394 w 2533650"/>
                <a:gd name="connsiteY81" fmla="*/ 345281 h 1924050"/>
                <a:gd name="connsiteX82" fmla="*/ 521494 w 2533650"/>
                <a:gd name="connsiteY82" fmla="*/ 338614 h 1924050"/>
                <a:gd name="connsiteX83" fmla="*/ 573881 w 2533650"/>
                <a:gd name="connsiteY83" fmla="*/ 722471 h 1924050"/>
                <a:gd name="connsiteX84" fmla="*/ 483394 w 2533650"/>
                <a:gd name="connsiteY84" fmla="*/ 836771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33650" h="1924050">
                  <a:moveTo>
                    <a:pt x="2391251" y="1074896"/>
                  </a:moveTo>
                  <a:lnTo>
                    <a:pt x="2391251" y="1462564"/>
                  </a:lnTo>
                  <a:lnTo>
                    <a:pt x="2529364" y="1462564"/>
                  </a:lnTo>
                  <a:lnTo>
                    <a:pt x="2529364" y="1074896"/>
                  </a:lnTo>
                  <a:lnTo>
                    <a:pt x="2484596" y="1074896"/>
                  </a:lnTo>
                  <a:lnTo>
                    <a:pt x="2484596" y="1022509"/>
                  </a:lnTo>
                  <a:cubicBezTo>
                    <a:pt x="2509361" y="1012031"/>
                    <a:pt x="2524601" y="985361"/>
                    <a:pt x="2520791" y="957739"/>
                  </a:cubicBezTo>
                  <a:cubicBezTo>
                    <a:pt x="2476976" y="625316"/>
                    <a:pt x="2386489" y="442436"/>
                    <a:pt x="2299811" y="340519"/>
                  </a:cubicBezTo>
                  <a:cubicBezTo>
                    <a:pt x="2218849" y="246221"/>
                    <a:pt x="2141696" y="226219"/>
                    <a:pt x="2121694" y="222409"/>
                  </a:cubicBezTo>
                  <a:cubicBezTo>
                    <a:pt x="2118836" y="221456"/>
                    <a:pt x="2113121" y="220504"/>
                    <a:pt x="2107406" y="218599"/>
                  </a:cubicBezTo>
                  <a:lnTo>
                    <a:pt x="2083594" y="405289"/>
                  </a:lnTo>
                  <a:lnTo>
                    <a:pt x="1990249" y="292894"/>
                  </a:lnTo>
                  <a:lnTo>
                    <a:pt x="2065496" y="210026"/>
                  </a:lnTo>
                  <a:cubicBezTo>
                    <a:pt x="2037874" y="205264"/>
                    <a:pt x="2003584" y="201454"/>
                    <a:pt x="1967389" y="201454"/>
                  </a:cubicBezTo>
                  <a:cubicBezTo>
                    <a:pt x="1931194" y="201454"/>
                    <a:pt x="1896904" y="205264"/>
                    <a:pt x="1869281" y="210026"/>
                  </a:cubicBezTo>
                  <a:lnTo>
                    <a:pt x="1944529" y="292894"/>
                  </a:lnTo>
                  <a:lnTo>
                    <a:pt x="1851184" y="405289"/>
                  </a:lnTo>
                  <a:lnTo>
                    <a:pt x="1827371" y="216694"/>
                  </a:lnTo>
                  <a:cubicBezTo>
                    <a:pt x="1794034" y="202406"/>
                    <a:pt x="1724501" y="176689"/>
                    <a:pt x="1630204" y="151924"/>
                  </a:cubicBezTo>
                  <a:cubicBezTo>
                    <a:pt x="1634966" y="143351"/>
                    <a:pt x="1638776" y="134779"/>
                    <a:pt x="1640681" y="124301"/>
                  </a:cubicBezTo>
                  <a:cubicBezTo>
                    <a:pt x="1648301" y="82391"/>
                    <a:pt x="1619726" y="43339"/>
                    <a:pt x="1578769" y="35719"/>
                  </a:cubicBezTo>
                  <a:cubicBezTo>
                    <a:pt x="1460659" y="14764"/>
                    <a:pt x="1352074" y="7144"/>
                    <a:pt x="1253966" y="7144"/>
                  </a:cubicBezTo>
                  <a:cubicBezTo>
                    <a:pt x="917734" y="7144"/>
                    <a:pt x="709136" y="106204"/>
                    <a:pt x="644366" y="142399"/>
                  </a:cubicBezTo>
                  <a:lnTo>
                    <a:pt x="299561" y="142399"/>
                  </a:lnTo>
                  <a:cubicBezTo>
                    <a:pt x="298609" y="142399"/>
                    <a:pt x="296704" y="142399"/>
                    <a:pt x="295751" y="142399"/>
                  </a:cubicBezTo>
                  <a:cubicBezTo>
                    <a:pt x="278606" y="142399"/>
                    <a:pt x="250031" y="146209"/>
                    <a:pt x="217646" y="162401"/>
                  </a:cubicBezTo>
                  <a:cubicBezTo>
                    <a:pt x="166211" y="188119"/>
                    <a:pt x="110966" y="243364"/>
                    <a:pt x="72866" y="341471"/>
                  </a:cubicBezTo>
                  <a:cubicBezTo>
                    <a:pt x="33814" y="443389"/>
                    <a:pt x="7144" y="586264"/>
                    <a:pt x="7144" y="801529"/>
                  </a:cubicBezTo>
                  <a:cubicBezTo>
                    <a:pt x="7144" y="857726"/>
                    <a:pt x="9049" y="917734"/>
                    <a:pt x="12859" y="984409"/>
                  </a:cubicBezTo>
                  <a:cubicBezTo>
                    <a:pt x="14764" y="1015841"/>
                    <a:pt x="35719" y="1042511"/>
                    <a:pt x="64294" y="1052036"/>
                  </a:cubicBezTo>
                  <a:lnTo>
                    <a:pt x="64294" y="1097756"/>
                  </a:lnTo>
                  <a:lnTo>
                    <a:pt x="19526" y="1097756"/>
                  </a:lnTo>
                  <a:lnTo>
                    <a:pt x="19526" y="1485424"/>
                  </a:lnTo>
                  <a:lnTo>
                    <a:pt x="157639" y="1485424"/>
                  </a:lnTo>
                  <a:lnTo>
                    <a:pt x="157639" y="1097756"/>
                  </a:lnTo>
                  <a:lnTo>
                    <a:pt x="112871" y="1097756"/>
                  </a:lnTo>
                  <a:lnTo>
                    <a:pt x="112871" y="1052036"/>
                  </a:lnTo>
                  <a:cubicBezTo>
                    <a:pt x="145256" y="1041559"/>
                    <a:pt x="167164" y="1010126"/>
                    <a:pt x="165259" y="974884"/>
                  </a:cubicBezTo>
                  <a:cubicBezTo>
                    <a:pt x="161449" y="911066"/>
                    <a:pt x="159544" y="853916"/>
                    <a:pt x="159544" y="801529"/>
                  </a:cubicBezTo>
                  <a:cubicBezTo>
                    <a:pt x="159544" y="571024"/>
                    <a:pt x="192881" y="441484"/>
                    <a:pt x="226219" y="373856"/>
                  </a:cubicBezTo>
                  <a:lnTo>
                    <a:pt x="226219" y="1802606"/>
                  </a:lnTo>
                  <a:cubicBezTo>
                    <a:pt x="226219" y="1867376"/>
                    <a:pt x="278606" y="1920716"/>
                    <a:pt x="344329" y="1920716"/>
                  </a:cubicBezTo>
                  <a:cubicBezTo>
                    <a:pt x="409099" y="1920716"/>
                    <a:pt x="462439" y="1868329"/>
                    <a:pt x="462439" y="1802606"/>
                  </a:cubicBezTo>
                  <a:lnTo>
                    <a:pt x="462439" y="942499"/>
                  </a:lnTo>
                  <a:lnTo>
                    <a:pt x="506254" y="942499"/>
                  </a:lnTo>
                  <a:lnTo>
                    <a:pt x="506254" y="1802606"/>
                  </a:lnTo>
                  <a:cubicBezTo>
                    <a:pt x="506254" y="1867376"/>
                    <a:pt x="558641" y="1920716"/>
                    <a:pt x="624364" y="1920716"/>
                  </a:cubicBezTo>
                  <a:cubicBezTo>
                    <a:pt x="689134" y="1920716"/>
                    <a:pt x="742474" y="1868329"/>
                    <a:pt x="742474" y="1802606"/>
                  </a:cubicBezTo>
                  <a:lnTo>
                    <a:pt x="742474" y="265271"/>
                  </a:lnTo>
                  <a:cubicBezTo>
                    <a:pt x="792004" y="240506"/>
                    <a:pt x="895826" y="197644"/>
                    <a:pt x="1049179" y="175736"/>
                  </a:cubicBezTo>
                  <a:cubicBezTo>
                    <a:pt x="1054894" y="207169"/>
                    <a:pt x="1083469" y="230029"/>
                    <a:pt x="1115854" y="227171"/>
                  </a:cubicBezTo>
                  <a:lnTo>
                    <a:pt x="1115854" y="227171"/>
                  </a:lnTo>
                  <a:cubicBezTo>
                    <a:pt x="1152049" y="224314"/>
                    <a:pt x="1187291" y="222409"/>
                    <a:pt x="1222534" y="222409"/>
                  </a:cubicBezTo>
                  <a:cubicBezTo>
                    <a:pt x="1382554" y="222409"/>
                    <a:pt x="1528286" y="251936"/>
                    <a:pt x="1633061" y="282416"/>
                  </a:cubicBezTo>
                  <a:cubicBezTo>
                    <a:pt x="1677829" y="294799"/>
                    <a:pt x="1715929" y="308134"/>
                    <a:pt x="1743551" y="318611"/>
                  </a:cubicBezTo>
                  <a:lnTo>
                    <a:pt x="1555909" y="1239679"/>
                  </a:lnTo>
                  <a:cubicBezTo>
                    <a:pt x="1555909" y="1239679"/>
                    <a:pt x="1557814" y="1240631"/>
                    <a:pt x="1560671" y="1242536"/>
                  </a:cubicBezTo>
                  <a:cubicBezTo>
                    <a:pt x="1588294" y="1256824"/>
                    <a:pt x="1727359" y="1325404"/>
                    <a:pt x="1968341" y="1325404"/>
                  </a:cubicBezTo>
                  <a:cubicBezTo>
                    <a:pt x="2209324" y="1325404"/>
                    <a:pt x="2348389" y="1256824"/>
                    <a:pt x="2376011" y="1242536"/>
                  </a:cubicBezTo>
                  <a:cubicBezTo>
                    <a:pt x="2378869" y="1240631"/>
                    <a:pt x="2380774" y="1239679"/>
                    <a:pt x="2380774" y="1239679"/>
                  </a:cubicBezTo>
                  <a:lnTo>
                    <a:pt x="2216944" y="434816"/>
                  </a:lnTo>
                  <a:cubicBezTo>
                    <a:pt x="2217896" y="435769"/>
                    <a:pt x="2218849" y="436721"/>
                    <a:pt x="2218849" y="437674"/>
                  </a:cubicBezTo>
                  <a:cubicBezTo>
                    <a:pt x="2282666" y="519589"/>
                    <a:pt x="2359819" y="677704"/>
                    <a:pt x="2398871" y="974884"/>
                  </a:cubicBezTo>
                  <a:cubicBezTo>
                    <a:pt x="2401729" y="997744"/>
                    <a:pt x="2416969" y="1015841"/>
                    <a:pt x="2436971" y="1024414"/>
                  </a:cubicBezTo>
                  <a:lnTo>
                    <a:pt x="2436971" y="1075849"/>
                  </a:lnTo>
                  <a:lnTo>
                    <a:pt x="2391251" y="1074896"/>
                  </a:lnTo>
                  <a:lnTo>
                    <a:pt x="2391251" y="1074896"/>
                  </a:lnTo>
                  <a:close/>
                  <a:moveTo>
                    <a:pt x="447199" y="222409"/>
                  </a:moveTo>
                  <a:lnTo>
                    <a:pt x="483394" y="222409"/>
                  </a:lnTo>
                  <a:lnTo>
                    <a:pt x="519589" y="222409"/>
                  </a:lnTo>
                  <a:lnTo>
                    <a:pt x="537686" y="293846"/>
                  </a:lnTo>
                  <a:lnTo>
                    <a:pt x="534829" y="298609"/>
                  </a:lnTo>
                  <a:cubicBezTo>
                    <a:pt x="519589" y="310991"/>
                    <a:pt x="501491" y="317659"/>
                    <a:pt x="483394" y="317659"/>
                  </a:cubicBezTo>
                  <a:cubicBezTo>
                    <a:pt x="465296" y="317659"/>
                    <a:pt x="447199" y="310991"/>
                    <a:pt x="431959" y="298609"/>
                  </a:cubicBezTo>
                  <a:lnTo>
                    <a:pt x="429101" y="293846"/>
                  </a:lnTo>
                  <a:lnTo>
                    <a:pt x="447199" y="222409"/>
                  </a:lnTo>
                  <a:close/>
                  <a:moveTo>
                    <a:pt x="483394" y="836771"/>
                  </a:moveTo>
                  <a:lnTo>
                    <a:pt x="392906" y="722471"/>
                  </a:lnTo>
                  <a:lnTo>
                    <a:pt x="445294" y="338614"/>
                  </a:lnTo>
                  <a:cubicBezTo>
                    <a:pt x="457676" y="343376"/>
                    <a:pt x="471011" y="345281"/>
                    <a:pt x="483394" y="345281"/>
                  </a:cubicBezTo>
                  <a:lnTo>
                    <a:pt x="483394" y="345281"/>
                  </a:lnTo>
                  <a:cubicBezTo>
                    <a:pt x="483394" y="345281"/>
                    <a:pt x="483394" y="345281"/>
                    <a:pt x="483394" y="345281"/>
                  </a:cubicBezTo>
                  <a:cubicBezTo>
                    <a:pt x="496729" y="345281"/>
                    <a:pt x="509111" y="342424"/>
                    <a:pt x="521494" y="338614"/>
                  </a:cubicBezTo>
                  <a:lnTo>
                    <a:pt x="573881" y="722471"/>
                  </a:lnTo>
                  <a:lnTo>
                    <a:pt x="483394" y="836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4" name="자유형: 도형 83">
              <a:extLst>
                <a:ext uri="{FF2B5EF4-FFF2-40B4-BE49-F238E27FC236}">
                  <a16:creationId xmlns:a16="http://schemas.microsoft.com/office/drawing/2014/main" xmlns="" id="{AF8FA6B0-ABBC-4263-B568-43CDDBF0239B}"/>
                </a:ext>
              </a:extLst>
            </p:cNvPr>
            <p:cNvSpPr/>
            <p:nvPr/>
          </p:nvSpPr>
          <p:spPr>
            <a:xfrm>
              <a:off x="4537233" y="3416141"/>
              <a:ext cx="180975" cy="152400"/>
            </a:xfrm>
            <a:custGeom>
              <a:avLst/>
              <a:gdLst>
                <a:gd name="connsiteX0" fmla="*/ 7144 w 180975"/>
                <a:gd name="connsiteY0" fmla="*/ 82391 h 152400"/>
                <a:gd name="connsiteX1" fmla="*/ 68104 w 180975"/>
                <a:gd name="connsiteY1" fmla="*/ 82391 h 152400"/>
                <a:gd name="connsiteX2" fmla="*/ 87154 w 180975"/>
                <a:gd name="connsiteY2" fmla="*/ 85249 h 152400"/>
                <a:gd name="connsiteX3" fmla="*/ 95726 w 180975"/>
                <a:gd name="connsiteY3" fmla="*/ 87154 h 152400"/>
                <a:gd name="connsiteX4" fmla="*/ 174784 w 180975"/>
                <a:gd name="connsiteY4" fmla="*/ 149066 h 152400"/>
                <a:gd name="connsiteX5" fmla="*/ 174784 w 180975"/>
                <a:gd name="connsiteY5" fmla="*/ 22384 h 152400"/>
                <a:gd name="connsiteX6" fmla="*/ 154781 w 180975"/>
                <a:gd name="connsiteY6" fmla="*/ 7144 h 152400"/>
                <a:gd name="connsiteX7" fmla="*/ 104299 w 180975"/>
                <a:gd name="connsiteY7" fmla="*/ 7144 h 152400"/>
                <a:gd name="connsiteX8" fmla="*/ 7144 w 180975"/>
                <a:gd name="connsiteY8" fmla="*/ 8239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52400">
                  <a:moveTo>
                    <a:pt x="7144" y="82391"/>
                  </a:moveTo>
                  <a:lnTo>
                    <a:pt x="68104" y="82391"/>
                  </a:lnTo>
                  <a:cubicBezTo>
                    <a:pt x="74771" y="82391"/>
                    <a:pt x="80486" y="83344"/>
                    <a:pt x="87154" y="85249"/>
                  </a:cubicBezTo>
                  <a:cubicBezTo>
                    <a:pt x="90011" y="86201"/>
                    <a:pt x="92869" y="86201"/>
                    <a:pt x="95726" y="87154"/>
                  </a:cubicBezTo>
                  <a:cubicBezTo>
                    <a:pt x="111919" y="91916"/>
                    <a:pt x="144304" y="110014"/>
                    <a:pt x="174784" y="149066"/>
                  </a:cubicBezTo>
                  <a:lnTo>
                    <a:pt x="174784" y="22384"/>
                  </a:lnTo>
                  <a:cubicBezTo>
                    <a:pt x="174784" y="13811"/>
                    <a:pt x="166211" y="7144"/>
                    <a:pt x="154781" y="7144"/>
                  </a:cubicBezTo>
                  <a:lnTo>
                    <a:pt x="104299" y="7144"/>
                  </a:lnTo>
                  <a:cubicBezTo>
                    <a:pt x="81439" y="42386"/>
                    <a:pt x="47149" y="69056"/>
                    <a:pt x="7144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자유형: 도형 84">
              <a:extLst>
                <a:ext uri="{FF2B5EF4-FFF2-40B4-BE49-F238E27FC236}">
                  <a16:creationId xmlns:a16="http://schemas.microsoft.com/office/drawing/2014/main" xmlns="" id="{55BF9E82-08CE-4DB9-8F48-ACCD5D7DE61A}"/>
                </a:ext>
              </a:extLst>
            </p:cNvPr>
            <p:cNvSpPr/>
            <p:nvPr/>
          </p:nvSpPr>
          <p:spPr>
            <a:xfrm>
              <a:off x="4664868" y="3912393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7144 w 9525"/>
                <a:gd name="connsiteY1" fmla="*/ 14764 h 19050"/>
                <a:gd name="connsiteX2" fmla="*/ 7144 w 9525"/>
                <a:gd name="connsiteY2" fmla="*/ 7144 h 19050"/>
                <a:gd name="connsiteX3" fmla="*/ 7144 w 9525"/>
                <a:gd name="connsiteY3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7144" y="14764"/>
                  </a:lnTo>
                  <a:cubicBezTo>
                    <a:pt x="7144" y="11906"/>
                    <a:pt x="7144" y="9049"/>
                    <a:pt x="7144" y="7144"/>
                  </a:cubicBezTo>
                  <a:lnTo>
                    <a:pt x="7144" y="1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자유형: 도형 85">
              <a:extLst>
                <a:ext uri="{FF2B5EF4-FFF2-40B4-BE49-F238E27FC236}">
                  <a16:creationId xmlns:a16="http://schemas.microsoft.com/office/drawing/2014/main" xmlns="" id="{AFC39C8C-A095-4ACC-9835-91A7196C2B5C}"/>
                </a:ext>
              </a:extLst>
            </p:cNvPr>
            <p:cNvSpPr/>
            <p:nvPr/>
          </p:nvSpPr>
          <p:spPr>
            <a:xfrm>
              <a:off x="4292441" y="3911441"/>
              <a:ext cx="9525" cy="19050"/>
            </a:xfrm>
            <a:custGeom>
              <a:avLst/>
              <a:gdLst>
                <a:gd name="connsiteX0" fmla="*/ 7144 w 9525"/>
                <a:gd name="connsiteY0" fmla="*/ 15716 h 19050"/>
                <a:gd name="connsiteX1" fmla="*/ 7144 w 9525"/>
                <a:gd name="connsiteY1" fmla="*/ 15716 h 19050"/>
                <a:gd name="connsiteX2" fmla="*/ 7144 w 9525"/>
                <a:gd name="connsiteY2" fmla="*/ 7144 h 19050"/>
                <a:gd name="connsiteX3" fmla="*/ 7144 w 9525"/>
                <a:gd name="connsiteY3" fmla="*/ 157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4" y="15716"/>
                  </a:moveTo>
                  <a:lnTo>
                    <a:pt x="7144" y="15716"/>
                  </a:lnTo>
                  <a:lnTo>
                    <a:pt x="7144" y="7144"/>
                  </a:lnTo>
                  <a:cubicBezTo>
                    <a:pt x="8096" y="10001"/>
                    <a:pt x="7144" y="12859"/>
                    <a:pt x="7144" y="15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xmlns="" id="{A9A688C1-0183-465A-8913-3E81FA769A85}"/>
                </a:ext>
              </a:extLst>
            </p:cNvPr>
            <p:cNvSpPr/>
            <p:nvPr/>
          </p:nvSpPr>
          <p:spPr>
            <a:xfrm>
              <a:off x="4253388" y="3417093"/>
              <a:ext cx="180975" cy="152400"/>
            </a:xfrm>
            <a:custGeom>
              <a:avLst/>
              <a:gdLst>
                <a:gd name="connsiteX0" fmla="*/ 86201 w 180975"/>
                <a:gd name="connsiteY0" fmla="*/ 87154 h 152400"/>
                <a:gd name="connsiteX1" fmla="*/ 93821 w 180975"/>
                <a:gd name="connsiteY1" fmla="*/ 85249 h 152400"/>
                <a:gd name="connsiteX2" fmla="*/ 113824 w 180975"/>
                <a:gd name="connsiteY2" fmla="*/ 82391 h 152400"/>
                <a:gd name="connsiteX3" fmla="*/ 174784 w 180975"/>
                <a:gd name="connsiteY3" fmla="*/ 82391 h 152400"/>
                <a:gd name="connsiteX4" fmla="*/ 77629 w 180975"/>
                <a:gd name="connsiteY4" fmla="*/ 7144 h 152400"/>
                <a:gd name="connsiteX5" fmla="*/ 27146 w 180975"/>
                <a:gd name="connsiteY5" fmla="*/ 7144 h 152400"/>
                <a:gd name="connsiteX6" fmla="*/ 7144 w 180975"/>
                <a:gd name="connsiteY6" fmla="*/ 22384 h 152400"/>
                <a:gd name="connsiteX7" fmla="*/ 7144 w 180975"/>
                <a:gd name="connsiteY7" fmla="*/ 149066 h 152400"/>
                <a:gd name="connsiteX8" fmla="*/ 86201 w 180975"/>
                <a:gd name="connsiteY8" fmla="*/ 8715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52400">
                  <a:moveTo>
                    <a:pt x="86201" y="87154"/>
                  </a:moveTo>
                  <a:cubicBezTo>
                    <a:pt x="88106" y="86201"/>
                    <a:pt x="90964" y="86201"/>
                    <a:pt x="93821" y="85249"/>
                  </a:cubicBezTo>
                  <a:cubicBezTo>
                    <a:pt x="100489" y="83344"/>
                    <a:pt x="107156" y="82391"/>
                    <a:pt x="113824" y="82391"/>
                  </a:cubicBezTo>
                  <a:lnTo>
                    <a:pt x="174784" y="82391"/>
                  </a:lnTo>
                  <a:cubicBezTo>
                    <a:pt x="134779" y="69056"/>
                    <a:pt x="100489" y="42386"/>
                    <a:pt x="77629" y="7144"/>
                  </a:cubicBezTo>
                  <a:lnTo>
                    <a:pt x="27146" y="7144"/>
                  </a:lnTo>
                  <a:cubicBezTo>
                    <a:pt x="15716" y="7144"/>
                    <a:pt x="7144" y="13811"/>
                    <a:pt x="7144" y="22384"/>
                  </a:cubicBezTo>
                  <a:lnTo>
                    <a:pt x="7144" y="149066"/>
                  </a:lnTo>
                  <a:cubicBezTo>
                    <a:pt x="37624" y="110014"/>
                    <a:pt x="70009" y="91916"/>
                    <a:pt x="86201" y="8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xmlns="" id="{288CE22E-D87F-4279-B850-32E4FC4854B9}"/>
                </a:ext>
              </a:extLst>
            </p:cNvPr>
            <p:cNvSpPr/>
            <p:nvPr/>
          </p:nvSpPr>
          <p:spPr>
            <a:xfrm>
              <a:off x="4311491" y="3511391"/>
              <a:ext cx="342900" cy="447675"/>
            </a:xfrm>
            <a:custGeom>
              <a:avLst/>
              <a:gdLst>
                <a:gd name="connsiteX0" fmla="*/ 341471 w 342900"/>
                <a:gd name="connsiteY0" fmla="*/ 449104 h 447675"/>
                <a:gd name="connsiteX1" fmla="*/ 341471 w 342900"/>
                <a:gd name="connsiteY1" fmla="*/ 283369 h 447675"/>
                <a:gd name="connsiteX2" fmla="*/ 261461 w 342900"/>
                <a:gd name="connsiteY2" fmla="*/ 7144 h 447675"/>
                <a:gd name="connsiteX3" fmla="*/ 89059 w 342900"/>
                <a:gd name="connsiteY3" fmla="*/ 7144 h 447675"/>
                <a:gd name="connsiteX4" fmla="*/ 7144 w 342900"/>
                <a:gd name="connsiteY4" fmla="*/ 287179 h 447675"/>
                <a:gd name="connsiteX5" fmla="*/ 7144 w 342900"/>
                <a:gd name="connsiteY5" fmla="*/ 449104 h 447675"/>
                <a:gd name="connsiteX6" fmla="*/ 341471 w 342900"/>
                <a:gd name="connsiteY6" fmla="*/ 449104 h 447675"/>
                <a:gd name="connsiteX7" fmla="*/ 341471 w 342900"/>
                <a:gd name="connsiteY7" fmla="*/ 44910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900" h="447675">
                  <a:moveTo>
                    <a:pt x="341471" y="449104"/>
                  </a:moveTo>
                  <a:lnTo>
                    <a:pt x="341471" y="283369"/>
                  </a:lnTo>
                  <a:cubicBezTo>
                    <a:pt x="278606" y="196691"/>
                    <a:pt x="264319" y="78581"/>
                    <a:pt x="261461" y="7144"/>
                  </a:cubicBezTo>
                  <a:lnTo>
                    <a:pt x="89059" y="7144"/>
                  </a:lnTo>
                  <a:cubicBezTo>
                    <a:pt x="87154" y="79534"/>
                    <a:pt x="71914" y="200501"/>
                    <a:pt x="7144" y="287179"/>
                  </a:cubicBezTo>
                  <a:lnTo>
                    <a:pt x="7144" y="449104"/>
                  </a:lnTo>
                  <a:lnTo>
                    <a:pt x="341471" y="449104"/>
                  </a:lnTo>
                  <a:lnTo>
                    <a:pt x="341471" y="4491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xmlns="" id="{17D84255-DDBF-428C-B7AD-2041BF959E7E}"/>
                </a:ext>
              </a:extLst>
            </p:cNvPr>
            <p:cNvSpPr/>
            <p:nvPr/>
          </p:nvSpPr>
          <p:spPr>
            <a:xfrm>
              <a:off x="4312443" y="3975258"/>
              <a:ext cx="342900" cy="581025"/>
            </a:xfrm>
            <a:custGeom>
              <a:avLst/>
              <a:gdLst>
                <a:gd name="connsiteX0" fmla="*/ 159544 w 342900"/>
                <a:gd name="connsiteY0" fmla="*/ 504349 h 581025"/>
                <a:gd name="connsiteX1" fmla="*/ 159544 w 342900"/>
                <a:gd name="connsiteY1" fmla="*/ 182404 h 581025"/>
                <a:gd name="connsiteX2" fmla="*/ 188119 w 342900"/>
                <a:gd name="connsiteY2" fmla="*/ 182404 h 581025"/>
                <a:gd name="connsiteX3" fmla="*/ 188119 w 342900"/>
                <a:gd name="connsiteY3" fmla="*/ 504349 h 581025"/>
                <a:gd name="connsiteX4" fmla="*/ 264319 w 342900"/>
                <a:gd name="connsiteY4" fmla="*/ 580549 h 581025"/>
                <a:gd name="connsiteX5" fmla="*/ 340519 w 342900"/>
                <a:gd name="connsiteY5" fmla="*/ 504349 h 581025"/>
                <a:gd name="connsiteX6" fmla="*/ 340519 w 342900"/>
                <a:gd name="connsiteY6" fmla="*/ 7144 h 581025"/>
                <a:gd name="connsiteX7" fmla="*/ 7144 w 342900"/>
                <a:gd name="connsiteY7" fmla="*/ 7144 h 581025"/>
                <a:gd name="connsiteX8" fmla="*/ 7144 w 342900"/>
                <a:gd name="connsiteY8" fmla="*/ 504349 h 581025"/>
                <a:gd name="connsiteX9" fmla="*/ 83344 w 342900"/>
                <a:gd name="connsiteY9" fmla="*/ 580549 h 581025"/>
                <a:gd name="connsiteX10" fmla="*/ 159544 w 342900"/>
                <a:gd name="connsiteY10" fmla="*/ 504349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900" h="581025">
                  <a:moveTo>
                    <a:pt x="159544" y="504349"/>
                  </a:moveTo>
                  <a:lnTo>
                    <a:pt x="159544" y="182404"/>
                  </a:lnTo>
                  <a:lnTo>
                    <a:pt x="188119" y="182404"/>
                  </a:lnTo>
                  <a:lnTo>
                    <a:pt x="188119" y="504349"/>
                  </a:lnTo>
                  <a:cubicBezTo>
                    <a:pt x="188119" y="546259"/>
                    <a:pt x="222409" y="580549"/>
                    <a:pt x="264319" y="580549"/>
                  </a:cubicBezTo>
                  <a:cubicBezTo>
                    <a:pt x="306229" y="580549"/>
                    <a:pt x="340519" y="546259"/>
                    <a:pt x="340519" y="504349"/>
                  </a:cubicBezTo>
                  <a:lnTo>
                    <a:pt x="340519" y="7144"/>
                  </a:lnTo>
                  <a:lnTo>
                    <a:pt x="7144" y="7144"/>
                  </a:lnTo>
                  <a:lnTo>
                    <a:pt x="7144" y="504349"/>
                  </a:lnTo>
                  <a:cubicBezTo>
                    <a:pt x="7144" y="546259"/>
                    <a:pt x="41434" y="580549"/>
                    <a:pt x="83344" y="580549"/>
                  </a:cubicBezTo>
                  <a:cubicBezTo>
                    <a:pt x="125254" y="580549"/>
                    <a:pt x="159544" y="547211"/>
                    <a:pt x="159544" y="504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xmlns="" id="{AE1225E7-58BD-4617-88AE-71AD3BD5D4D6}"/>
                </a:ext>
              </a:extLst>
            </p:cNvPr>
            <p:cNvSpPr/>
            <p:nvPr/>
          </p:nvSpPr>
          <p:spPr>
            <a:xfrm>
              <a:off x="4604861" y="3509486"/>
              <a:ext cx="200025" cy="590550"/>
            </a:xfrm>
            <a:custGeom>
              <a:avLst/>
              <a:gdLst>
                <a:gd name="connsiteX0" fmla="*/ 48101 w 200025"/>
                <a:gd name="connsiteY0" fmla="*/ 210979 h 590550"/>
                <a:gd name="connsiteX1" fmla="*/ 48101 w 200025"/>
                <a:gd name="connsiteY1" fmla="*/ 203359 h 590550"/>
                <a:gd name="connsiteX2" fmla="*/ 89059 w 200025"/>
                <a:gd name="connsiteY2" fmla="*/ 495776 h 590550"/>
                <a:gd name="connsiteX3" fmla="*/ 89059 w 200025"/>
                <a:gd name="connsiteY3" fmla="*/ 533876 h 590550"/>
                <a:gd name="connsiteX4" fmla="*/ 140494 w 200025"/>
                <a:gd name="connsiteY4" fmla="*/ 587216 h 590550"/>
                <a:gd name="connsiteX5" fmla="*/ 141446 w 200025"/>
                <a:gd name="connsiteY5" fmla="*/ 587216 h 590550"/>
                <a:gd name="connsiteX6" fmla="*/ 193834 w 200025"/>
                <a:gd name="connsiteY6" fmla="*/ 535781 h 590550"/>
                <a:gd name="connsiteX7" fmla="*/ 193834 w 200025"/>
                <a:gd name="connsiteY7" fmla="*/ 494824 h 590550"/>
                <a:gd name="connsiteX8" fmla="*/ 119539 w 200025"/>
                <a:gd name="connsiteY8" fmla="*/ 106204 h 590550"/>
                <a:gd name="connsiteX9" fmla="*/ 22384 w 200025"/>
                <a:gd name="connsiteY9" fmla="*/ 10954 h 590550"/>
                <a:gd name="connsiteX10" fmla="*/ 15716 w 200025"/>
                <a:gd name="connsiteY10" fmla="*/ 9049 h 590550"/>
                <a:gd name="connsiteX11" fmla="*/ 7144 w 200025"/>
                <a:gd name="connsiteY11" fmla="*/ 7144 h 590550"/>
                <a:gd name="connsiteX12" fmla="*/ 48101 w 200025"/>
                <a:gd name="connsiteY12" fmla="*/ 21097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590550">
                  <a:moveTo>
                    <a:pt x="48101" y="210979"/>
                  </a:moveTo>
                  <a:lnTo>
                    <a:pt x="48101" y="203359"/>
                  </a:lnTo>
                  <a:cubicBezTo>
                    <a:pt x="70009" y="260509"/>
                    <a:pt x="89059" y="352901"/>
                    <a:pt x="89059" y="495776"/>
                  </a:cubicBezTo>
                  <a:cubicBezTo>
                    <a:pt x="89059" y="508159"/>
                    <a:pt x="89059" y="520541"/>
                    <a:pt x="89059" y="533876"/>
                  </a:cubicBezTo>
                  <a:cubicBezTo>
                    <a:pt x="88106" y="562451"/>
                    <a:pt x="110966" y="587216"/>
                    <a:pt x="140494" y="587216"/>
                  </a:cubicBezTo>
                  <a:cubicBezTo>
                    <a:pt x="140494" y="587216"/>
                    <a:pt x="141446" y="587216"/>
                    <a:pt x="141446" y="587216"/>
                  </a:cubicBezTo>
                  <a:cubicBezTo>
                    <a:pt x="170021" y="587216"/>
                    <a:pt x="192881" y="564356"/>
                    <a:pt x="193834" y="535781"/>
                  </a:cubicBezTo>
                  <a:cubicBezTo>
                    <a:pt x="193834" y="521494"/>
                    <a:pt x="193834" y="508159"/>
                    <a:pt x="193834" y="494824"/>
                  </a:cubicBezTo>
                  <a:cubicBezTo>
                    <a:pt x="193834" y="294799"/>
                    <a:pt x="159544" y="176689"/>
                    <a:pt x="119539" y="106204"/>
                  </a:cubicBezTo>
                  <a:cubicBezTo>
                    <a:pt x="79534" y="35719"/>
                    <a:pt x="33814" y="14764"/>
                    <a:pt x="22384" y="10954"/>
                  </a:cubicBezTo>
                  <a:cubicBezTo>
                    <a:pt x="20479" y="10001"/>
                    <a:pt x="17621" y="10001"/>
                    <a:pt x="15716" y="9049"/>
                  </a:cubicBezTo>
                  <a:cubicBezTo>
                    <a:pt x="12859" y="8096"/>
                    <a:pt x="10001" y="7144"/>
                    <a:pt x="7144" y="7144"/>
                  </a:cubicBezTo>
                  <a:cubicBezTo>
                    <a:pt x="7144" y="63341"/>
                    <a:pt x="15716" y="143351"/>
                    <a:pt x="48101" y="2109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xmlns="" id="{AE69A9E8-E14F-4056-80A5-85FFCC7DDBD6}"/>
                </a:ext>
              </a:extLst>
            </p:cNvPr>
            <p:cNvSpPr/>
            <p:nvPr/>
          </p:nvSpPr>
          <p:spPr>
            <a:xfrm>
              <a:off x="4166711" y="3511391"/>
              <a:ext cx="200025" cy="590550"/>
            </a:xfrm>
            <a:custGeom>
              <a:avLst/>
              <a:gdLst>
                <a:gd name="connsiteX0" fmla="*/ 152876 w 200025"/>
                <a:gd name="connsiteY0" fmla="*/ 213836 h 590550"/>
                <a:gd name="connsiteX1" fmla="*/ 196691 w 200025"/>
                <a:gd name="connsiteY1" fmla="*/ 7144 h 590550"/>
                <a:gd name="connsiteX2" fmla="*/ 185261 w 200025"/>
                <a:gd name="connsiteY2" fmla="*/ 9049 h 590550"/>
                <a:gd name="connsiteX3" fmla="*/ 178594 w 200025"/>
                <a:gd name="connsiteY3" fmla="*/ 10954 h 590550"/>
                <a:gd name="connsiteX4" fmla="*/ 178594 w 200025"/>
                <a:gd name="connsiteY4" fmla="*/ 10954 h 590550"/>
                <a:gd name="connsiteX5" fmla="*/ 81439 w 200025"/>
                <a:gd name="connsiteY5" fmla="*/ 106204 h 590550"/>
                <a:gd name="connsiteX6" fmla="*/ 7144 w 200025"/>
                <a:gd name="connsiteY6" fmla="*/ 494824 h 590550"/>
                <a:gd name="connsiteX7" fmla="*/ 7144 w 200025"/>
                <a:gd name="connsiteY7" fmla="*/ 535781 h 590550"/>
                <a:gd name="connsiteX8" fmla="*/ 59531 w 200025"/>
                <a:gd name="connsiteY8" fmla="*/ 587216 h 590550"/>
                <a:gd name="connsiteX9" fmla="*/ 60484 w 200025"/>
                <a:gd name="connsiteY9" fmla="*/ 587216 h 590550"/>
                <a:gd name="connsiteX10" fmla="*/ 111919 w 200025"/>
                <a:gd name="connsiteY10" fmla="*/ 533876 h 590550"/>
                <a:gd name="connsiteX11" fmla="*/ 110966 w 200025"/>
                <a:gd name="connsiteY11" fmla="*/ 495776 h 590550"/>
                <a:gd name="connsiteX12" fmla="*/ 151924 w 200025"/>
                <a:gd name="connsiteY12" fmla="*/ 203359 h 590550"/>
                <a:gd name="connsiteX13" fmla="*/ 152876 w 200025"/>
                <a:gd name="connsiteY13" fmla="*/ 21383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590550">
                  <a:moveTo>
                    <a:pt x="152876" y="213836"/>
                  </a:moveTo>
                  <a:cubicBezTo>
                    <a:pt x="187166" y="145256"/>
                    <a:pt x="195739" y="63341"/>
                    <a:pt x="196691" y="7144"/>
                  </a:cubicBezTo>
                  <a:cubicBezTo>
                    <a:pt x="192881" y="7144"/>
                    <a:pt x="189071" y="8096"/>
                    <a:pt x="185261" y="9049"/>
                  </a:cubicBezTo>
                  <a:cubicBezTo>
                    <a:pt x="183356" y="9049"/>
                    <a:pt x="180499" y="10001"/>
                    <a:pt x="178594" y="10954"/>
                  </a:cubicBezTo>
                  <a:lnTo>
                    <a:pt x="178594" y="10954"/>
                  </a:lnTo>
                  <a:cubicBezTo>
                    <a:pt x="168116" y="13811"/>
                    <a:pt x="121444" y="34766"/>
                    <a:pt x="81439" y="106204"/>
                  </a:cubicBezTo>
                  <a:cubicBezTo>
                    <a:pt x="41434" y="176689"/>
                    <a:pt x="7144" y="293846"/>
                    <a:pt x="7144" y="494824"/>
                  </a:cubicBezTo>
                  <a:cubicBezTo>
                    <a:pt x="7144" y="508159"/>
                    <a:pt x="7144" y="521494"/>
                    <a:pt x="7144" y="535781"/>
                  </a:cubicBezTo>
                  <a:cubicBezTo>
                    <a:pt x="8096" y="564356"/>
                    <a:pt x="30956" y="587216"/>
                    <a:pt x="59531" y="587216"/>
                  </a:cubicBezTo>
                  <a:cubicBezTo>
                    <a:pt x="59531" y="587216"/>
                    <a:pt x="60484" y="587216"/>
                    <a:pt x="60484" y="587216"/>
                  </a:cubicBezTo>
                  <a:cubicBezTo>
                    <a:pt x="89059" y="586264"/>
                    <a:pt x="111919" y="562451"/>
                    <a:pt x="111919" y="533876"/>
                  </a:cubicBezTo>
                  <a:cubicBezTo>
                    <a:pt x="111919" y="520541"/>
                    <a:pt x="110966" y="508159"/>
                    <a:pt x="110966" y="495776"/>
                  </a:cubicBezTo>
                  <a:cubicBezTo>
                    <a:pt x="110966" y="351949"/>
                    <a:pt x="130016" y="260509"/>
                    <a:pt x="151924" y="203359"/>
                  </a:cubicBezTo>
                  <a:cubicBezTo>
                    <a:pt x="152876" y="201454"/>
                    <a:pt x="152876" y="213836"/>
                    <a:pt x="152876" y="2138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xmlns="" id="{F608F2DB-E79D-4C2A-A1B9-DDFF1556FD70}"/>
                </a:ext>
              </a:extLst>
            </p:cNvPr>
            <p:cNvSpPr/>
            <p:nvPr/>
          </p:nvSpPr>
          <p:spPr>
            <a:xfrm>
              <a:off x="4312443" y="3148488"/>
              <a:ext cx="342900" cy="342900"/>
            </a:xfrm>
            <a:custGeom>
              <a:avLst/>
              <a:gdLst>
                <a:gd name="connsiteX0" fmla="*/ 340519 w 342900"/>
                <a:gd name="connsiteY0" fmla="*/ 173831 h 342900"/>
                <a:gd name="connsiteX1" fmla="*/ 173831 w 342900"/>
                <a:gd name="connsiteY1" fmla="*/ 340519 h 342900"/>
                <a:gd name="connsiteX2" fmla="*/ 7144 w 342900"/>
                <a:gd name="connsiteY2" fmla="*/ 173831 h 342900"/>
                <a:gd name="connsiteX3" fmla="*/ 173831 w 342900"/>
                <a:gd name="connsiteY3" fmla="*/ 7144 h 342900"/>
                <a:gd name="connsiteX4" fmla="*/ 340519 w 342900"/>
                <a:gd name="connsiteY4" fmla="*/ 173831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900">
                  <a:moveTo>
                    <a:pt x="340519" y="173831"/>
                  </a:moveTo>
                  <a:cubicBezTo>
                    <a:pt x="340519" y="265890"/>
                    <a:pt x="265890" y="340519"/>
                    <a:pt x="173831" y="340519"/>
                  </a:cubicBezTo>
                  <a:cubicBezTo>
                    <a:pt x="81772" y="340519"/>
                    <a:pt x="7144" y="265890"/>
                    <a:pt x="7144" y="173831"/>
                  </a:cubicBezTo>
                  <a:cubicBezTo>
                    <a:pt x="7144" y="81772"/>
                    <a:pt x="81772" y="7144"/>
                    <a:pt x="173831" y="7144"/>
                  </a:cubicBezTo>
                  <a:cubicBezTo>
                    <a:pt x="265890" y="7144"/>
                    <a:pt x="340519" y="81772"/>
                    <a:pt x="340519" y="1738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5DED88FF-3370-4195-8625-D299B31C7136}"/>
              </a:ext>
            </a:extLst>
          </p:cNvPr>
          <p:cNvGrpSpPr>
            <a:grpSpLocks noChangeAspect="1"/>
          </p:cNvGrpSpPr>
          <p:nvPr/>
        </p:nvGrpSpPr>
        <p:grpSpPr>
          <a:xfrm>
            <a:off x="1468533" y="3648872"/>
            <a:ext cx="827851" cy="698481"/>
            <a:chOff x="4452773" y="422258"/>
            <a:chExt cx="597035" cy="503736"/>
          </a:xfr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grpSpPr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xmlns="" id="{BAC550E7-24DE-4C8D-8C14-64BDE4DF8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370" y="811639"/>
              <a:ext cx="114354" cy="114354"/>
            </a:xfrm>
            <a:custGeom>
              <a:avLst/>
              <a:gdLst>
                <a:gd name="T0" fmla="*/ 110 w 552"/>
                <a:gd name="T1" fmla="*/ 0 h 552"/>
                <a:gd name="T2" fmla="*/ 442 w 552"/>
                <a:gd name="T3" fmla="*/ 0 h 552"/>
                <a:gd name="T4" fmla="*/ 552 w 552"/>
                <a:gd name="T5" fmla="*/ 110 h 552"/>
                <a:gd name="T6" fmla="*/ 552 w 552"/>
                <a:gd name="T7" fmla="*/ 442 h 552"/>
                <a:gd name="T8" fmla="*/ 442 w 552"/>
                <a:gd name="T9" fmla="*/ 552 h 552"/>
                <a:gd name="T10" fmla="*/ 110 w 552"/>
                <a:gd name="T11" fmla="*/ 552 h 552"/>
                <a:gd name="T12" fmla="*/ 0 w 552"/>
                <a:gd name="T13" fmla="*/ 442 h 552"/>
                <a:gd name="T14" fmla="*/ 0 w 552"/>
                <a:gd name="T15" fmla="*/ 110 h 552"/>
                <a:gd name="T16" fmla="*/ 110 w 552"/>
                <a:gd name="T1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" h="552">
                  <a:moveTo>
                    <a:pt x="110" y="0"/>
                  </a:moveTo>
                  <a:cubicBezTo>
                    <a:pt x="442" y="0"/>
                    <a:pt x="442" y="0"/>
                    <a:pt x="442" y="0"/>
                  </a:cubicBezTo>
                  <a:cubicBezTo>
                    <a:pt x="503" y="0"/>
                    <a:pt x="552" y="49"/>
                    <a:pt x="552" y="110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552" y="503"/>
                    <a:pt x="503" y="552"/>
                    <a:pt x="442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49" y="552"/>
                    <a:pt x="0" y="503"/>
                    <a:pt x="0" y="44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9"/>
                    <a:pt x="49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xmlns="" id="{B5FD70CF-A602-4192-B133-9BF7CA4F8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370" y="681771"/>
              <a:ext cx="114354" cy="114354"/>
            </a:xfrm>
            <a:custGeom>
              <a:avLst/>
              <a:gdLst>
                <a:gd name="T0" fmla="*/ 110 w 552"/>
                <a:gd name="T1" fmla="*/ 0 h 552"/>
                <a:gd name="T2" fmla="*/ 442 w 552"/>
                <a:gd name="T3" fmla="*/ 0 h 552"/>
                <a:gd name="T4" fmla="*/ 552 w 552"/>
                <a:gd name="T5" fmla="*/ 111 h 552"/>
                <a:gd name="T6" fmla="*/ 552 w 552"/>
                <a:gd name="T7" fmla="*/ 442 h 552"/>
                <a:gd name="T8" fmla="*/ 442 w 552"/>
                <a:gd name="T9" fmla="*/ 552 h 552"/>
                <a:gd name="T10" fmla="*/ 110 w 552"/>
                <a:gd name="T11" fmla="*/ 552 h 552"/>
                <a:gd name="T12" fmla="*/ 0 w 552"/>
                <a:gd name="T13" fmla="*/ 442 h 552"/>
                <a:gd name="T14" fmla="*/ 0 w 552"/>
                <a:gd name="T15" fmla="*/ 111 h 552"/>
                <a:gd name="T16" fmla="*/ 110 w 552"/>
                <a:gd name="T1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" h="552">
                  <a:moveTo>
                    <a:pt x="110" y="0"/>
                  </a:moveTo>
                  <a:cubicBezTo>
                    <a:pt x="442" y="0"/>
                    <a:pt x="442" y="0"/>
                    <a:pt x="442" y="0"/>
                  </a:cubicBezTo>
                  <a:cubicBezTo>
                    <a:pt x="503" y="0"/>
                    <a:pt x="552" y="50"/>
                    <a:pt x="552" y="111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552" y="503"/>
                    <a:pt x="503" y="552"/>
                    <a:pt x="442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49" y="552"/>
                    <a:pt x="0" y="503"/>
                    <a:pt x="0" y="44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50"/>
                    <a:pt x="49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xmlns="" id="{8FB6531E-FD93-4F31-9432-BB8E272B8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237" y="811639"/>
              <a:ext cx="114354" cy="114354"/>
            </a:xfrm>
            <a:custGeom>
              <a:avLst/>
              <a:gdLst>
                <a:gd name="T0" fmla="*/ 111 w 552"/>
                <a:gd name="T1" fmla="*/ 0 h 552"/>
                <a:gd name="T2" fmla="*/ 442 w 552"/>
                <a:gd name="T3" fmla="*/ 0 h 552"/>
                <a:gd name="T4" fmla="*/ 552 w 552"/>
                <a:gd name="T5" fmla="*/ 110 h 552"/>
                <a:gd name="T6" fmla="*/ 552 w 552"/>
                <a:gd name="T7" fmla="*/ 442 h 552"/>
                <a:gd name="T8" fmla="*/ 442 w 552"/>
                <a:gd name="T9" fmla="*/ 552 h 552"/>
                <a:gd name="T10" fmla="*/ 111 w 552"/>
                <a:gd name="T11" fmla="*/ 552 h 552"/>
                <a:gd name="T12" fmla="*/ 0 w 552"/>
                <a:gd name="T13" fmla="*/ 442 h 552"/>
                <a:gd name="T14" fmla="*/ 0 w 552"/>
                <a:gd name="T15" fmla="*/ 110 h 552"/>
                <a:gd name="T16" fmla="*/ 111 w 552"/>
                <a:gd name="T1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" h="552">
                  <a:moveTo>
                    <a:pt x="111" y="0"/>
                  </a:moveTo>
                  <a:cubicBezTo>
                    <a:pt x="442" y="0"/>
                    <a:pt x="442" y="0"/>
                    <a:pt x="442" y="0"/>
                  </a:cubicBezTo>
                  <a:cubicBezTo>
                    <a:pt x="503" y="0"/>
                    <a:pt x="552" y="49"/>
                    <a:pt x="552" y="110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552" y="503"/>
                    <a:pt x="503" y="552"/>
                    <a:pt x="442" y="552"/>
                  </a:cubicBezTo>
                  <a:cubicBezTo>
                    <a:pt x="111" y="552"/>
                    <a:pt x="111" y="552"/>
                    <a:pt x="111" y="552"/>
                  </a:cubicBezTo>
                  <a:cubicBezTo>
                    <a:pt x="50" y="552"/>
                    <a:pt x="0" y="503"/>
                    <a:pt x="0" y="44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9"/>
                    <a:pt x="50" y="0"/>
                    <a:pt x="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xmlns="" id="{D4CAC883-C62D-4BD2-B066-250D3924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0" y="548136"/>
              <a:ext cx="122111" cy="122111"/>
            </a:xfrm>
            <a:custGeom>
              <a:avLst/>
              <a:gdLst>
                <a:gd name="T0" fmla="*/ 105 w 589"/>
                <a:gd name="T1" fmla="*/ 34 h 589"/>
                <a:gd name="T2" fmla="*/ 435 w 589"/>
                <a:gd name="T3" fmla="*/ 5 h 589"/>
                <a:gd name="T4" fmla="*/ 555 w 589"/>
                <a:gd name="T5" fmla="*/ 106 h 589"/>
                <a:gd name="T6" fmla="*/ 584 w 589"/>
                <a:gd name="T7" fmla="*/ 436 h 589"/>
                <a:gd name="T8" fmla="*/ 483 w 589"/>
                <a:gd name="T9" fmla="*/ 555 h 589"/>
                <a:gd name="T10" fmla="*/ 153 w 589"/>
                <a:gd name="T11" fmla="*/ 584 h 589"/>
                <a:gd name="T12" fmla="*/ 34 w 589"/>
                <a:gd name="T13" fmla="*/ 484 h 589"/>
                <a:gd name="T14" fmla="*/ 5 w 589"/>
                <a:gd name="T15" fmla="*/ 154 h 589"/>
                <a:gd name="T16" fmla="*/ 105 w 589"/>
                <a:gd name="T17" fmla="*/ 3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9" h="589">
                  <a:moveTo>
                    <a:pt x="105" y="34"/>
                  </a:moveTo>
                  <a:cubicBezTo>
                    <a:pt x="435" y="5"/>
                    <a:pt x="435" y="5"/>
                    <a:pt x="435" y="5"/>
                  </a:cubicBezTo>
                  <a:cubicBezTo>
                    <a:pt x="496" y="0"/>
                    <a:pt x="550" y="45"/>
                    <a:pt x="555" y="106"/>
                  </a:cubicBezTo>
                  <a:cubicBezTo>
                    <a:pt x="584" y="436"/>
                    <a:pt x="584" y="436"/>
                    <a:pt x="584" y="436"/>
                  </a:cubicBezTo>
                  <a:cubicBezTo>
                    <a:pt x="589" y="496"/>
                    <a:pt x="544" y="550"/>
                    <a:pt x="483" y="555"/>
                  </a:cubicBezTo>
                  <a:cubicBezTo>
                    <a:pt x="153" y="584"/>
                    <a:pt x="153" y="584"/>
                    <a:pt x="153" y="584"/>
                  </a:cubicBezTo>
                  <a:cubicBezTo>
                    <a:pt x="93" y="589"/>
                    <a:pt x="39" y="544"/>
                    <a:pt x="34" y="484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0" y="93"/>
                    <a:pt x="45" y="39"/>
                    <a:pt x="105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xmlns="" id="{EFA42A9A-3154-4AE6-9158-B4A766F92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436" y="678004"/>
              <a:ext cx="122332" cy="122111"/>
            </a:xfrm>
            <a:custGeom>
              <a:avLst/>
              <a:gdLst>
                <a:gd name="T0" fmla="*/ 155 w 590"/>
                <a:gd name="T1" fmla="*/ 5 h 589"/>
                <a:gd name="T2" fmla="*/ 485 w 590"/>
                <a:gd name="T3" fmla="*/ 34 h 589"/>
                <a:gd name="T4" fmla="*/ 585 w 590"/>
                <a:gd name="T5" fmla="*/ 153 h 589"/>
                <a:gd name="T6" fmla="*/ 579 w 590"/>
                <a:gd name="T7" fmla="*/ 223 h 589"/>
                <a:gd name="T8" fmla="*/ 340 w 590"/>
                <a:gd name="T9" fmla="*/ 159 h 589"/>
                <a:gd name="T10" fmla="*/ 186 w 590"/>
                <a:gd name="T11" fmla="*/ 248 h 589"/>
                <a:gd name="T12" fmla="*/ 274 w 590"/>
                <a:gd name="T13" fmla="*/ 402 h 589"/>
                <a:gd name="T14" fmla="*/ 556 w 590"/>
                <a:gd name="T15" fmla="*/ 477 h 589"/>
                <a:gd name="T16" fmla="*/ 556 w 590"/>
                <a:gd name="T17" fmla="*/ 483 h 589"/>
                <a:gd name="T18" fmla="*/ 436 w 590"/>
                <a:gd name="T19" fmla="*/ 584 h 589"/>
                <a:gd name="T20" fmla="*/ 106 w 590"/>
                <a:gd name="T21" fmla="*/ 555 h 589"/>
                <a:gd name="T22" fmla="*/ 6 w 590"/>
                <a:gd name="T23" fmla="*/ 435 h 589"/>
                <a:gd name="T24" fmla="*/ 35 w 590"/>
                <a:gd name="T25" fmla="*/ 105 h 589"/>
                <a:gd name="T26" fmla="*/ 154 w 590"/>
                <a:gd name="T27" fmla="*/ 5 h 589"/>
                <a:gd name="T28" fmla="*/ 155 w 590"/>
                <a:gd name="T29" fmla="*/ 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0" h="589">
                  <a:moveTo>
                    <a:pt x="155" y="5"/>
                  </a:moveTo>
                  <a:cubicBezTo>
                    <a:pt x="485" y="34"/>
                    <a:pt x="485" y="34"/>
                    <a:pt x="485" y="34"/>
                  </a:cubicBezTo>
                  <a:cubicBezTo>
                    <a:pt x="545" y="39"/>
                    <a:pt x="590" y="93"/>
                    <a:pt x="585" y="153"/>
                  </a:cubicBezTo>
                  <a:cubicBezTo>
                    <a:pt x="579" y="223"/>
                    <a:pt x="579" y="223"/>
                    <a:pt x="579" y="223"/>
                  </a:cubicBezTo>
                  <a:cubicBezTo>
                    <a:pt x="340" y="159"/>
                    <a:pt x="340" y="159"/>
                    <a:pt x="340" y="159"/>
                  </a:cubicBezTo>
                  <a:cubicBezTo>
                    <a:pt x="273" y="142"/>
                    <a:pt x="204" y="181"/>
                    <a:pt x="186" y="248"/>
                  </a:cubicBezTo>
                  <a:cubicBezTo>
                    <a:pt x="168" y="314"/>
                    <a:pt x="208" y="383"/>
                    <a:pt x="274" y="402"/>
                  </a:cubicBezTo>
                  <a:cubicBezTo>
                    <a:pt x="556" y="477"/>
                    <a:pt x="556" y="477"/>
                    <a:pt x="556" y="477"/>
                  </a:cubicBezTo>
                  <a:cubicBezTo>
                    <a:pt x="556" y="483"/>
                    <a:pt x="556" y="483"/>
                    <a:pt x="556" y="483"/>
                  </a:cubicBezTo>
                  <a:cubicBezTo>
                    <a:pt x="550" y="544"/>
                    <a:pt x="497" y="589"/>
                    <a:pt x="436" y="584"/>
                  </a:cubicBezTo>
                  <a:cubicBezTo>
                    <a:pt x="106" y="555"/>
                    <a:pt x="106" y="555"/>
                    <a:pt x="106" y="555"/>
                  </a:cubicBezTo>
                  <a:cubicBezTo>
                    <a:pt x="46" y="550"/>
                    <a:pt x="0" y="496"/>
                    <a:pt x="6" y="43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40" y="45"/>
                    <a:pt x="94" y="0"/>
                    <a:pt x="154" y="5"/>
                  </a:cubicBezTo>
                  <a:lnTo>
                    <a:pt x="15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xmlns="" id="{55A88953-C8E3-499E-98FA-E39D27EF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237" y="422258"/>
              <a:ext cx="114354" cy="114576"/>
            </a:xfrm>
            <a:custGeom>
              <a:avLst/>
              <a:gdLst>
                <a:gd name="T0" fmla="*/ 111 w 552"/>
                <a:gd name="T1" fmla="*/ 0 h 552"/>
                <a:gd name="T2" fmla="*/ 442 w 552"/>
                <a:gd name="T3" fmla="*/ 0 h 552"/>
                <a:gd name="T4" fmla="*/ 552 w 552"/>
                <a:gd name="T5" fmla="*/ 110 h 552"/>
                <a:gd name="T6" fmla="*/ 552 w 552"/>
                <a:gd name="T7" fmla="*/ 441 h 552"/>
                <a:gd name="T8" fmla="*/ 442 w 552"/>
                <a:gd name="T9" fmla="*/ 552 h 552"/>
                <a:gd name="T10" fmla="*/ 111 w 552"/>
                <a:gd name="T11" fmla="*/ 552 h 552"/>
                <a:gd name="T12" fmla="*/ 0 w 552"/>
                <a:gd name="T13" fmla="*/ 441 h 552"/>
                <a:gd name="T14" fmla="*/ 0 w 552"/>
                <a:gd name="T15" fmla="*/ 110 h 552"/>
                <a:gd name="T16" fmla="*/ 111 w 552"/>
                <a:gd name="T1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" h="552">
                  <a:moveTo>
                    <a:pt x="111" y="0"/>
                  </a:moveTo>
                  <a:cubicBezTo>
                    <a:pt x="442" y="0"/>
                    <a:pt x="442" y="0"/>
                    <a:pt x="442" y="0"/>
                  </a:cubicBezTo>
                  <a:cubicBezTo>
                    <a:pt x="503" y="0"/>
                    <a:pt x="552" y="49"/>
                    <a:pt x="552" y="110"/>
                  </a:cubicBezTo>
                  <a:cubicBezTo>
                    <a:pt x="552" y="441"/>
                    <a:pt x="552" y="441"/>
                    <a:pt x="552" y="441"/>
                  </a:cubicBezTo>
                  <a:cubicBezTo>
                    <a:pt x="552" y="502"/>
                    <a:pt x="503" y="552"/>
                    <a:pt x="442" y="552"/>
                  </a:cubicBezTo>
                  <a:cubicBezTo>
                    <a:pt x="111" y="552"/>
                    <a:pt x="111" y="552"/>
                    <a:pt x="111" y="552"/>
                  </a:cubicBezTo>
                  <a:cubicBezTo>
                    <a:pt x="50" y="552"/>
                    <a:pt x="0" y="502"/>
                    <a:pt x="0" y="44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9"/>
                    <a:pt x="50" y="0"/>
                    <a:pt x="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" name="Freeform 60">
              <a:extLst>
                <a:ext uri="{FF2B5EF4-FFF2-40B4-BE49-F238E27FC236}">
                  <a16:creationId xmlns:a16="http://schemas.microsoft.com/office/drawing/2014/main" xmlns="" id="{76732DF0-5852-43A7-AC8D-B7FE59781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939" y="541710"/>
              <a:ext cx="134743" cy="132970"/>
            </a:xfrm>
            <a:custGeom>
              <a:avLst/>
              <a:gdLst>
                <a:gd name="T0" fmla="*/ 93 w 650"/>
                <a:gd name="T1" fmla="*/ 101 h 641"/>
                <a:gd name="T2" fmla="*/ 413 w 650"/>
                <a:gd name="T3" fmla="*/ 16 h 641"/>
                <a:gd name="T4" fmla="*/ 548 w 650"/>
                <a:gd name="T5" fmla="*/ 94 h 641"/>
                <a:gd name="T6" fmla="*/ 634 w 650"/>
                <a:gd name="T7" fmla="*/ 414 h 641"/>
                <a:gd name="T8" fmla="*/ 556 w 650"/>
                <a:gd name="T9" fmla="*/ 549 h 641"/>
                <a:gd name="T10" fmla="*/ 236 w 650"/>
                <a:gd name="T11" fmla="*/ 635 h 641"/>
                <a:gd name="T12" fmla="*/ 171 w 650"/>
                <a:gd name="T13" fmla="*/ 632 h 641"/>
                <a:gd name="T14" fmla="*/ 385 w 650"/>
                <a:gd name="T15" fmla="*/ 509 h 641"/>
                <a:gd name="T16" fmla="*/ 431 w 650"/>
                <a:gd name="T17" fmla="*/ 338 h 641"/>
                <a:gd name="T18" fmla="*/ 259 w 650"/>
                <a:gd name="T19" fmla="*/ 292 h 641"/>
                <a:gd name="T20" fmla="*/ 61 w 650"/>
                <a:gd name="T21" fmla="*/ 407 h 641"/>
                <a:gd name="T22" fmla="*/ 15 w 650"/>
                <a:gd name="T23" fmla="*/ 237 h 641"/>
                <a:gd name="T24" fmla="*/ 93 w 650"/>
                <a:gd name="T25" fmla="*/ 10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0" h="641">
                  <a:moveTo>
                    <a:pt x="93" y="101"/>
                  </a:moveTo>
                  <a:cubicBezTo>
                    <a:pt x="413" y="16"/>
                    <a:pt x="413" y="16"/>
                    <a:pt x="413" y="16"/>
                  </a:cubicBezTo>
                  <a:cubicBezTo>
                    <a:pt x="472" y="0"/>
                    <a:pt x="533" y="35"/>
                    <a:pt x="548" y="94"/>
                  </a:cubicBezTo>
                  <a:cubicBezTo>
                    <a:pt x="634" y="414"/>
                    <a:pt x="634" y="414"/>
                    <a:pt x="634" y="414"/>
                  </a:cubicBezTo>
                  <a:cubicBezTo>
                    <a:pt x="650" y="472"/>
                    <a:pt x="615" y="533"/>
                    <a:pt x="556" y="549"/>
                  </a:cubicBezTo>
                  <a:cubicBezTo>
                    <a:pt x="236" y="635"/>
                    <a:pt x="236" y="635"/>
                    <a:pt x="236" y="635"/>
                  </a:cubicBezTo>
                  <a:cubicBezTo>
                    <a:pt x="214" y="641"/>
                    <a:pt x="191" y="640"/>
                    <a:pt x="171" y="632"/>
                  </a:cubicBezTo>
                  <a:cubicBezTo>
                    <a:pt x="385" y="509"/>
                    <a:pt x="385" y="509"/>
                    <a:pt x="385" y="509"/>
                  </a:cubicBezTo>
                  <a:cubicBezTo>
                    <a:pt x="444" y="474"/>
                    <a:pt x="465" y="398"/>
                    <a:pt x="431" y="338"/>
                  </a:cubicBezTo>
                  <a:cubicBezTo>
                    <a:pt x="396" y="278"/>
                    <a:pt x="320" y="257"/>
                    <a:pt x="259" y="292"/>
                  </a:cubicBezTo>
                  <a:cubicBezTo>
                    <a:pt x="61" y="407"/>
                    <a:pt x="61" y="407"/>
                    <a:pt x="61" y="407"/>
                  </a:cubicBezTo>
                  <a:cubicBezTo>
                    <a:pt x="15" y="237"/>
                    <a:pt x="15" y="237"/>
                    <a:pt x="15" y="237"/>
                  </a:cubicBezTo>
                  <a:cubicBezTo>
                    <a:pt x="0" y="178"/>
                    <a:pt x="34" y="117"/>
                    <a:pt x="93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2" name="Freeform 61">
              <a:extLst>
                <a:ext uri="{FF2B5EF4-FFF2-40B4-BE49-F238E27FC236}">
                  <a16:creationId xmlns:a16="http://schemas.microsoft.com/office/drawing/2014/main" xmlns="" id="{B70836ED-573C-4A1A-BA9E-7490C4DC0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2628" y="599995"/>
              <a:ext cx="68480" cy="77123"/>
            </a:xfrm>
            <a:custGeom>
              <a:avLst/>
              <a:gdLst>
                <a:gd name="T0" fmla="*/ 131 w 331"/>
                <a:gd name="T1" fmla="*/ 13 h 372"/>
                <a:gd name="T2" fmla="*/ 310 w 331"/>
                <a:gd name="T3" fmla="*/ 123 h 372"/>
                <a:gd name="T4" fmla="*/ 307 w 331"/>
                <a:gd name="T5" fmla="*/ 124 h 372"/>
                <a:gd name="T6" fmla="*/ 0 w 331"/>
                <a:gd name="T7" fmla="*/ 181 h 372"/>
                <a:gd name="T8" fmla="*/ 131 w 331"/>
                <a:gd name="T9" fmla="*/ 13 h 372"/>
                <a:gd name="T10" fmla="*/ 324 w 331"/>
                <a:gd name="T11" fmla="*/ 186 h 372"/>
                <a:gd name="T12" fmla="*/ 197 w 331"/>
                <a:gd name="T13" fmla="*/ 372 h 372"/>
                <a:gd name="T14" fmla="*/ 324 w 331"/>
                <a:gd name="T15" fmla="*/ 18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1" h="372">
                  <a:moveTo>
                    <a:pt x="131" y="13"/>
                  </a:moveTo>
                  <a:cubicBezTo>
                    <a:pt x="206" y="0"/>
                    <a:pt x="279" y="47"/>
                    <a:pt x="310" y="123"/>
                  </a:cubicBezTo>
                  <a:cubicBezTo>
                    <a:pt x="307" y="124"/>
                    <a:pt x="307" y="124"/>
                    <a:pt x="307" y="124"/>
                  </a:cubicBezTo>
                  <a:cubicBezTo>
                    <a:pt x="210" y="170"/>
                    <a:pt x="106" y="187"/>
                    <a:pt x="0" y="181"/>
                  </a:cubicBezTo>
                  <a:cubicBezTo>
                    <a:pt x="1" y="98"/>
                    <a:pt x="54" y="26"/>
                    <a:pt x="131" y="13"/>
                  </a:cubicBezTo>
                  <a:close/>
                  <a:moveTo>
                    <a:pt x="324" y="186"/>
                  </a:moveTo>
                  <a:cubicBezTo>
                    <a:pt x="331" y="275"/>
                    <a:pt x="277" y="355"/>
                    <a:pt x="197" y="372"/>
                  </a:cubicBezTo>
                  <a:cubicBezTo>
                    <a:pt x="251" y="318"/>
                    <a:pt x="293" y="257"/>
                    <a:pt x="324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Freeform 62">
              <a:extLst>
                <a:ext uri="{FF2B5EF4-FFF2-40B4-BE49-F238E27FC236}">
                  <a16:creationId xmlns:a16="http://schemas.microsoft.com/office/drawing/2014/main" xmlns="" id="{B8C4DCE9-BB2E-4B89-A53C-07F057677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254" y="523094"/>
              <a:ext cx="73133" cy="80890"/>
            </a:xfrm>
            <a:custGeom>
              <a:avLst/>
              <a:gdLst>
                <a:gd name="T0" fmla="*/ 208 w 353"/>
                <a:gd name="T1" fmla="*/ 15 h 390"/>
                <a:gd name="T2" fmla="*/ 336 w 353"/>
                <a:gd name="T3" fmla="*/ 223 h 390"/>
                <a:gd name="T4" fmla="*/ 145 w 353"/>
                <a:gd name="T5" fmla="*/ 374 h 390"/>
                <a:gd name="T6" fmla="*/ 17 w 353"/>
                <a:gd name="T7" fmla="*/ 167 h 390"/>
                <a:gd name="T8" fmla="*/ 208 w 353"/>
                <a:gd name="T9" fmla="*/ 1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90">
                  <a:moveTo>
                    <a:pt x="208" y="15"/>
                  </a:moveTo>
                  <a:cubicBezTo>
                    <a:pt x="296" y="31"/>
                    <a:pt x="353" y="124"/>
                    <a:pt x="336" y="223"/>
                  </a:cubicBezTo>
                  <a:cubicBezTo>
                    <a:pt x="319" y="322"/>
                    <a:pt x="233" y="390"/>
                    <a:pt x="145" y="374"/>
                  </a:cubicBezTo>
                  <a:cubicBezTo>
                    <a:pt x="57" y="359"/>
                    <a:pt x="0" y="266"/>
                    <a:pt x="17" y="167"/>
                  </a:cubicBezTo>
                  <a:cubicBezTo>
                    <a:pt x="35" y="68"/>
                    <a:pt x="120" y="0"/>
                    <a:pt x="20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4" name="Freeform 63">
              <a:extLst>
                <a:ext uri="{FF2B5EF4-FFF2-40B4-BE49-F238E27FC236}">
                  <a16:creationId xmlns:a16="http://schemas.microsoft.com/office/drawing/2014/main" xmlns="" id="{F2AB11BA-4D28-4FEC-918C-239A7466F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424" y="683323"/>
              <a:ext cx="225384" cy="242671"/>
            </a:xfrm>
            <a:custGeom>
              <a:avLst/>
              <a:gdLst>
                <a:gd name="T0" fmla="*/ 528 w 1087"/>
                <a:gd name="T1" fmla="*/ 1041 h 1170"/>
                <a:gd name="T2" fmla="*/ 528 w 1087"/>
                <a:gd name="T3" fmla="*/ 1089 h 1170"/>
                <a:gd name="T4" fmla="*/ 609 w 1087"/>
                <a:gd name="T5" fmla="*/ 1170 h 1170"/>
                <a:gd name="T6" fmla="*/ 1006 w 1087"/>
                <a:gd name="T7" fmla="*/ 1170 h 1170"/>
                <a:gd name="T8" fmla="*/ 1087 w 1087"/>
                <a:gd name="T9" fmla="*/ 1089 h 1170"/>
                <a:gd name="T10" fmla="*/ 1087 w 1087"/>
                <a:gd name="T11" fmla="*/ 1041 h 1170"/>
                <a:gd name="T12" fmla="*/ 1006 w 1087"/>
                <a:gd name="T13" fmla="*/ 960 h 1170"/>
                <a:gd name="T14" fmla="*/ 801 w 1087"/>
                <a:gd name="T15" fmla="*/ 960 h 1170"/>
                <a:gd name="T16" fmla="*/ 916 w 1087"/>
                <a:gd name="T17" fmla="*/ 760 h 1170"/>
                <a:gd name="T18" fmla="*/ 947 w 1087"/>
                <a:gd name="T19" fmla="*/ 755 h 1170"/>
                <a:gd name="T20" fmla="*/ 839 w 1087"/>
                <a:gd name="T21" fmla="*/ 147 h 1170"/>
                <a:gd name="T22" fmla="*/ 652 w 1087"/>
                <a:gd name="T23" fmla="*/ 15 h 1170"/>
                <a:gd name="T24" fmla="*/ 582 w 1087"/>
                <a:gd name="T25" fmla="*/ 50 h 1170"/>
                <a:gd name="T26" fmla="*/ 379 w 1087"/>
                <a:gd name="T27" fmla="*/ 248 h 1170"/>
                <a:gd name="T28" fmla="*/ 111 w 1087"/>
                <a:gd name="T29" fmla="*/ 176 h 1170"/>
                <a:gd name="T30" fmla="*/ 12 w 1087"/>
                <a:gd name="T31" fmla="*/ 234 h 1170"/>
                <a:gd name="T32" fmla="*/ 69 w 1087"/>
                <a:gd name="T33" fmla="*/ 333 h 1170"/>
                <a:gd name="T34" fmla="*/ 382 w 1087"/>
                <a:gd name="T35" fmla="*/ 416 h 1170"/>
                <a:gd name="T36" fmla="*/ 461 w 1087"/>
                <a:gd name="T37" fmla="*/ 395 h 1170"/>
                <a:gd name="T38" fmla="*/ 541 w 1087"/>
                <a:gd name="T39" fmla="*/ 315 h 1170"/>
                <a:gd name="T40" fmla="*/ 628 w 1087"/>
                <a:gd name="T41" fmla="*/ 811 h 1170"/>
                <a:gd name="T42" fmla="*/ 646 w 1087"/>
                <a:gd name="T43" fmla="*/ 808 h 1170"/>
                <a:gd name="T44" fmla="*/ 540 w 1087"/>
                <a:gd name="T45" fmla="*/ 992 h 1170"/>
                <a:gd name="T46" fmla="*/ 528 w 1087"/>
                <a:gd name="T47" fmla="*/ 1041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7" h="1170">
                  <a:moveTo>
                    <a:pt x="528" y="1041"/>
                  </a:moveTo>
                  <a:cubicBezTo>
                    <a:pt x="528" y="1089"/>
                    <a:pt x="528" y="1089"/>
                    <a:pt x="528" y="1089"/>
                  </a:cubicBezTo>
                  <a:cubicBezTo>
                    <a:pt x="528" y="1134"/>
                    <a:pt x="564" y="1170"/>
                    <a:pt x="609" y="1170"/>
                  </a:cubicBezTo>
                  <a:cubicBezTo>
                    <a:pt x="1006" y="1170"/>
                    <a:pt x="1006" y="1170"/>
                    <a:pt x="1006" y="1170"/>
                  </a:cubicBezTo>
                  <a:cubicBezTo>
                    <a:pt x="1051" y="1170"/>
                    <a:pt x="1087" y="1134"/>
                    <a:pt x="1087" y="1089"/>
                  </a:cubicBezTo>
                  <a:cubicBezTo>
                    <a:pt x="1087" y="1041"/>
                    <a:pt x="1087" y="1041"/>
                    <a:pt x="1087" y="1041"/>
                  </a:cubicBezTo>
                  <a:cubicBezTo>
                    <a:pt x="1087" y="996"/>
                    <a:pt x="1051" y="960"/>
                    <a:pt x="1006" y="960"/>
                  </a:cubicBezTo>
                  <a:cubicBezTo>
                    <a:pt x="801" y="960"/>
                    <a:pt x="801" y="960"/>
                    <a:pt x="801" y="960"/>
                  </a:cubicBezTo>
                  <a:cubicBezTo>
                    <a:pt x="916" y="760"/>
                    <a:pt x="916" y="760"/>
                    <a:pt x="916" y="760"/>
                  </a:cubicBezTo>
                  <a:cubicBezTo>
                    <a:pt x="947" y="755"/>
                    <a:pt x="947" y="755"/>
                    <a:pt x="947" y="755"/>
                  </a:cubicBezTo>
                  <a:cubicBezTo>
                    <a:pt x="839" y="147"/>
                    <a:pt x="839" y="147"/>
                    <a:pt x="839" y="147"/>
                  </a:cubicBezTo>
                  <a:cubicBezTo>
                    <a:pt x="824" y="59"/>
                    <a:pt x="739" y="0"/>
                    <a:pt x="652" y="15"/>
                  </a:cubicBezTo>
                  <a:cubicBezTo>
                    <a:pt x="628" y="19"/>
                    <a:pt x="600" y="32"/>
                    <a:pt x="582" y="50"/>
                  </a:cubicBezTo>
                  <a:cubicBezTo>
                    <a:pt x="379" y="248"/>
                    <a:pt x="379" y="248"/>
                    <a:pt x="379" y="248"/>
                  </a:cubicBezTo>
                  <a:cubicBezTo>
                    <a:pt x="111" y="176"/>
                    <a:pt x="111" y="176"/>
                    <a:pt x="111" y="176"/>
                  </a:cubicBezTo>
                  <a:cubicBezTo>
                    <a:pt x="68" y="165"/>
                    <a:pt x="23" y="190"/>
                    <a:pt x="12" y="234"/>
                  </a:cubicBezTo>
                  <a:cubicBezTo>
                    <a:pt x="0" y="277"/>
                    <a:pt x="26" y="321"/>
                    <a:pt x="69" y="333"/>
                  </a:cubicBezTo>
                  <a:cubicBezTo>
                    <a:pt x="382" y="416"/>
                    <a:pt x="382" y="416"/>
                    <a:pt x="382" y="416"/>
                  </a:cubicBezTo>
                  <a:cubicBezTo>
                    <a:pt x="411" y="424"/>
                    <a:pt x="441" y="415"/>
                    <a:pt x="461" y="395"/>
                  </a:cubicBezTo>
                  <a:cubicBezTo>
                    <a:pt x="541" y="315"/>
                    <a:pt x="541" y="315"/>
                    <a:pt x="541" y="315"/>
                  </a:cubicBezTo>
                  <a:cubicBezTo>
                    <a:pt x="628" y="811"/>
                    <a:pt x="628" y="811"/>
                    <a:pt x="628" y="811"/>
                  </a:cubicBezTo>
                  <a:cubicBezTo>
                    <a:pt x="646" y="808"/>
                    <a:pt x="646" y="808"/>
                    <a:pt x="646" y="808"/>
                  </a:cubicBezTo>
                  <a:cubicBezTo>
                    <a:pt x="540" y="992"/>
                    <a:pt x="540" y="992"/>
                    <a:pt x="540" y="992"/>
                  </a:cubicBezTo>
                  <a:cubicBezTo>
                    <a:pt x="532" y="1006"/>
                    <a:pt x="528" y="1024"/>
                    <a:pt x="528" y="10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Freeform 64">
              <a:extLst>
                <a:ext uri="{FF2B5EF4-FFF2-40B4-BE49-F238E27FC236}">
                  <a16:creationId xmlns:a16="http://schemas.microsoft.com/office/drawing/2014/main" xmlns="" id="{71C47BCB-3A10-4053-B6F6-533DC9EE3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773" y="605535"/>
              <a:ext cx="188152" cy="320458"/>
            </a:xfrm>
            <a:custGeom>
              <a:avLst/>
              <a:gdLst>
                <a:gd name="T0" fmla="*/ 56 w 908"/>
                <a:gd name="T1" fmla="*/ 885 h 1545"/>
                <a:gd name="T2" fmla="*/ 56 w 908"/>
                <a:gd name="T3" fmla="*/ 1464 h 1545"/>
                <a:gd name="T4" fmla="*/ 137 w 908"/>
                <a:gd name="T5" fmla="*/ 1545 h 1545"/>
                <a:gd name="T6" fmla="*/ 186 w 908"/>
                <a:gd name="T7" fmla="*/ 1545 h 1545"/>
                <a:gd name="T8" fmla="*/ 267 w 908"/>
                <a:gd name="T9" fmla="*/ 1464 h 1545"/>
                <a:gd name="T10" fmla="*/ 267 w 908"/>
                <a:gd name="T11" fmla="*/ 904 h 1545"/>
                <a:gd name="T12" fmla="*/ 322 w 908"/>
                <a:gd name="T13" fmla="*/ 909 h 1545"/>
                <a:gd name="T14" fmla="*/ 379 w 908"/>
                <a:gd name="T15" fmla="*/ 258 h 1545"/>
                <a:gd name="T16" fmla="*/ 494 w 908"/>
                <a:gd name="T17" fmla="*/ 324 h 1545"/>
                <a:gd name="T18" fmla="*/ 574 w 908"/>
                <a:gd name="T19" fmla="*/ 325 h 1545"/>
                <a:gd name="T20" fmla="*/ 856 w 908"/>
                <a:gd name="T21" fmla="*/ 162 h 1545"/>
                <a:gd name="T22" fmla="*/ 886 w 908"/>
                <a:gd name="T23" fmla="*/ 51 h 1545"/>
                <a:gd name="T24" fmla="*/ 775 w 908"/>
                <a:gd name="T25" fmla="*/ 22 h 1545"/>
                <a:gd name="T26" fmla="*/ 535 w 908"/>
                <a:gd name="T27" fmla="*/ 161 h 1545"/>
                <a:gd name="T28" fmla="*/ 322 w 908"/>
                <a:gd name="T29" fmla="*/ 41 h 1545"/>
                <a:gd name="T30" fmla="*/ 239 w 908"/>
                <a:gd name="T31" fmla="*/ 7 h 1545"/>
                <a:gd name="T32" fmla="*/ 64 w 908"/>
                <a:gd name="T33" fmla="*/ 154 h 1545"/>
                <a:gd name="T34" fmla="*/ 0 w 908"/>
                <a:gd name="T35" fmla="*/ 880 h 1545"/>
                <a:gd name="T36" fmla="*/ 57 w 908"/>
                <a:gd name="T37" fmla="*/ 885 h 1545"/>
                <a:gd name="T38" fmla="*/ 56 w 908"/>
                <a:gd name="T39" fmla="*/ 885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8" h="1545">
                  <a:moveTo>
                    <a:pt x="56" y="885"/>
                  </a:moveTo>
                  <a:cubicBezTo>
                    <a:pt x="56" y="1464"/>
                    <a:pt x="56" y="1464"/>
                    <a:pt x="56" y="1464"/>
                  </a:cubicBezTo>
                  <a:cubicBezTo>
                    <a:pt x="56" y="1509"/>
                    <a:pt x="93" y="1545"/>
                    <a:pt x="137" y="1545"/>
                  </a:cubicBezTo>
                  <a:cubicBezTo>
                    <a:pt x="186" y="1545"/>
                    <a:pt x="186" y="1545"/>
                    <a:pt x="186" y="1545"/>
                  </a:cubicBezTo>
                  <a:cubicBezTo>
                    <a:pt x="230" y="1545"/>
                    <a:pt x="267" y="1509"/>
                    <a:pt x="267" y="1464"/>
                  </a:cubicBezTo>
                  <a:cubicBezTo>
                    <a:pt x="267" y="904"/>
                    <a:pt x="267" y="904"/>
                    <a:pt x="267" y="904"/>
                  </a:cubicBezTo>
                  <a:cubicBezTo>
                    <a:pt x="322" y="909"/>
                    <a:pt x="322" y="909"/>
                    <a:pt x="322" y="909"/>
                  </a:cubicBezTo>
                  <a:cubicBezTo>
                    <a:pt x="379" y="258"/>
                    <a:pt x="379" y="258"/>
                    <a:pt x="379" y="258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519" y="339"/>
                    <a:pt x="549" y="338"/>
                    <a:pt x="574" y="325"/>
                  </a:cubicBezTo>
                  <a:cubicBezTo>
                    <a:pt x="856" y="162"/>
                    <a:pt x="856" y="162"/>
                    <a:pt x="856" y="162"/>
                  </a:cubicBezTo>
                  <a:cubicBezTo>
                    <a:pt x="894" y="139"/>
                    <a:pt x="908" y="90"/>
                    <a:pt x="886" y="51"/>
                  </a:cubicBezTo>
                  <a:cubicBezTo>
                    <a:pt x="863" y="13"/>
                    <a:pt x="814" y="0"/>
                    <a:pt x="775" y="22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322" y="41"/>
                    <a:pt x="322" y="41"/>
                    <a:pt x="322" y="41"/>
                  </a:cubicBezTo>
                  <a:cubicBezTo>
                    <a:pt x="292" y="23"/>
                    <a:pt x="265" y="10"/>
                    <a:pt x="239" y="7"/>
                  </a:cubicBezTo>
                  <a:cubicBezTo>
                    <a:pt x="151" y="0"/>
                    <a:pt x="71" y="66"/>
                    <a:pt x="64" y="154"/>
                  </a:cubicBezTo>
                  <a:cubicBezTo>
                    <a:pt x="0" y="880"/>
                    <a:pt x="0" y="880"/>
                    <a:pt x="0" y="880"/>
                  </a:cubicBezTo>
                  <a:cubicBezTo>
                    <a:pt x="57" y="885"/>
                    <a:pt x="57" y="885"/>
                    <a:pt x="57" y="885"/>
                  </a:cubicBezTo>
                  <a:lnTo>
                    <a:pt x="56" y="8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Freeform 65">
              <a:extLst>
                <a:ext uri="{FF2B5EF4-FFF2-40B4-BE49-F238E27FC236}">
                  <a16:creationId xmlns:a16="http://schemas.microsoft.com/office/drawing/2014/main" xmlns="" id="{4A2397B8-F7E0-4248-9498-9FB922E8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633" y="629913"/>
              <a:ext cx="67593" cy="55404"/>
            </a:xfrm>
            <a:custGeom>
              <a:avLst/>
              <a:gdLst>
                <a:gd name="T0" fmla="*/ 326 w 326"/>
                <a:gd name="T1" fmla="*/ 0 h 267"/>
                <a:gd name="T2" fmla="*/ 0 w 326"/>
                <a:gd name="T3" fmla="*/ 60 h 267"/>
                <a:gd name="T4" fmla="*/ 127 w 326"/>
                <a:gd name="T5" fmla="*/ 267 h 267"/>
                <a:gd name="T6" fmla="*/ 326 w 326"/>
                <a:gd name="T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267">
                  <a:moveTo>
                    <a:pt x="326" y="0"/>
                  </a:moveTo>
                  <a:cubicBezTo>
                    <a:pt x="230" y="46"/>
                    <a:pt x="122" y="66"/>
                    <a:pt x="0" y="60"/>
                  </a:cubicBezTo>
                  <a:cubicBezTo>
                    <a:pt x="11" y="151"/>
                    <a:pt x="57" y="218"/>
                    <a:pt x="127" y="267"/>
                  </a:cubicBezTo>
                  <a:cubicBezTo>
                    <a:pt x="221" y="195"/>
                    <a:pt x="287" y="106"/>
                    <a:pt x="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Freeform 66">
              <a:extLst>
                <a:ext uri="{FF2B5EF4-FFF2-40B4-BE49-F238E27FC236}">
                  <a16:creationId xmlns:a16="http://schemas.microsoft.com/office/drawing/2014/main" xmlns="" id="{331ED264-289D-4E42-9CFF-83959400D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675" y="615951"/>
              <a:ext cx="8865" cy="12411"/>
            </a:xfrm>
            <a:custGeom>
              <a:avLst/>
              <a:gdLst>
                <a:gd name="T0" fmla="*/ 11 w 43"/>
                <a:gd name="T1" fmla="*/ 60 h 60"/>
                <a:gd name="T2" fmla="*/ 31 w 43"/>
                <a:gd name="T3" fmla="*/ 0 h 60"/>
                <a:gd name="T4" fmla="*/ 11 w 43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60">
                  <a:moveTo>
                    <a:pt x="11" y="60"/>
                  </a:moveTo>
                  <a:cubicBezTo>
                    <a:pt x="0" y="39"/>
                    <a:pt x="6" y="19"/>
                    <a:pt x="31" y="0"/>
                  </a:cubicBezTo>
                  <a:cubicBezTo>
                    <a:pt x="43" y="33"/>
                    <a:pt x="36" y="53"/>
                    <a:pt x="11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Freeform 67">
              <a:extLst>
                <a:ext uri="{FF2B5EF4-FFF2-40B4-BE49-F238E27FC236}">
                  <a16:creationId xmlns:a16="http://schemas.microsoft.com/office/drawing/2014/main" xmlns="" id="{24DFABA8-8222-412A-9F33-AAA0B1C25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556" y="627475"/>
              <a:ext cx="12411" cy="8865"/>
            </a:xfrm>
            <a:custGeom>
              <a:avLst/>
              <a:gdLst>
                <a:gd name="T0" fmla="*/ 0 w 60"/>
                <a:gd name="T1" fmla="*/ 11 h 43"/>
                <a:gd name="T2" fmla="*/ 60 w 60"/>
                <a:gd name="T3" fmla="*/ 31 h 43"/>
                <a:gd name="T4" fmla="*/ 0 w 60"/>
                <a:gd name="T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3">
                  <a:moveTo>
                    <a:pt x="0" y="11"/>
                  </a:moveTo>
                  <a:cubicBezTo>
                    <a:pt x="22" y="0"/>
                    <a:pt x="42" y="6"/>
                    <a:pt x="60" y="31"/>
                  </a:cubicBezTo>
                  <a:cubicBezTo>
                    <a:pt x="28" y="43"/>
                    <a:pt x="8" y="3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sng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64" name="Freeform 9">
            <a:extLst>
              <a:ext uri="{FF2B5EF4-FFF2-40B4-BE49-F238E27FC236}">
                <a16:creationId xmlns:a16="http://schemas.microsoft.com/office/drawing/2014/main" xmlns="" id="{A6CDC1BF-A4A2-4AE4-B781-DF9C39CB5EE9}"/>
              </a:ext>
            </a:extLst>
          </p:cNvPr>
          <p:cNvSpPr>
            <a:spLocks noEditPoints="1"/>
          </p:cNvSpPr>
          <p:nvPr/>
        </p:nvSpPr>
        <p:spPr bwMode="auto">
          <a:xfrm>
            <a:off x="2472934" y="3790950"/>
            <a:ext cx="937151" cy="556403"/>
          </a:xfrm>
          <a:custGeom>
            <a:avLst/>
            <a:gdLst>
              <a:gd name="T0" fmla="*/ 146 w 987"/>
              <a:gd name="T1" fmla="*/ 163 h 586"/>
              <a:gd name="T2" fmla="*/ 146 w 987"/>
              <a:gd name="T3" fmla="*/ 213 h 586"/>
              <a:gd name="T4" fmla="*/ 146 w 987"/>
              <a:gd name="T5" fmla="*/ 335 h 586"/>
              <a:gd name="T6" fmla="*/ 171 w 987"/>
              <a:gd name="T7" fmla="*/ 434 h 586"/>
              <a:gd name="T8" fmla="*/ 171 w 987"/>
              <a:gd name="T9" fmla="*/ 506 h 586"/>
              <a:gd name="T10" fmla="*/ 69 w 987"/>
              <a:gd name="T11" fmla="*/ 481 h 586"/>
              <a:gd name="T12" fmla="*/ 69 w 987"/>
              <a:gd name="T13" fmla="*/ 434 h 586"/>
              <a:gd name="T14" fmla="*/ 69 w 987"/>
              <a:gd name="T15" fmla="*/ 310 h 586"/>
              <a:gd name="T16" fmla="*/ 47 w 987"/>
              <a:gd name="T17" fmla="*/ 213 h 586"/>
              <a:gd name="T18" fmla="*/ 94 w 987"/>
              <a:gd name="T19" fmla="*/ 531 h 586"/>
              <a:gd name="T20" fmla="*/ 119 w 987"/>
              <a:gd name="T21" fmla="*/ 434 h 586"/>
              <a:gd name="T22" fmla="*/ 119 w 987"/>
              <a:gd name="T23" fmla="*/ 384 h 586"/>
              <a:gd name="T24" fmla="*/ 119 w 987"/>
              <a:gd name="T25" fmla="*/ 263 h 586"/>
              <a:gd name="T26" fmla="*/ 94 w 987"/>
              <a:gd name="T27" fmla="*/ 163 h 586"/>
              <a:gd name="T28" fmla="*/ 523 w 987"/>
              <a:gd name="T29" fmla="*/ 586 h 586"/>
              <a:gd name="T30" fmla="*/ 451 w 987"/>
              <a:gd name="T31" fmla="*/ 506 h 586"/>
              <a:gd name="T32" fmla="*/ 426 w 987"/>
              <a:gd name="T33" fmla="*/ 409 h 586"/>
              <a:gd name="T34" fmla="*/ 426 w 987"/>
              <a:gd name="T35" fmla="*/ 335 h 586"/>
              <a:gd name="T36" fmla="*/ 451 w 987"/>
              <a:gd name="T37" fmla="*/ 238 h 586"/>
              <a:gd name="T38" fmla="*/ 451 w 987"/>
              <a:gd name="T39" fmla="*/ 188 h 586"/>
              <a:gd name="T40" fmla="*/ 451 w 987"/>
              <a:gd name="T41" fmla="*/ 66 h 586"/>
              <a:gd name="T42" fmla="*/ 476 w 987"/>
              <a:gd name="T43" fmla="*/ 459 h 586"/>
              <a:gd name="T44" fmla="*/ 476 w 987"/>
              <a:gd name="T45" fmla="*/ 384 h 586"/>
              <a:gd name="T46" fmla="*/ 500 w 987"/>
              <a:gd name="T47" fmla="*/ 288 h 586"/>
              <a:gd name="T48" fmla="*/ 500 w 987"/>
              <a:gd name="T49" fmla="*/ 238 h 586"/>
              <a:gd name="T50" fmla="*/ 500 w 987"/>
              <a:gd name="T51" fmla="*/ 116 h 586"/>
              <a:gd name="T52" fmla="*/ 622 w 987"/>
              <a:gd name="T53" fmla="*/ 91 h 586"/>
              <a:gd name="T54" fmla="*/ 622 w 987"/>
              <a:gd name="T55" fmla="*/ 163 h 586"/>
              <a:gd name="T56" fmla="*/ 597 w 987"/>
              <a:gd name="T57" fmla="*/ 263 h 586"/>
              <a:gd name="T58" fmla="*/ 597 w 987"/>
              <a:gd name="T59" fmla="*/ 310 h 586"/>
              <a:gd name="T60" fmla="*/ 597 w 987"/>
              <a:gd name="T61" fmla="*/ 434 h 586"/>
              <a:gd name="T62" fmla="*/ 622 w 987"/>
              <a:gd name="T63" fmla="*/ 531 h 586"/>
              <a:gd name="T64" fmla="*/ 572 w 987"/>
              <a:gd name="T65" fmla="*/ 116 h 586"/>
              <a:gd name="T66" fmla="*/ 547 w 987"/>
              <a:gd name="T67" fmla="*/ 213 h 586"/>
              <a:gd name="T68" fmla="*/ 547 w 987"/>
              <a:gd name="T69" fmla="*/ 263 h 586"/>
              <a:gd name="T70" fmla="*/ 547 w 987"/>
              <a:gd name="T71" fmla="*/ 384 h 586"/>
              <a:gd name="T72" fmla="*/ 572 w 987"/>
              <a:gd name="T73" fmla="*/ 481 h 586"/>
              <a:gd name="T74" fmla="*/ 368 w 987"/>
              <a:gd name="T75" fmla="*/ 586 h 586"/>
              <a:gd name="T76" fmla="*/ 321 w 987"/>
              <a:gd name="T77" fmla="*/ 238 h 586"/>
              <a:gd name="T78" fmla="*/ 321 w 987"/>
              <a:gd name="T79" fmla="*/ 288 h 586"/>
              <a:gd name="T80" fmla="*/ 321 w 987"/>
              <a:gd name="T81" fmla="*/ 409 h 586"/>
              <a:gd name="T82" fmla="*/ 343 w 987"/>
              <a:gd name="T83" fmla="*/ 506 h 586"/>
              <a:gd name="T84" fmla="*/ 296 w 987"/>
              <a:gd name="T85" fmla="*/ 238 h 586"/>
              <a:gd name="T86" fmla="*/ 271 w 987"/>
              <a:gd name="T87" fmla="*/ 335 h 586"/>
              <a:gd name="T88" fmla="*/ 271 w 987"/>
              <a:gd name="T89" fmla="*/ 384 h 586"/>
              <a:gd name="T90" fmla="*/ 271 w 987"/>
              <a:gd name="T91" fmla="*/ 506 h 586"/>
              <a:gd name="T92" fmla="*/ 675 w 987"/>
              <a:gd name="T93" fmla="*/ 213 h 586"/>
              <a:gd name="T94" fmla="*/ 700 w 987"/>
              <a:gd name="T95" fmla="*/ 481 h 586"/>
              <a:gd name="T96" fmla="*/ 700 w 987"/>
              <a:gd name="T97" fmla="*/ 409 h 586"/>
              <a:gd name="T98" fmla="*/ 725 w 987"/>
              <a:gd name="T99" fmla="*/ 310 h 586"/>
              <a:gd name="T100" fmla="*/ 725 w 987"/>
              <a:gd name="T101" fmla="*/ 263 h 586"/>
              <a:gd name="T102" fmla="*/ 774 w 987"/>
              <a:gd name="T103" fmla="*/ 434 h 586"/>
              <a:gd name="T104" fmla="*/ 749 w 987"/>
              <a:gd name="T105" fmla="*/ 335 h 586"/>
              <a:gd name="T106" fmla="*/ 749 w 987"/>
              <a:gd name="T107" fmla="*/ 263 h 586"/>
              <a:gd name="T108" fmla="*/ 932 w 987"/>
              <a:gd name="T109" fmla="*/ 584 h 586"/>
              <a:gd name="T110" fmla="*/ 877 w 987"/>
              <a:gd name="T111" fmla="*/ 462 h 586"/>
              <a:gd name="T112" fmla="*/ 877 w 987"/>
              <a:gd name="T113" fmla="*/ 418 h 586"/>
              <a:gd name="T114" fmla="*/ 921 w 987"/>
              <a:gd name="T115" fmla="*/ 473 h 586"/>
              <a:gd name="T116" fmla="*/ 899 w 987"/>
              <a:gd name="T117" fmla="*/ 384 h 586"/>
              <a:gd name="T118" fmla="*/ 943 w 987"/>
              <a:gd name="T119" fmla="*/ 506 h 586"/>
              <a:gd name="T120" fmla="*/ 965 w 987"/>
              <a:gd name="T121" fmla="*/ 418 h 586"/>
              <a:gd name="T122" fmla="*/ 965 w 987"/>
              <a:gd name="T123" fmla="*/ 373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87" h="586">
                <a:moveTo>
                  <a:pt x="130" y="86"/>
                </a:moveTo>
                <a:lnTo>
                  <a:pt x="0" y="113"/>
                </a:lnTo>
                <a:lnTo>
                  <a:pt x="0" y="586"/>
                </a:lnTo>
                <a:lnTo>
                  <a:pt x="210" y="586"/>
                </a:lnTo>
                <a:lnTo>
                  <a:pt x="210" y="124"/>
                </a:lnTo>
                <a:lnTo>
                  <a:pt x="130" y="135"/>
                </a:lnTo>
                <a:lnTo>
                  <a:pt x="130" y="86"/>
                </a:lnTo>
                <a:lnTo>
                  <a:pt x="130" y="86"/>
                </a:lnTo>
                <a:close/>
                <a:moveTo>
                  <a:pt x="146" y="163"/>
                </a:moveTo>
                <a:lnTo>
                  <a:pt x="171" y="163"/>
                </a:lnTo>
                <a:lnTo>
                  <a:pt x="171" y="188"/>
                </a:lnTo>
                <a:lnTo>
                  <a:pt x="146" y="188"/>
                </a:lnTo>
                <a:lnTo>
                  <a:pt x="146" y="163"/>
                </a:lnTo>
                <a:close/>
                <a:moveTo>
                  <a:pt x="146" y="213"/>
                </a:moveTo>
                <a:lnTo>
                  <a:pt x="171" y="213"/>
                </a:lnTo>
                <a:lnTo>
                  <a:pt x="171" y="238"/>
                </a:lnTo>
                <a:lnTo>
                  <a:pt x="146" y="238"/>
                </a:lnTo>
                <a:lnTo>
                  <a:pt x="146" y="213"/>
                </a:lnTo>
                <a:close/>
                <a:moveTo>
                  <a:pt x="146" y="263"/>
                </a:moveTo>
                <a:lnTo>
                  <a:pt x="171" y="263"/>
                </a:lnTo>
                <a:lnTo>
                  <a:pt x="171" y="288"/>
                </a:lnTo>
                <a:lnTo>
                  <a:pt x="146" y="288"/>
                </a:lnTo>
                <a:lnTo>
                  <a:pt x="146" y="263"/>
                </a:lnTo>
                <a:close/>
                <a:moveTo>
                  <a:pt x="146" y="310"/>
                </a:moveTo>
                <a:lnTo>
                  <a:pt x="171" y="310"/>
                </a:lnTo>
                <a:lnTo>
                  <a:pt x="171" y="335"/>
                </a:lnTo>
                <a:lnTo>
                  <a:pt x="146" y="335"/>
                </a:lnTo>
                <a:lnTo>
                  <a:pt x="146" y="310"/>
                </a:lnTo>
                <a:close/>
                <a:moveTo>
                  <a:pt x="146" y="359"/>
                </a:moveTo>
                <a:lnTo>
                  <a:pt x="171" y="359"/>
                </a:lnTo>
                <a:lnTo>
                  <a:pt x="171" y="384"/>
                </a:lnTo>
                <a:lnTo>
                  <a:pt x="146" y="384"/>
                </a:lnTo>
                <a:lnTo>
                  <a:pt x="146" y="359"/>
                </a:lnTo>
                <a:close/>
                <a:moveTo>
                  <a:pt x="146" y="409"/>
                </a:moveTo>
                <a:lnTo>
                  <a:pt x="171" y="409"/>
                </a:lnTo>
                <a:lnTo>
                  <a:pt x="171" y="434"/>
                </a:lnTo>
                <a:lnTo>
                  <a:pt x="146" y="434"/>
                </a:lnTo>
                <a:lnTo>
                  <a:pt x="146" y="409"/>
                </a:lnTo>
                <a:close/>
                <a:moveTo>
                  <a:pt x="146" y="459"/>
                </a:moveTo>
                <a:lnTo>
                  <a:pt x="171" y="459"/>
                </a:lnTo>
                <a:lnTo>
                  <a:pt x="171" y="481"/>
                </a:lnTo>
                <a:lnTo>
                  <a:pt x="146" y="481"/>
                </a:lnTo>
                <a:lnTo>
                  <a:pt x="146" y="459"/>
                </a:lnTo>
                <a:close/>
                <a:moveTo>
                  <a:pt x="146" y="506"/>
                </a:moveTo>
                <a:lnTo>
                  <a:pt x="171" y="506"/>
                </a:lnTo>
                <a:lnTo>
                  <a:pt x="171" y="531"/>
                </a:lnTo>
                <a:lnTo>
                  <a:pt x="146" y="531"/>
                </a:lnTo>
                <a:lnTo>
                  <a:pt x="146" y="506"/>
                </a:lnTo>
                <a:close/>
                <a:moveTo>
                  <a:pt x="69" y="531"/>
                </a:moveTo>
                <a:lnTo>
                  <a:pt x="47" y="531"/>
                </a:lnTo>
                <a:lnTo>
                  <a:pt x="47" y="506"/>
                </a:lnTo>
                <a:lnTo>
                  <a:pt x="69" y="506"/>
                </a:lnTo>
                <a:lnTo>
                  <a:pt x="69" y="531"/>
                </a:lnTo>
                <a:close/>
                <a:moveTo>
                  <a:pt x="69" y="481"/>
                </a:moveTo>
                <a:lnTo>
                  <a:pt x="47" y="481"/>
                </a:lnTo>
                <a:lnTo>
                  <a:pt x="47" y="459"/>
                </a:lnTo>
                <a:lnTo>
                  <a:pt x="69" y="459"/>
                </a:lnTo>
                <a:lnTo>
                  <a:pt x="69" y="481"/>
                </a:lnTo>
                <a:close/>
                <a:moveTo>
                  <a:pt x="69" y="434"/>
                </a:moveTo>
                <a:lnTo>
                  <a:pt x="47" y="434"/>
                </a:lnTo>
                <a:lnTo>
                  <a:pt x="47" y="409"/>
                </a:lnTo>
                <a:lnTo>
                  <a:pt x="69" y="409"/>
                </a:lnTo>
                <a:lnTo>
                  <a:pt x="69" y="434"/>
                </a:lnTo>
                <a:close/>
                <a:moveTo>
                  <a:pt x="69" y="384"/>
                </a:moveTo>
                <a:lnTo>
                  <a:pt x="47" y="384"/>
                </a:lnTo>
                <a:lnTo>
                  <a:pt x="47" y="359"/>
                </a:lnTo>
                <a:lnTo>
                  <a:pt x="69" y="359"/>
                </a:lnTo>
                <a:lnTo>
                  <a:pt x="69" y="384"/>
                </a:lnTo>
                <a:close/>
                <a:moveTo>
                  <a:pt x="69" y="335"/>
                </a:moveTo>
                <a:lnTo>
                  <a:pt x="47" y="335"/>
                </a:lnTo>
                <a:lnTo>
                  <a:pt x="47" y="310"/>
                </a:lnTo>
                <a:lnTo>
                  <a:pt x="69" y="310"/>
                </a:lnTo>
                <a:lnTo>
                  <a:pt x="69" y="335"/>
                </a:lnTo>
                <a:close/>
                <a:moveTo>
                  <a:pt x="69" y="288"/>
                </a:moveTo>
                <a:lnTo>
                  <a:pt x="47" y="288"/>
                </a:lnTo>
                <a:lnTo>
                  <a:pt x="47" y="263"/>
                </a:lnTo>
                <a:lnTo>
                  <a:pt x="69" y="263"/>
                </a:lnTo>
                <a:lnTo>
                  <a:pt x="69" y="288"/>
                </a:lnTo>
                <a:close/>
                <a:moveTo>
                  <a:pt x="69" y="238"/>
                </a:moveTo>
                <a:lnTo>
                  <a:pt x="47" y="238"/>
                </a:lnTo>
                <a:lnTo>
                  <a:pt x="47" y="213"/>
                </a:lnTo>
                <a:lnTo>
                  <a:pt x="69" y="213"/>
                </a:lnTo>
                <a:lnTo>
                  <a:pt x="69" y="238"/>
                </a:lnTo>
                <a:close/>
                <a:moveTo>
                  <a:pt x="69" y="188"/>
                </a:moveTo>
                <a:lnTo>
                  <a:pt x="47" y="188"/>
                </a:lnTo>
                <a:lnTo>
                  <a:pt x="47" y="163"/>
                </a:lnTo>
                <a:lnTo>
                  <a:pt x="69" y="163"/>
                </a:lnTo>
                <a:lnTo>
                  <a:pt x="69" y="188"/>
                </a:lnTo>
                <a:close/>
                <a:moveTo>
                  <a:pt x="119" y="531"/>
                </a:moveTo>
                <a:lnTo>
                  <a:pt x="94" y="531"/>
                </a:lnTo>
                <a:lnTo>
                  <a:pt x="94" y="506"/>
                </a:lnTo>
                <a:lnTo>
                  <a:pt x="119" y="506"/>
                </a:lnTo>
                <a:lnTo>
                  <a:pt x="119" y="531"/>
                </a:lnTo>
                <a:close/>
                <a:moveTo>
                  <a:pt x="119" y="481"/>
                </a:moveTo>
                <a:lnTo>
                  <a:pt x="94" y="481"/>
                </a:lnTo>
                <a:lnTo>
                  <a:pt x="94" y="459"/>
                </a:lnTo>
                <a:lnTo>
                  <a:pt x="119" y="459"/>
                </a:lnTo>
                <a:lnTo>
                  <a:pt x="119" y="481"/>
                </a:lnTo>
                <a:close/>
                <a:moveTo>
                  <a:pt x="119" y="434"/>
                </a:moveTo>
                <a:lnTo>
                  <a:pt x="94" y="434"/>
                </a:lnTo>
                <a:lnTo>
                  <a:pt x="94" y="409"/>
                </a:lnTo>
                <a:lnTo>
                  <a:pt x="119" y="409"/>
                </a:lnTo>
                <a:lnTo>
                  <a:pt x="119" y="434"/>
                </a:lnTo>
                <a:close/>
                <a:moveTo>
                  <a:pt x="119" y="384"/>
                </a:moveTo>
                <a:lnTo>
                  <a:pt x="94" y="384"/>
                </a:lnTo>
                <a:lnTo>
                  <a:pt x="94" y="359"/>
                </a:lnTo>
                <a:lnTo>
                  <a:pt x="119" y="359"/>
                </a:lnTo>
                <a:lnTo>
                  <a:pt x="119" y="384"/>
                </a:lnTo>
                <a:close/>
                <a:moveTo>
                  <a:pt x="119" y="335"/>
                </a:moveTo>
                <a:lnTo>
                  <a:pt x="94" y="335"/>
                </a:lnTo>
                <a:lnTo>
                  <a:pt x="94" y="310"/>
                </a:lnTo>
                <a:lnTo>
                  <a:pt x="119" y="310"/>
                </a:lnTo>
                <a:lnTo>
                  <a:pt x="119" y="335"/>
                </a:lnTo>
                <a:close/>
                <a:moveTo>
                  <a:pt x="119" y="288"/>
                </a:moveTo>
                <a:lnTo>
                  <a:pt x="94" y="288"/>
                </a:lnTo>
                <a:lnTo>
                  <a:pt x="94" y="263"/>
                </a:lnTo>
                <a:lnTo>
                  <a:pt x="119" y="263"/>
                </a:lnTo>
                <a:lnTo>
                  <a:pt x="119" y="288"/>
                </a:lnTo>
                <a:close/>
                <a:moveTo>
                  <a:pt x="119" y="238"/>
                </a:moveTo>
                <a:lnTo>
                  <a:pt x="94" y="238"/>
                </a:lnTo>
                <a:lnTo>
                  <a:pt x="94" y="213"/>
                </a:lnTo>
                <a:lnTo>
                  <a:pt x="119" y="213"/>
                </a:lnTo>
                <a:lnTo>
                  <a:pt x="119" y="238"/>
                </a:lnTo>
                <a:close/>
                <a:moveTo>
                  <a:pt x="119" y="188"/>
                </a:moveTo>
                <a:lnTo>
                  <a:pt x="94" y="188"/>
                </a:lnTo>
                <a:lnTo>
                  <a:pt x="94" y="163"/>
                </a:lnTo>
                <a:lnTo>
                  <a:pt x="119" y="163"/>
                </a:lnTo>
                <a:lnTo>
                  <a:pt x="119" y="188"/>
                </a:lnTo>
                <a:close/>
                <a:moveTo>
                  <a:pt x="523" y="0"/>
                </a:moveTo>
                <a:lnTo>
                  <a:pt x="523" y="0"/>
                </a:lnTo>
                <a:lnTo>
                  <a:pt x="523" y="0"/>
                </a:lnTo>
                <a:lnTo>
                  <a:pt x="523" y="0"/>
                </a:lnTo>
                <a:lnTo>
                  <a:pt x="401" y="41"/>
                </a:lnTo>
                <a:lnTo>
                  <a:pt x="401" y="586"/>
                </a:lnTo>
                <a:lnTo>
                  <a:pt x="523" y="586"/>
                </a:lnTo>
                <a:lnTo>
                  <a:pt x="523" y="586"/>
                </a:lnTo>
                <a:lnTo>
                  <a:pt x="644" y="586"/>
                </a:lnTo>
                <a:lnTo>
                  <a:pt x="644" y="41"/>
                </a:lnTo>
                <a:lnTo>
                  <a:pt x="523" y="0"/>
                </a:lnTo>
                <a:lnTo>
                  <a:pt x="523" y="0"/>
                </a:lnTo>
                <a:close/>
                <a:moveTo>
                  <a:pt x="451" y="531"/>
                </a:moveTo>
                <a:lnTo>
                  <a:pt x="426" y="531"/>
                </a:lnTo>
                <a:lnTo>
                  <a:pt x="426" y="506"/>
                </a:lnTo>
                <a:lnTo>
                  <a:pt x="451" y="506"/>
                </a:lnTo>
                <a:lnTo>
                  <a:pt x="451" y="531"/>
                </a:lnTo>
                <a:close/>
                <a:moveTo>
                  <a:pt x="451" y="481"/>
                </a:moveTo>
                <a:lnTo>
                  <a:pt x="426" y="481"/>
                </a:lnTo>
                <a:lnTo>
                  <a:pt x="426" y="459"/>
                </a:lnTo>
                <a:lnTo>
                  <a:pt x="451" y="459"/>
                </a:lnTo>
                <a:lnTo>
                  <a:pt x="451" y="481"/>
                </a:lnTo>
                <a:close/>
                <a:moveTo>
                  <a:pt x="451" y="434"/>
                </a:moveTo>
                <a:lnTo>
                  <a:pt x="426" y="434"/>
                </a:lnTo>
                <a:lnTo>
                  <a:pt x="426" y="409"/>
                </a:lnTo>
                <a:lnTo>
                  <a:pt x="451" y="409"/>
                </a:lnTo>
                <a:lnTo>
                  <a:pt x="451" y="434"/>
                </a:lnTo>
                <a:close/>
                <a:moveTo>
                  <a:pt x="451" y="384"/>
                </a:moveTo>
                <a:lnTo>
                  <a:pt x="426" y="384"/>
                </a:lnTo>
                <a:lnTo>
                  <a:pt x="426" y="359"/>
                </a:lnTo>
                <a:lnTo>
                  <a:pt x="451" y="359"/>
                </a:lnTo>
                <a:lnTo>
                  <a:pt x="451" y="384"/>
                </a:lnTo>
                <a:close/>
                <a:moveTo>
                  <a:pt x="451" y="335"/>
                </a:moveTo>
                <a:lnTo>
                  <a:pt x="426" y="335"/>
                </a:lnTo>
                <a:lnTo>
                  <a:pt x="426" y="310"/>
                </a:lnTo>
                <a:lnTo>
                  <a:pt x="451" y="310"/>
                </a:lnTo>
                <a:lnTo>
                  <a:pt x="451" y="335"/>
                </a:lnTo>
                <a:close/>
                <a:moveTo>
                  <a:pt x="451" y="288"/>
                </a:moveTo>
                <a:lnTo>
                  <a:pt x="426" y="288"/>
                </a:lnTo>
                <a:lnTo>
                  <a:pt x="426" y="263"/>
                </a:lnTo>
                <a:lnTo>
                  <a:pt x="451" y="263"/>
                </a:lnTo>
                <a:lnTo>
                  <a:pt x="451" y="288"/>
                </a:lnTo>
                <a:close/>
                <a:moveTo>
                  <a:pt x="451" y="238"/>
                </a:moveTo>
                <a:lnTo>
                  <a:pt x="426" y="238"/>
                </a:lnTo>
                <a:lnTo>
                  <a:pt x="426" y="213"/>
                </a:lnTo>
                <a:lnTo>
                  <a:pt x="451" y="213"/>
                </a:lnTo>
                <a:lnTo>
                  <a:pt x="451" y="238"/>
                </a:lnTo>
                <a:close/>
                <a:moveTo>
                  <a:pt x="451" y="188"/>
                </a:moveTo>
                <a:lnTo>
                  <a:pt x="426" y="188"/>
                </a:lnTo>
                <a:lnTo>
                  <a:pt x="426" y="163"/>
                </a:lnTo>
                <a:lnTo>
                  <a:pt x="451" y="163"/>
                </a:lnTo>
                <a:lnTo>
                  <a:pt x="451" y="188"/>
                </a:lnTo>
                <a:close/>
                <a:moveTo>
                  <a:pt x="451" y="138"/>
                </a:moveTo>
                <a:lnTo>
                  <a:pt x="426" y="138"/>
                </a:lnTo>
                <a:lnTo>
                  <a:pt x="426" y="116"/>
                </a:lnTo>
                <a:lnTo>
                  <a:pt x="451" y="116"/>
                </a:lnTo>
                <a:lnTo>
                  <a:pt x="451" y="138"/>
                </a:lnTo>
                <a:close/>
                <a:moveTo>
                  <a:pt x="451" y="91"/>
                </a:moveTo>
                <a:lnTo>
                  <a:pt x="426" y="91"/>
                </a:lnTo>
                <a:lnTo>
                  <a:pt x="426" y="66"/>
                </a:lnTo>
                <a:lnTo>
                  <a:pt x="451" y="66"/>
                </a:lnTo>
                <a:lnTo>
                  <a:pt x="451" y="91"/>
                </a:lnTo>
                <a:close/>
                <a:moveTo>
                  <a:pt x="500" y="531"/>
                </a:moveTo>
                <a:lnTo>
                  <a:pt x="476" y="531"/>
                </a:lnTo>
                <a:lnTo>
                  <a:pt x="476" y="506"/>
                </a:lnTo>
                <a:lnTo>
                  <a:pt x="500" y="506"/>
                </a:lnTo>
                <a:lnTo>
                  <a:pt x="500" y="531"/>
                </a:lnTo>
                <a:close/>
                <a:moveTo>
                  <a:pt x="500" y="481"/>
                </a:moveTo>
                <a:lnTo>
                  <a:pt x="476" y="481"/>
                </a:lnTo>
                <a:lnTo>
                  <a:pt x="476" y="459"/>
                </a:lnTo>
                <a:lnTo>
                  <a:pt x="500" y="459"/>
                </a:lnTo>
                <a:lnTo>
                  <a:pt x="500" y="481"/>
                </a:lnTo>
                <a:close/>
                <a:moveTo>
                  <a:pt x="500" y="434"/>
                </a:moveTo>
                <a:lnTo>
                  <a:pt x="476" y="434"/>
                </a:lnTo>
                <a:lnTo>
                  <a:pt x="476" y="409"/>
                </a:lnTo>
                <a:lnTo>
                  <a:pt x="500" y="409"/>
                </a:lnTo>
                <a:lnTo>
                  <a:pt x="500" y="434"/>
                </a:lnTo>
                <a:close/>
                <a:moveTo>
                  <a:pt x="500" y="384"/>
                </a:moveTo>
                <a:lnTo>
                  <a:pt x="476" y="384"/>
                </a:lnTo>
                <a:lnTo>
                  <a:pt x="476" y="359"/>
                </a:lnTo>
                <a:lnTo>
                  <a:pt x="500" y="359"/>
                </a:lnTo>
                <a:lnTo>
                  <a:pt x="500" y="384"/>
                </a:lnTo>
                <a:close/>
                <a:moveTo>
                  <a:pt x="500" y="335"/>
                </a:moveTo>
                <a:lnTo>
                  <a:pt x="476" y="335"/>
                </a:lnTo>
                <a:lnTo>
                  <a:pt x="476" y="310"/>
                </a:lnTo>
                <a:lnTo>
                  <a:pt x="500" y="310"/>
                </a:lnTo>
                <a:lnTo>
                  <a:pt x="500" y="335"/>
                </a:lnTo>
                <a:close/>
                <a:moveTo>
                  <a:pt x="500" y="288"/>
                </a:moveTo>
                <a:lnTo>
                  <a:pt x="476" y="288"/>
                </a:lnTo>
                <a:lnTo>
                  <a:pt x="476" y="263"/>
                </a:lnTo>
                <a:lnTo>
                  <a:pt x="500" y="263"/>
                </a:lnTo>
                <a:lnTo>
                  <a:pt x="500" y="288"/>
                </a:lnTo>
                <a:close/>
                <a:moveTo>
                  <a:pt x="500" y="238"/>
                </a:moveTo>
                <a:lnTo>
                  <a:pt x="476" y="238"/>
                </a:lnTo>
                <a:lnTo>
                  <a:pt x="476" y="213"/>
                </a:lnTo>
                <a:lnTo>
                  <a:pt x="500" y="213"/>
                </a:lnTo>
                <a:lnTo>
                  <a:pt x="500" y="238"/>
                </a:lnTo>
                <a:close/>
                <a:moveTo>
                  <a:pt x="500" y="188"/>
                </a:moveTo>
                <a:lnTo>
                  <a:pt x="476" y="188"/>
                </a:lnTo>
                <a:lnTo>
                  <a:pt x="476" y="163"/>
                </a:lnTo>
                <a:lnTo>
                  <a:pt x="500" y="163"/>
                </a:lnTo>
                <a:lnTo>
                  <a:pt x="500" y="188"/>
                </a:lnTo>
                <a:close/>
                <a:moveTo>
                  <a:pt x="500" y="138"/>
                </a:moveTo>
                <a:lnTo>
                  <a:pt x="476" y="138"/>
                </a:lnTo>
                <a:lnTo>
                  <a:pt x="476" y="116"/>
                </a:lnTo>
                <a:lnTo>
                  <a:pt x="500" y="116"/>
                </a:lnTo>
                <a:lnTo>
                  <a:pt x="500" y="138"/>
                </a:lnTo>
                <a:close/>
                <a:moveTo>
                  <a:pt x="500" y="91"/>
                </a:moveTo>
                <a:lnTo>
                  <a:pt x="476" y="91"/>
                </a:lnTo>
                <a:lnTo>
                  <a:pt x="476" y="66"/>
                </a:lnTo>
                <a:lnTo>
                  <a:pt x="500" y="66"/>
                </a:lnTo>
                <a:lnTo>
                  <a:pt x="500" y="91"/>
                </a:lnTo>
                <a:close/>
                <a:moveTo>
                  <a:pt x="597" y="66"/>
                </a:moveTo>
                <a:lnTo>
                  <a:pt x="622" y="66"/>
                </a:lnTo>
                <a:lnTo>
                  <a:pt x="622" y="91"/>
                </a:lnTo>
                <a:lnTo>
                  <a:pt x="597" y="91"/>
                </a:lnTo>
                <a:lnTo>
                  <a:pt x="597" y="66"/>
                </a:lnTo>
                <a:close/>
                <a:moveTo>
                  <a:pt x="597" y="116"/>
                </a:moveTo>
                <a:lnTo>
                  <a:pt x="622" y="116"/>
                </a:lnTo>
                <a:lnTo>
                  <a:pt x="622" y="138"/>
                </a:lnTo>
                <a:lnTo>
                  <a:pt x="597" y="138"/>
                </a:lnTo>
                <a:lnTo>
                  <a:pt x="597" y="116"/>
                </a:lnTo>
                <a:close/>
                <a:moveTo>
                  <a:pt x="597" y="163"/>
                </a:moveTo>
                <a:lnTo>
                  <a:pt x="622" y="163"/>
                </a:lnTo>
                <a:lnTo>
                  <a:pt x="622" y="188"/>
                </a:lnTo>
                <a:lnTo>
                  <a:pt x="597" y="188"/>
                </a:lnTo>
                <a:lnTo>
                  <a:pt x="597" y="163"/>
                </a:lnTo>
                <a:close/>
                <a:moveTo>
                  <a:pt x="597" y="213"/>
                </a:moveTo>
                <a:lnTo>
                  <a:pt x="622" y="213"/>
                </a:lnTo>
                <a:lnTo>
                  <a:pt x="622" y="238"/>
                </a:lnTo>
                <a:lnTo>
                  <a:pt x="597" y="238"/>
                </a:lnTo>
                <a:lnTo>
                  <a:pt x="597" y="213"/>
                </a:lnTo>
                <a:close/>
                <a:moveTo>
                  <a:pt x="597" y="263"/>
                </a:moveTo>
                <a:lnTo>
                  <a:pt x="622" y="263"/>
                </a:lnTo>
                <a:lnTo>
                  <a:pt x="622" y="288"/>
                </a:lnTo>
                <a:lnTo>
                  <a:pt x="597" y="288"/>
                </a:lnTo>
                <a:lnTo>
                  <a:pt x="597" y="263"/>
                </a:lnTo>
                <a:close/>
                <a:moveTo>
                  <a:pt x="597" y="310"/>
                </a:moveTo>
                <a:lnTo>
                  <a:pt x="622" y="310"/>
                </a:lnTo>
                <a:lnTo>
                  <a:pt x="622" y="335"/>
                </a:lnTo>
                <a:lnTo>
                  <a:pt x="597" y="335"/>
                </a:lnTo>
                <a:lnTo>
                  <a:pt x="597" y="310"/>
                </a:lnTo>
                <a:close/>
                <a:moveTo>
                  <a:pt x="597" y="359"/>
                </a:moveTo>
                <a:lnTo>
                  <a:pt x="622" y="359"/>
                </a:lnTo>
                <a:lnTo>
                  <a:pt x="622" y="384"/>
                </a:lnTo>
                <a:lnTo>
                  <a:pt x="597" y="384"/>
                </a:lnTo>
                <a:lnTo>
                  <a:pt x="597" y="359"/>
                </a:lnTo>
                <a:close/>
                <a:moveTo>
                  <a:pt x="597" y="409"/>
                </a:moveTo>
                <a:lnTo>
                  <a:pt x="622" y="409"/>
                </a:lnTo>
                <a:lnTo>
                  <a:pt x="622" y="434"/>
                </a:lnTo>
                <a:lnTo>
                  <a:pt x="597" y="434"/>
                </a:lnTo>
                <a:lnTo>
                  <a:pt x="597" y="409"/>
                </a:lnTo>
                <a:close/>
                <a:moveTo>
                  <a:pt x="597" y="459"/>
                </a:moveTo>
                <a:lnTo>
                  <a:pt x="622" y="459"/>
                </a:lnTo>
                <a:lnTo>
                  <a:pt x="622" y="481"/>
                </a:lnTo>
                <a:lnTo>
                  <a:pt x="597" y="481"/>
                </a:lnTo>
                <a:lnTo>
                  <a:pt x="597" y="459"/>
                </a:lnTo>
                <a:close/>
                <a:moveTo>
                  <a:pt x="597" y="506"/>
                </a:moveTo>
                <a:lnTo>
                  <a:pt x="622" y="506"/>
                </a:lnTo>
                <a:lnTo>
                  <a:pt x="622" y="531"/>
                </a:lnTo>
                <a:lnTo>
                  <a:pt x="597" y="531"/>
                </a:lnTo>
                <a:lnTo>
                  <a:pt x="597" y="506"/>
                </a:lnTo>
                <a:close/>
                <a:moveTo>
                  <a:pt x="547" y="66"/>
                </a:moveTo>
                <a:lnTo>
                  <a:pt x="572" y="66"/>
                </a:lnTo>
                <a:lnTo>
                  <a:pt x="572" y="91"/>
                </a:lnTo>
                <a:lnTo>
                  <a:pt x="547" y="91"/>
                </a:lnTo>
                <a:lnTo>
                  <a:pt x="547" y="66"/>
                </a:lnTo>
                <a:close/>
                <a:moveTo>
                  <a:pt x="547" y="116"/>
                </a:moveTo>
                <a:lnTo>
                  <a:pt x="572" y="116"/>
                </a:lnTo>
                <a:lnTo>
                  <a:pt x="572" y="138"/>
                </a:lnTo>
                <a:lnTo>
                  <a:pt x="547" y="138"/>
                </a:lnTo>
                <a:lnTo>
                  <a:pt x="547" y="116"/>
                </a:lnTo>
                <a:close/>
                <a:moveTo>
                  <a:pt x="547" y="163"/>
                </a:moveTo>
                <a:lnTo>
                  <a:pt x="572" y="163"/>
                </a:lnTo>
                <a:lnTo>
                  <a:pt x="572" y="188"/>
                </a:lnTo>
                <a:lnTo>
                  <a:pt x="547" y="188"/>
                </a:lnTo>
                <a:lnTo>
                  <a:pt x="547" y="163"/>
                </a:lnTo>
                <a:close/>
                <a:moveTo>
                  <a:pt x="547" y="213"/>
                </a:moveTo>
                <a:lnTo>
                  <a:pt x="572" y="213"/>
                </a:lnTo>
                <a:lnTo>
                  <a:pt x="572" y="238"/>
                </a:lnTo>
                <a:lnTo>
                  <a:pt x="547" y="238"/>
                </a:lnTo>
                <a:lnTo>
                  <a:pt x="547" y="213"/>
                </a:lnTo>
                <a:close/>
                <a:moveTo>
                  <a:pt x="547" y="263"/>
                </a:moveTo>
                <a:lnTo>
                  <a:pt x="572" y="263"/>
                </a:lnTo>
                <a:lnTo>
                  <a:pt x="572" y="288"/>
                </a:lnTo>
                <a:lnTo>
                  <a:pt x="547" y="288"/>
                </a:lnTo>
                <a:lnTo>
                  <a:pt x="547" y="263"/>
                </a:lnTo>
                <a:close/>
                <a:moveTo>
                  <a:pt x="547" y="310"/>
                </a:moveTo>
                <a:lnTo>
                  <a:pt x="572" y="310"/>
                </a:lnTo>
                <a:lnTo>
                  <a:pt x="572" y="335"/>
                </a:lnTo>
                <a:lnTo>
                  <a:pt x="547" y="335"/>
                </a:lnTo>
                <a:lnTo>
                  <a:pt x="547" y="310"/>
                </a:lnTo>
                <a:close/>
                <a:moveTo>
                  <a:pt x="547" y="359"/>
                </a:moveTo>
                <a:lnTo>
                  <a:pt x="572" y="359"/>
                </a:lnTo>
                <a:lnTo>
                  <a:pt x="572" y="384"/>
                </a:lnTo>
                <a:lnTo>
                  <a:pt x="547" y="384"/>
                </a:lnTo>
                <a:lnTo>
                  <a:pt x="547" y="359"/>
                </a:lnTo>
                <a:close/>
                <a:moveTo>
                  <a:pt x="547" y="409"/>
                </a:moveTo>
                <a:lnTo>
                  <a:pt x="572" y="409"/>
                </a:lnTo>
                <a:lnTo>
                  <a:pt x="572" y="434"/>
                </a:lnTo>
                <a:lnTo>
                  <a:pt x="547" y="434"/>
                </a:lnTo>
                <a:lnTo>
                  <a:pt x="547" y="409"/>
                </a:lnTo>
                <a:close/>
                <a:moveTo>
                  <a:pt x="547" y="459"/>
                </a:moveTo>
                <a:lnTo>
                  <a:pt x="572" y="459"/>
                </a:lnTo>
                <a:lnTo>
                  <a:pt x="572" y="481"/>
                </a:lnTo>
                <a:lnTo>
                  <a:pt x="547" y="481"/>
                </a:lnTo>
                <a:lnTo>
                  <a:pt x="547" y="459"/>
                </a:lnTo>
                <a:close/>
                <a:moveTo>
                  <a:pt x="547" y="506"/>
                </a:moveTo>
                <a:lnTo>
                  <a:pt x="572" y="506"/>
                </a:lnTo>
                <a:lnTo>
                  <a:pt x="572" y="531"/>
                </a:lnTo>
                <a:lnTo>
                  <a:pt x="547" y="531"/>
                </a:lnTo>
                <a:lnTo>
                  <a:pt x="547" y="506"/>
                </a:lnTo>
                <a:close/>
                <a:moveTo>
                  <a:pt x="246" y="586"/>
                </a:moveTo>
                <a:lnTo>
                  <a:pt x="368" y="586"/>
                </a:lnTo>
                <a:lnTo>
                  <a:pt x="368" y="163"/>
                </a:lnTo>
                <a:lnTo>
                  <a:pt x="246" y="163"/>
                </a:lnTo>
                <a:lnTo>
                  <a:pt x="246" y="586"/>
                </a:lnTo>
                <a:close/>
                <a:moveTo>
                  <a:pt x="321" y="188"/>
                </a:moveTo>
                <a:lnTo>
                  <a:pt x="343" y="188"/>
                </a:lnTo>
                <a:lnTo>
                  <a:pt x="343" y="213"/>
                </a:lnTo>
                <a:lnTo>
                  <a:pt x="321" y="213"/>
                </a:lnTo>
                <a:lnTo>
                  <a:pt x="321" y="188"/>
                </a:lnTo>
                <a:close/>
                <a:moveTo>
                  <a:pt x="321" y="238"/>
                </a:moveTo>
                <a:lnTo>
                  <a:pt x="343" y="238"/>
                </a:lnTo>
                <a:lnTo>
                  <a:pt x="343" y="263"/>
                </a:lnTo>
                <a:lnTo>
                  <a:pt x="321" y="263"/>
                </a:lnTo>
                <a:lnTo>
                  <a:pt x="321" y="238"/>
                </a:lnTo>
                <a:close/>
                <a:moveTo>
                  <a:pt x="321" y="288"/>
                </a:moveTo>
                <a:lnTo>
                  <a:pt x="343" y="288"/>
                </a:lnTo>
                <a:lnTo>
                  <a:pt x="343" y="310"/>
                </a:lnTo>
                <a:lnTo>
                  <a:pt x="321" y="310"/>
                </a:lnTo>
                <a:lnTo>
                  <a:pt x="321" y="288"/>
                </a:lnTo>
                <a:close/>
                <a:moveTo>
                  <a:pt x="321" y="335"/>
                </a:moveTo>
                <a:lnTo>
                  <a:pt x="343" y="335"/>
                </a:lnTo>
                <a:lnTo>
                  <a:pt x="343" y="359"/>
                </a:lnTo>
                <a:lnTo>
                  <a:pt x="321" y="359"/>
                </a:lnTo>
                <a:lnTo>
                  <a:pt x="321" y="335"/>
                </a:lnTo>
                <a:close/>
                <a:moveTo>
                  <a:pt x="321" y="384"/>
                </a:moveTo>
                <a:lnTo>
                  <a:pt x="343" y="384"/>
                </a:lnTo>
                <a:lnTo>
                  <a:pt x="343" y="409"/>
                </a:lnTo>
                <a:lnTo>
                  <a:pt x="321" y="409"/>
                </a:lnTo>
                <a:lnTo>
                  <a:pt x="321" y="384"/>
                </a:lnTo>
                <a:close/>
                <a:moveTo>
                  <a:pt x="321" y="434"/>
                </a:moveTo>
                <a:lnTo>
                  <a:pt x="343" y="434"/>
                </a:lnTo>
                <a:lnTo>
                  <a:pt x="343" y="459"/>
                </a:lnTo>
                <a:lnTo>
                  <a:pt x="321" y="459"/>
                </a:lnTo>
                <a:lnTo>
                  <a:pt x="321" y="434"/>
                </a:lnTo>
                <a:close/>
                <a:moveTo>
                  <a:pt x="321" y="481"/>
                </a:moveTo>
                <a:lnTo>
                  <a:pt x="343" y="481"/>
                </a:lnTo>
                <a:lnTo>
                  <a:pt x="343" y="506"/>
                </a:lnTo>
                <a:lnTo>
                  <a:pt x="321" y="506"/>
                </a:lnTo>
                <a:lnTo>
                  <a:pt x="321" y="481"/>
                </a:lnTo>
                <a:close/>
                <a:moveTo>
                  <a:pt x="271" y="188"/>
                </a:moveTo>
                <a:lnTo>
                  <a:pt x="296" y="188"/>
                </a:lnTo>
                <a:lnTo>
                  <a:pt x="296" y="213"/>
                </a:lnTo>
                <a:lnTo>
                  <a:pt x="271" y="213"/>
                </a:lnTo>
                <a:lnTo>
                  <a:pt x="271" y="188"/>
                </a:lnTo>
                <a:close/>
                <a:moveTo>
                  <a:pt x="271" y="238"/>
                </a:moveTo>
                <a:lnTo>
                  <a:pt x="296" y="238"/>
                </a:lnTo>
                <a:lnTo>
                  <a:pt x="296" y="263"/>
                </a:lnTo>
                <a:lnTo>
                  <a:pt x="271" y="263"/>
                </a:lnTo>
                <a:lnTo>
                  <a:pt x="271" y="238"/>
                </a:lnTo>
                <a:close/>
                <a:moveTo>
                  <a:pt x="271" y="288"/>
                </a:moveTo>
                <a:lnTo>
                  <a:pt x="296" y="288"/>
                </a:lnTo>
                <a:lnTo>
                  <a:pt x="296" y="310"/>
                </a:lnTo>
                <a:lnTo>
                  <a:pt x="271" y="310"/>
                </a:lnTo>
                <a:lnTo>
                  <a:pt x="271" y="288"/>
                </a:lnTo>
                <a:close/>
                <a:moveTo>
                  <a:pt x="271" y="335"/>
                </a:moveTo>
                <a:lnTo>
                  <a:pt x="296" y="335"/>
                </a:lnTo>
                <a:lnTo>
                  <a:pt x="296" y="359"/>
                </a:lnTo>
                <a:lnTo>
                  <a:pt x="271" y="359"/>
                </a:lnTo>
                <a:lnTo>
                  <a:pt x="271" y="335"/>
                </a:lnTo>
                <a:close/>
                <a:moveTo>
                  <a:pt x="271" y="384"/>
                </a:moveTo>
                <a:lnTo>
                  <a:pt x="296" y="384"/>
                </a:lnTo>
                <a:lnTo>
                  <a:pt x="296" y="409"/>
                </a:lnTo>
                <a:lnTo>
                  <a:pt x="271" y="409"/>
                </a:lnTo>
                <a:lnTo>
                  <a:pt x="271" y="384"/>
                </a:lnTo>
                <a:close/>
                <a:moveTo>
                  <a:pt x="271" y="434"/>
                </a:moveTo>
                <a:lnTo>
                  <a:pt x="296" y="434"/>
                </a:lnTo>
                <a:lnTo>
                  <a:pt x="296" y="459"/>
                </a:lnTo>
                <a:lnTo>
                  <a:pt x="271" y="459"/>
                </a:lnTo>
                <a:lnTo>
                  <a:pt x="271" y="434"/>
                </a:lnTo>
                <a:close/>
                <a:moveTo>
                  <a:pt x="271" y="481"/>
                </a:moveTo>
                <a:lnTo>
                  <a:pt x="296" y="481"/>
                </a:lnTo>
                <a:lnTo>
                  <a:pt x="296" y="506"/>
                </a:lnTo>
                <a:lnTo>
                  <a:pt x="271" y="506"/>
                </a:lnTo>
                <a:lnTo>
                  <a:pt x="271" y="481"/>
                </a:lnTo>
                <a:close/>
                <a:moveTo>
                  <a:pt x="774" y="188"/>
                </a:moveTo>
                <a:lnTo>
                  <a:pt x="749" y="188"/>
                </a:lnTo>
                <a:lnTo>
                  <a:pt x="749" y="213"/>
                </a:lnTo>
                <a:lnTo>
                  <a:pt x="725" y="213"/>
                </a:lnTo>
                <a:lnTo>
                  <a:pt x="725" y="188"/>
                </a:lnTo>
                <a:lnTo>
                  <a:pt x="700" y="188"/>
                </a:lnTo>
                <a:lnTo>
                  <a:pt x="700" y="213"/>
                </a:lnTo>
                <a:lnTo>
                  <a:pt x="675" y="213"/>
                </a:lnTo>
                <a:lnTo>
                  <a:pt x="675" y="586"/>
                </a:lnTo>
                <a:lnTo>
                  <a:pt x="799" y="586"/>
                </a:lnTo>
                <a:lnTo>
                  <a:pt x="799" y="213"/>
                </a:lnTo>
                <a:lnTo>
                  <a:pt x="774" y="213"/>
                </a:lnTo>
                <a:lnTo>
                  <a:pt x="774" y="188"/>
                </a:lnTo>
                <a:lnTo>
                  <a:pt x="774" y="188"/>
                </a:lnTo>
                <a:close/>
                <a:moveTo>
                  <a:pt x="725" y="506"/>
                </a:moveTo>
                <a:lnTo>
                  <a:pt x="700" y="506"/>
                </a:lnTo>
                <a:lnTo>
                  <a:pt x="700" y="481"/>
                </a:lnTo>
                <a:lnTo>
                  <a:pt x="725" y="481"/>
                </a:lnTo>
                <a:lnTo>
                  <a:pt x="725" y="506"/>
                </a:lnTo>
                <a:close/>
                <a:moveTo>
                  <a:pt x="725" y="459"/>
                </a:moveTo>
                <a:lnTo>
                  <a:pt x="700" y="459"/>
                </a:lnTo>
                <a:lnTo>
                  <a:pt x="700" y="434"/>
                </a:lnTo>
                <a:lnTo>
                  <a:pt x="725" y="434"/>
                </a:lnTo>
                <a:lnTo>
                  <a:pt x="725" y="459"/>
                </a:lnTo>
                <a:close/>
                <a:moveTo>
                  <a:pt x="725" y="409"/>
                </a:moveTo>
                <a:lnTo>
                  <a:pt x="700" y="409"/>
                </a:lnTo>
                <a:lnTo>
                  <a:pt x="700" y="384"/>
                </a:lnTo>
                <a:lnTo>
                  <a:pt x="725" y="384"/>
                </a:lnTo>
                <a:lnTo>
                  <a:pt x="725" y="409"/>
                </a:lnTo>
                <a:close/>
                <a:moveTo>
                  <a:pt x="725" y="359"/>
                </a:moveTo>
                <a:lnTo>
                  <a:pt x="700" y="359"/>
                </a:lnTo>
                <a:lnTo>
                  <a:pt x="700" y="335"/>
                </a:lnTo>
                <a:lnTo>
                  <a:pt x="725" y="335"/>
                </a:lnTo>
                <a:lnTo>
                  <a:pt x="725" y="359"/>
                </a:lnTo>
                <a:close/>
                <a:moveTo>
                  <a:pt x="725" y="310"/>
                </a:moveTo>
                <a:lnTo>
                  <a:pt x="700" y="310"/>
                </a:lnTo>
                <a:lnTo>
                  <a:pt x="700" y="288"/>
                </a:lnTo>
                <a:lnTo>
                  <a:pt x="725" y="288"/>
                </a:lnTo>
                <a:lnTo>
                  <a:pt x="725" y="310"/>
                </a:lnTo>
                <a:close/>
                <a:moveTo>
                  <a:pt x="725" y="263"/>
                </a:moveTo>
                <a:lnTo>
                  <a:pt x="700" y="263"/>
                </a:lnTo>
                <a:lnTo>
                  <a:pt x="700" y="238"/>
                </a:lnTo>
                <a:lnTo>
                  <a:pt x="725" y="238"/>
                </a:lnTo>
                <a:lnTo>
                  <a:pt x="725" y="263"/>
                </a:lnTo>
                <a:close/>
                <a:moveTo>
                  <a:pt x="774" y="506"/>
                </a:moveTo>
                <a:lnTo>
                  <a:pt x="749" y="506"/>
                </a:lnTo>
                <a:lnTo>
                  <a:pt x="749" y="481"/>
                </a:lnTo>
                <a:lnTo>
                  <a:pt x="774" y="481"/>
                </a:lnTo>
                <a:lnTo>
                  <a:pt x="774" y="506"/>
                </a:lnTo>
                <a:close/>
                <a:moveTo>
                  <a:pt x="774" y="459"/>
                </a:moveTo>
                <a:lnTo>
                  <a:pt x="749" y="459"/>
                </a:lnTo>
                <a:lnTo>
                  <a:pt x="749" y="434"/>
                </a:lnTo>
                <a:lnTo>
                  <a:pt x="774" y="434"/>
                </a:lnTo>
                <a:lnTo>
                  <a:pt x="774" y="459"/>
                </a:lnTo>
                <a:close/>
                <a:moveTo>
                  <a:pt x="774" y="409"/>
                </a:moveTo>
                <a:lnTo>
                  <a:pt x="749" y="409"/>
                </a:lnTo>
                <a:lnTo>
                  <a:pt x="749" y="384"/>
                </a:lnTo>
                <a:lnTo>
                  <a:pt x="774" y="384"/>
                </a:lnTo>
                <a:lnTo>
                  <a:pt x="774" y="409"/>
                </a:lnTo>
                <a:close/>
                <a:moveTo>
                  <a:pt x="774" y="359"/>
                </a:moveTo>
                <a:lnTo>
                  <a:pt x="749" y="359"/>
                </a:lnTo>
                <a:lnTo>
                  <a:pt x="749" y="335"/>
                </a:lnTo>
                <a:lnTo>
                  <a:pt x="774" y="335"/>
                </a:lnTo>
                <a:lnTo>
                  <a:pt x="774" y="359"/>
                </a:lnTo>
                <a:close/>
                <a:moveTo>
                  <a:pt x="774" y="310"/>
                </a:moveTo>
                <a:lnTo>
                  <a:pt x="749" y="310"/>
                </a:lnTo>
                <a:lnTo>
                  <a:pt x="749" y="288"/>
                </a:lnTo>
                <a:lnTo>
                  <a:pt x="774" y="288"/>
                </a:lnTo>
                <a:lnTo>
                  <a:pt x="774" y="310"/>
                </a:lnTo>
                <a:close/>
                <a:moveTo>
                  <a:pt x="774" y="263"/>
                </a:moveTo>
                <a:lnTo>
                  <a:pt x="749" y="263"/>
                </a:lnTo>
                <a:lnTo>
                  <a:pt x="749" y="238"/>
                </a:lnTo>
                <a:lnTo>
                  <a:pt x="774" y="238"/>
                </a:lnTo>
                <a:lnTo>
                  <a:pt x="774" y="263"/>
                </a:lnTo>
                <a:close/>
                <a:moveTo>
                  <a:pt x="832" y="263"/>
                </a:moveTo>
                <a:lnTo>
                  <a:pt x="832" y="584"/>
                </a:lnTo>
                <a:lnTo>
                  <a:pt x="888" y="584"/>
                </a:lnTo>
                <a:lnTo>
                  <a:pt x="888" y="539"/>
                </a:lnTo>
                <a:lnTo>
                  <a:pt x="932" y="539"/>
                </a:lnTo>
                <a:lnTo>
                  <a:pt x="932" y="584"/>
                </a:lnTo>
                <a:lnTo>
                  <a:pt x="987" y="584"/>
                </a:lnTo>
                <a:lnTo>
                  <a:pt x="987" y="285"/>
                </a:lnTo>
                <a:lnTo>
                  <a:pt x="832" y="263"/>
                </a:lnTo>
                <a:close/>
                <a:moveTo>
                  <a:pt x="877" y="506"/>
                </a:moveTo>
                <a:lnTo>
                  <a:pt x="855" y="506"/>
                </a:lnTo>
                <a:lnTo>
                  <a:pt x="855" y="473"/>
                </a:lnTo>
                <a:lnTo>
                  <a:pt x="877" y="473"/>
                </a:lnTo>
                <a:lnTo>
                  <a:pt x="877" y="506"/>
                </a:lnTo>
                <a:close/>
                <a:moveTo>
                  <a:pt x="877" y="462"/>
                </a:moveTo>
                <a:lnTo>
                  <a:pt x="855" y="462"/>
                </a:lnTo>
                <a:lnTo>
                  <a:pt x="855" y="429"/>
                </a:lnTo>
                <a:lnTo>
                  <a:pt x="877" y="429"/>
                </a:lnTo>
                <a:lnTo>
                  <a:pt x="877" y="462"/>
                </a:lnTo>
                <a:close/>
                <a:moveTo>
                  <a:pt x="877" y="418"/>
                </a:moveTo>
                <a:lnTo>
                  <a:pt x="855" y="418"/>
                </a:lnTo>
                <a:lnTo>
                  <a:pt x="855" y="384"/>
                </a:lnTo>
                <a:lnTo>
                  <a:pt x="877" y="384"/>
                </a:lnTo>
                <a:lnTo>
                  <a:pt x="877" y="418"/>
                </a:lnTo>
                <a:close/>
                <a:moveTo>
                  <a:pt x="877" y="373"/>
                </a:moveTo>
                <a:lnTo>
                  <a:pt x="855" y="373"/>
                </a:lnTo>
                <a:lnTo>
                  <a:pt x="855" y="340"/>
                </a:lnTo>
                <a:lnTo>
                  <a:pt x="877" y="340"/>
                </a:lnTo>
                <a:lnTo>
                  <a:pt x="877" y="373"/>
                </a:lnTo>
                <a:close/>
                <a:moveTo>
                  <a:pt x="921" y="506"/>
                </a:moveTo>
                <a:lnTo>
                  <a:pt x="899" y="506"/>
                </a:lnTo>
                <a:lnTo>
                  <a:pt x="899" y="473"/>
                </a:lnTo>
                <a:lnTo>
                  <a:pt x="921" y="473"/>
                </a:lnTo>
                <a:lnTo>
                  <a:pt x="921" y="506"/>
                </a:lnTo>
                <a:close/>
                <a:moveTo>
                  <a:pt x="921" y="462"/>
                </a:moveTo>
                <a:lnTo>
                  <a:pt x="899" y="462"/>
                </a:lnTo>
                <a:lnTo>
                  <a:pt x="899" y="429"/>
                </a:lnTo>
                <a:lnTo>
                  <a:pt x="921" y="429"/>
                </a:lnTo>
                <a:lnTo>
                  <a:pt x="921" y="462"/>
                </a:lnTo>
                <a:close/>
                <a:moveTo>
                  <a:pt x="921" y="418"/>
                </a:moveTo>
                <a:lnTo>
                  <a:pt x="899" y="418"/>
                </a:lnTo>
                <a:lnTo>
                  <a:pt x="899" y="384"/>
                </a:lnTo>
                <a:lnTo>
                  <a:pt x="921" y="384"/>
                </a:lnTo>
                <a:lnTo>
                  <a:pt x="921" y="418"/>
                </a:lnTo>
                <a:close/>
                <a:moveTo>
                  <a:pt x="921" y="373"/>
                </a:moveTo>
                <a:lnTo>
                  <a:pt x="899" y="373"/>
                </a:lnTo>
                <a:lnTo>
                  <a:pt x="899" y="340"/>
                </a:lnTo>
                <a:lnTo>
                  <a:pt x="921" y="340"/>
                </a:lnTo>
                <a:lnTo>
                  <a:pt x="921" y="373"/>
                </a:lnTo>
                <a:close/>
                <a:moveTo>
                  <a:pt x="965" y="506"/>
                </a:moveTo>
                <a:lnTo>
                  <a:pt x="943" y="506"/>
                </a:lnTo>
                <a:lnTo>
                  <a:pt x="943" y="473"/>
                </a:lnTo>
                <a:lnTo>
                  <a:pt x="965" y="473"/>
                </a:lnTo>
                <a:lnTo>
                  <a:pt x="965" y="506"/>
                </a:lnTo>
                <a:close/>
                <a:moveTo>
                  <a:pt x="965" y="462"/>
                </a:moveTo>
                <a:lnTo>
                  <a:pt x="943" y="462"/>
                </a:lnTo>
                <a:lnTo>
                  <a:pt x="943" y="429"/>
                </a:lnTo>
                <a:lnTo>
                  <a:pt x="965" y="429"/>
                </a:lnTo>
                <a:lnTo>
                  <a:pt x="965" y="462"/>
                </a:lnTo>
                <a:close/>
                <a:moveTo>
                  <a:pt x="965" y="418"/>
                </a:moveTo>
                <a:lnTo>
                  <a:pt x="943" y="418"/>
                </a:lnTo>
                <a:lnTo>
                  <a:pt x="943" y="384"/>
                </a:lnTo>
                <a:lnTo>
                  <a:pt x="965" y="384"/>
                </a:lnTo>
                <a:lnTo>
                  <a:pt x="965" y="418"/>
                </a:lnTo>
                <a:close/>
                <a:moveTo>
                  <a:pt x="965" y="373"/>
                </a:moveTo>
                <a:lnTo>
                  <a:pt x="943" y="373"/>
                </a:lnTo>
                <a:lnTo>
                  <a:pt x="943" y="340"/>
                </a:lnTo>
                <a:lnTo>
                  <a:pt x="965" y="340"/>
                </a:lnTo>
                <a:lnTo>
                  <a:pt x="965" y="373"/>
                </a:lnTo>
                <a:close/>
              </a:path>
            </a:pathLst>
          </a:custGeo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3" name="그룹 122">
            <a:extLst>
              <a:ext uri="{FF2B5EF4-FFF2-40B4-BE49-F238E27FC236}">
                <a16:creationId xmlns:a16="http://schemas.microsoft.com/office/drawing/2014/main" xmlns="" id="{F3200D64-622E-460B-8687-B43108F15C02}"/>
              </a:ext>
            </a:extLst>
          </p:cNvPr>
          <p:cNvGrpSpPr/>
          <p:nvPr/>
        </p:nvGrpSpPr>
        <p:grpSpPr>
          <a:xfrm>
            <a:off x="6634190" y="3670726"/>
            <a:ext cx="805870" cy="676627"/>
            <a:chOff x="11255743" y="2326119"/>
            <a:chExt cx="837499" cy="703183"/>
          </a:xfrm>
          <a:gradFill flip="none" rotWithShape="1">
            <a:gsLst>
              <a:gs pos="0">
                <a:srgbClr val="667FAA"/>
              </a:gs>
              <a:gs pos="18000">
                <a:srgbClr val="82A1D7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grpSpPr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xmlns="" id="{8069D9D5-6C06-45E0-8F73-5AF35858E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4245" y="2465611"/>
              <a:ext cx="245474" cy="562329"/>
            </a:xfrm>
            <a:custGeom>
              <a:avLst/>
              <a:gdLst>
                <a:gd name="T0" fmla="*/ 19 w 730"/>
                <a:gd name="T1" fmla="*/ 231 h 1671"/>
                <a:gd name="T2" fmla="*/ 0 w 730"/>
                <a:gd name="T3" fmla="*/ 328 h 1671"/>
                <a:gd name="T4" fmla="*/ 27 w 730"/>
                <a:gd name="T5" fmla="*/ 362 h 1671"/>
                <a:gd name="T6" fmla="*/ 102 w 730"/>
                <a:gd name="T7" fmla="*/ 593 h 1671"/>
                <a:gd name="T8" fmla="*/ 155 w 730"/>
                <a:gd name="T9" fmla="*/ 195 h 1671"/>
                <a:gd name="T10" fmla="*/ 156 w 730"/>
                <a:gd name="T11" fmla="*/ 193 h 1671"/>
                <a:gd name="T12" fmla="*/ 156 w 730"/>
                <a:gd name="T13" fmla="*/ 1578 h 1671"/>
                <a:gd name="T14" fmla="*/ 249 w 730"/>
                <a:gd name="T15" fmla="*/ 1671 h 1671"/>
                <a:gd name="T16" fmla="*/ 341 w 730"/>
                <a:gd name="T17" fmla="*/ 1578 h 1671"/>
                <a:gd name="T18" fmla="*/ 341 w 730"/>
                <a:gd name="T19" fmla="*/ 759 h 1671"/>
                <a:gd name="T20" fmla="*/ 375 w 730"/>
                <a:gd name="T21" fmla="*/ 759 h 1671"/>
                <a:gd name="T22" fmla="*/ 375 w 730"/>
                <a:gd name="T23" fmla="*/ 1578 h 1671"/>
                <a:gd name="T24" fmla="*/ 467 w 730"/>
                <a:gd name="T25" fmla="*/ 1671 h 1671"/>
                <a:gd name="T26" fmla="*/ 560 w 730"/>
                <a:gd name="T27" fmla="*/ 1578 h 1671"/>
                <a:gd name="T28" fmla="*/ 560 w 730"/>
                <a:gd name="T29" fmla="*/ 200 h 1671"/>
                <a:gd name="T30" fmla="*/ 578 w 730"/>
                <a:gd name="T31" fmla="*/ 260 h 1671"/>
                <a:gd name="T32" fmla="*/ 611 w 730"/>
                <a:gd name="T33" fmla="*/ 611 h 1671"/>
                <a:gd name="T34" fmla="*/ 604 w 730"/>
                <a:gd name="T35" fmla="*/ 826 h 1671"/>
                <a:gd name="T36" fmla="*/ 660 w 730"/>
                <a:gd name="T37" fmla="*/ 889 h 1671"/>
                <a:gd name="T38" fmla="*/ 664 w 730"/>
                <a:gd name="T39" fmla="*/ 889 h 1671"/>
                <a:gd name="T40" fmla="*/ 723 w 730"/>
                <a:gd name="T41" fmla="*/ 833 h 1671"/>
                <a:gd name="T42" fmla="*/ 730 w 730"/>
                <a:gd name="T43" fmla="*/ 611 h 1671"/>
                <a:gd name="T44" fmla="*/ 668 w 730"/>
                <a:gd name="T45" fmla="*/ 150 h 1671"/>
                <a:gd name="T46" fmla="*/ 596 w 730"/>
                <a:gd name="T47" fmla="*/ 41 h 1671"/>
                <a:gd name="T48" fmla="*/ 522 w 730"/>
                <a:gd name="T49" fmla="*/ 4 h 1671"/>
                <a:gd name="T50" fmla="*/ 502 w 730"/>
                <a:gd name="T51" fmla="*/ 0 h 1671"/>
                <a:gd name="T52" fmla="*/ 214 w 730"/>
                <a:gd name="T53" fmla="*/ 0 h 1671"/>
                <a:gd name="T54" fmla="*/ 196 w 730"/>
                <a:gd name="T55" fmla="*/ 3 h 1671"/>
                <a:gd name="T56" fmla="*/ 117 w 730"/>
                <a:gd name="T57" fmla="*/ 41 h 1671"/>
                <a:gd name="T58" fmla="*/ 19 w 730"/>
                <a:gd name="T59" fmla="*/ 23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30" h="1671">
                  <a:moveTo>
                    <a:pt x="19" y="231"/>
                  </a:moveTo>
                  <a:cubicBezTo>
                    <a:pt x="12" y="260"/>
                    <a:pt x="5" y="292"/>
                    <a:pt x="0" y="328"/>
                  </a:cubicBezTo>
                  <a:cubicBezTo>
                    <a:pt x="9" y="338"/>
                    <a:pt x="18" y="349"/>
                    <a:pt x="27" y="362"/>
                  </a:cubicBezTo>
                  <a:cubicBezTo>
                    <a:pt x="63" y="419"/>
                    <a:pt x="88" y="495"/>
                    <a:pt x="102" y="593"/>
                  </a:cubicBezTo>
                  <a:cubicBezTo>
                    <a:pt x="103" y="390"/>
                    <a:pt x="127" y="264"/>
                    <a:pt x="155" y="195"/>
                  </a:cubicBezTo>
                  <a:cubicBezTo>
                    <a:pt x="156" y="194"/>
                    <a:pt x="156" y="194"/>
                    <a:pt x="156" y="193"/>
                  </a:cubicBezTo>
                  <a:cubicBezTo>
                    <a:pt x="156" y="1578"/>
                    <a:pt x="156" y="1578"/>
                    <a:pt x="156" y="1578"/>
                  </a:cubicBezTo>
                  <a:cubicBezTo>
                    <a:pt x="156" y="1629"/>
                    <a:pt x="198" y="1671"/>
                    <a:pt x="249" y="1671"/>
                  </a:cubicBezTo>
                  <a:cubicBezTo>
                    <a:pt x="299" y="1671"/>
                    <a:pt x="341" y="1629"/>
                    <a:pt x="341" y="1578"/>
                  </a:cubicBezTo>
                  <a:cubicBezTo>
                    <a:pt x="341" y="759"/>
                    <a:pt x="341" y="759"/>
                    <a:pt x="341" y="759"/>
                  </a:cubicBezTo>
                  <a:cubicBezTo>
                    <a:pt x="375" y="759"/>
                    <a:pt x="375" y="759"/>
                    <a:pt x="375" y="759"/>
                  </a:cubicBezTo>
                  <a:cubicBezTo>
                    <a:pt x="375" y="1578"/>
                    <a:pt x="375" y="1578"/>
                    <a:pt x="375" y="1578"/>
                  </a:cubicBezTo>
                  <a:cubicBezTo>
                    <a:pt x="375" y="1629"/>
                    <a:pt x="417" y="1671"/>
                    <a:pt x="467" y="1671"/>
                  </a:cubicBezTo>
                  <a:cubicBezTo>
                    <a:pt x="518" y="1671"/>
                    <a:pt x="560" y="1629"/>
                    <a:pt x="560" y="1578"/>
                  </a:cubicBezTo>
                  <a:cubicBezTo>
                    <a:pt x="560" y="200"/>
                    <a:pt x="560" y="200"/>
                    <a:pt x="560" y="200"/>
                  </a:cubicBezTo>
                  <a:cubicBezTo>
                    <a:pt x="566" y="217"/>
                    <a:pt x="573" y="236"/>
                    <a:pt x="578" y="260"/>
                  </a:cubicBezTo>
                  <a:cubicBezTo>
                    <a:pt x="598" y="337"/>
                    <a:pt x="611" y="451"/>
                    <a:pt x="611" y="611"/>
                  </a:cubicBezTo>
                  <a:cubicBezTo>
                    <a:pt x="611" y="675"/>
                    <a:pt x="609" y="747"/>
                    <a:pt x="604" y="826"/>
                  </a:cubicBezTo>
                  <a:cubicBezTo>
                    <a:pt x="602" y="859"/>
                    <a:pt x="628" y="887"/>
                    <a:pt x="660" y="889"/>
                  </a:cubicBezTo>
                  <a:cubicBezTo>
                    <a:pt x="662" y="889"/>
                    <a:pt x="663" y="889"/>
                    <a:pt x="664" y="889"/>
                  </a:cubicBezTo>
                  <a:cubicBezTo>
                    <a:pt x="695" y="889"/>
                    <a:pt x="722" y="865"/>
                    <a:pt x="723" y="833"/>
                  </a:cubicBezTo>
                  <a:cubicBezTo>
                    <a:pt x="728" y="752"/>
                    <a:pt x="730" y="678"/>
                    <a:pt x="730" y="611"/>
                  </a:cubicBezTo>
                  <a:cubicBezTo>
                    <a:pt x="730" y="388"/>
                    <a:pt x="707" y="245"/>
                    <a:pt x="668" y="150"/>
                  </a:cubicBezTo>
                  <a:cubicBezTo>
                    <a:pt x="649" y="103"/>
                    <a:pt x="625" y="67"/>
                    <a:pt x="596" y="41"/>
                  </a:cubicBezTo>
                  <a:cubicBezTo>
                    <a:pt x="574" y="21"/>
                    <a:pt x="548" y="9"/>
                    <a:pt x="522" y="4"/>
                  </a:cubicBezTo>
                  <a:cubicBezTo>
                    <a:pt x="515" y="2"/>
                    <a:pt x="509" y="0"/>
                    <a:pt x="50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08" y="0"/>
                    <a:pt x="202" y="1"/>
                    <a:pt x="196" y="3"/>
                  </a:cubicBezTo>
                  <a:cubicBezTo>
                    <a:pt x="168" y="7"/>
                    <a:pt x="140" y="20"/>
                    <a:pt x="117" y="41"/>
                  </a:cubicBezTo>
                  <a:cubicBezTo>
                    <a:pt x="73" y="80"/>
                    <a:pt x="42" y="140"/>
                    <a:pt x="19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4" name="Oval 30">
              <a:extLst>
                <a:ext uri="{FF2B5EF4-FFF2-40B4-BE49-F238E27FC236}">
                  <a16:creationId xmlns:a16="http://schemas.microsoft.com/office/drawing/2014/main" xmlns="" id="{350371AC-F01F-4B72-8FF9-16D5F619E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8270" y="2326119"/>
              <a:ext cx="113065" cy="11279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5" name="Freeform 31">
              <a:extLst>
                <a:ext uri="{FF2B5EF4-FFF2-40B4-BE49-F238E27FC236}">
                  <a16:creationId xmlns:a16="http://schemas.microsoft.com/office/drawing/2014/main" xmlns="" id="{5F8DE3C3-6569-4A8F-91D3-4898C4BAB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5743" y="2559877"/>
              <a:ext cx="252013" cy="468062"/>
            </a:xfrm>
            <a:custGeom>
              <a:avLst/>
              <a:gdLst>
                <a:gd name="T0" fmla="*/ 585 w 749"/>
                <a:gd name="T1" fmla="*/ 16 h 1391"/>
                <a:gd name="T2" fmla="*/ 524 w 749"/>
                <a:gd name="T3" fmla="*/ 1 h 1391"/>
                <a:gd name="T4" fmla="*/ 521 w 749"/>
                <a:gd name="T5" fmla="*/ 0 h 1391"/>
                <a:gd name="T6" fmla="*/ 233 w 749"/>
                <a:gd name="T7" fmla="*/ 0 h 1391"/>
                <a:gd name="T8" fmla="*/ 229 w 749"/>
                <a:gd name="T9" fmla="*/ 0 h 1391"/>
                <a:gd name="T10" fmla="*/ 169 w 749"/>
                <a:gd name="T11" fmla="*/ 16 h 1391"/>
                <a:gd name="T12" fmla="*/ 55 w 749"/>
                <a:gd name="T13" fmla="*/ 157 h 1391"/>
                <a:gd name="T14" fmla="*/ 4 w 749"/>
                <a:gd name="T15" fmla="*/ 515 h 1391"/>
                <a:gd name="T16" fmla="*/ 8 w 749"/>
                <a:gd name="T17" fmla="*/ 658 h 1391"/>
                <a:gd name="T18" fmla="*/ 53 w 749"/>
                <a:gd name="T19" fmla="*/ 712 h 1391"/>
                <a:gd name="T20" fmla="*/ 53 w 749"/>
                <a:gd name="T21" fmla="*/ 744 h 1391"/>
                <a:gd name="T22" fmla="*/ 30 w 749"/>
                <a:gd name="T23" fmla="*/ 744 h 1391"/>
                <a:gd name="T24" fmla="*/ 0 w 749"/>
                <a:gd name="T25" fmla="*/ 773 h 1391"/>
                <a:gd name="T26" fmla="*/ 0 w 749"/>
                <a:gd name="T27" fmla="*/ 1087 h 1391"/>
                <a:gd name="T28" fmla="*/ 30 w 749"/>
                <a:gd name="T29" fmla="*/ 1116 h 1391"/>
                <a:gd name="T30" fmla="*/ 119 w 749"/>
                <a:gd name="T31" fmla="*/ 1116 h 1391"/>
                <a:gd name="T32" fmla="*/ 149 w 749"/>
                <a:gd name="T33" fmla="*/ 1087 h 1391"/>
                <a:gd name="T34" fmla="*/ 149 w 749"/>
                <a:gd name="T35" fmla="*/ 773 h 1391"/>
                <a:gd name="T36" fmla="*/ 119 w 749"/>
                <a:gd name="T37" fmla="*/ 744 h 1391"/>
                <a:gd name="T38" fmla="*/ 96 w 749"/>
                <a:gd name="T39" fmla="*/ 744 h 1391"/>
                <a:gd name="T40" fmla="*/ 96 w 749"/>
                <a:gd name="T41" fmla="*/ 707 h 1391"/>
                <a:gd name="T42" fmla="*/ 127 w 749"/>
                <a:gd name="T43" fmla="*/ 651 h 1391"/>
                <a:gd name="T44" fmla="*/ 123 w 749"/>
                <a:gd name="T45" fmla="*/ 515 h 1391"/>
                <a:gd name="T46" fmla="*/ 175 w 749"/>
                <a:gd name="T47" fmla="*/ 180 h 1391"/>
                <a:gd name="T48" fmla="*/ 175 w 749"/>
                <a:gd name="T49" fmla="*/ 1298 h 1391"/>
                <a:gd name="T50" fmla="*/ 267 w 749"/>
                <a:gd name="T51" fmla="*/ 1391 h 1391"/>
                <a:gd name="T52" fmla="*/ 359 w 749"/>
                <a:gd name="T53" fmla="*/ 1298 h 1391"/>
                <a:gd name="T54" fmla="*/ 359 w 749"/>
                <a:gd name="T55" fmla="*/ 625 h 1391"/>
                <a:gd name="T56" fmla="*/ 394 w 749"/>
                <a:gd name="T57" fmla="*/ 625 h 1391"/>
                <a:gd name="T58" fmla="*/ 394 w 749"/>
                <a:gd name="T59" fmla="*/ 1298 h 1391"/>
                <a:gd name="T60" fmla="*/ 486 w 749"/>
                <a:gd name="T61" fmla="*/ 1391 h 1391"/>
                <a:gd name="T62" fmla="*/ 578 w 749"/>
                <a:gd name="T63" fmla="*/ 1298 h 1391"/>
                <a:gd name="T64" fmla="*/ 578 w 749"/>
                <a:gd name="T65" fmla="*/ 180 h 1391"/>
                <a:gd name="T66" fmla="*/ 592 w 749"/>
                <a:gd name="T67" fmla="*/ 212 h 1391"/>
                <a:gd name="T68" fmla="*/ 630 w 749"/>
                <a:gd name="T69" fmla="*/ 515 h 1391"/>
                <a:gd name="T70" fmla="*/ 626 w 749"/>
                <a:gd name="T71" fmla="*/ 651 h 1391"/>
                <a:gd name="T72" fmla="*/ 682 w 749"/>
                <a:gd name="T73" fmla="*/ 714 h 1391"/>
                <a:gd name="T74" fmla="*/ 686 w 749"/>
                <a:gd name="T75" fmla="*/ 714 h 1391"/>
                <a:gd name="T76" fmla="*/ 745 w 749"/>
                <a:gd name="T77" fmla="*/ 658 h 1391"/>
                <a:gd name="T78" fmla="*/ 749 w 749"/>
                <a:gd name="T79" fmla="*/ 515 h 1391"/>
                <a:gd name="T80" fmla="*/ 664 w 749"/>
                <a:gd name="T81" fmla="*/ 91 h 1391"/>
                <a:gd name="T82" fmla="*/ 585 w 749"/>
                <a:gd name="T83" fmla="*/ 16 h 1391"/>
                <a:gd name="T84" fmla="*/ 348 w 749"/>
                <a:gd name="T85" fmla="*/ 61 h 1391"/>
                <a:gd name="T86" fmla="*/ 377 w 749"/>
                <a:gd name="T87" fmla="*/ 61 h 1391"/>
                <a:gd name="T88" fmla="*/ 405 w 749"/>
                <a:gd name="T89" fmla="*/ 61 h 1391"/>
                <a:gd name="T90" fmla="*/ 419 w 749"/>
                <a:gd name="T91" fmla="*/ 117 h 1391"/>
                <a:gd name="T92" fmla="*/ 417 w 749"/>
                <a:gd name="T93" fmla="*/ 121 h 1391"/>
                <a:gd name="T94" fmla="*/ 377 w 749"/>
                <a:gd name="T95" fmla="*/ 135 h 1391"/>
                <a:gd name="T96" fmla="*/ 336 w 749"/>
                <a:gd name="T97" fmla="*/ 121 h 1391"/>
                <a:gd name="T98" fmla="*/ 334 w 749"/>
                <a:gd name="T99" fmla="*/ 117 h 1391"/>
                <a:gd name="T100" fmla="*/ 348 w 749"/>
                <a:gd name="T101" fmla="*/ 61 h 1391"/>
                <a:gd name="T102" fmla="*/ 377 w 749"/>
                <a:gd name="T103" fmla="*/ 542 h 1391"/>
                <a:gd name="T104" fmla="*/ 306 w 749"/>
                <a:gd name="T105" fmla="*/ 453 h 1391"/>
                <a:gd name="T106" fmla="*/ 347 w 749"/>
                <a:gd name="T107" fmla="*/ 152 h 1391"/>
                <a:gd name="T108" fmla="*/ 377 w 749"/>
                <a:gd name="T109" fmla="*/ 158 h 1391"/>
                <a:gd name="T110" fmla="*/ 377 w 749"/>
                <a:gd name="T111" fmla="*/ 158 h 1391"/>
                <a:gd name="T112" fmla="*/ 377 w 749"/>
                <a:gd name="T113" fmla="*/ 158 h 1391"/>
                <a:gd name="T114" fmla="*/ 407 w 749"/>
                <a:gd name="T115" fmla="*/ 152 h 1391"/>
                <a:gd name="T116" fmla="*/ 447 w 749"/>
                <a:gd name="T117" fmla="*/ 453 h 1391"/>
                <a:gd name="T118" fmla="*/ 377 w 749"/>
                <a:gd name="T119" fmla="*/ 542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9" h="1391">
                  <a:moveTo>
                    <a:pt x="585" y="16"/>
                  </a:moveTo>
                  <a:cubicBezTo>
                    <a:pt x="560" y="4"/>
                    <a:pt x="538" y="1"/>
                    <a:pt x="524" y="1"/>
                  </a:cubicBezTo>
                  <a:cubicBezTo>
                    <a:pt x="523" y="0"/>
                    <a:pt x="522" y="0"/>
                    <a:pt x="521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1" y="0"/>
                    <a:pt x="230" y="0"/>
                    <a:pt x="229" y="0"/>
                  </a:cubicBezTo>
                  <a:cubicBezTo>
                    <a:pt x="216" y="1"/>
                    <a:pt x="194" y="4"/>
                    <a:pt x="169" y="16"/>
                  </a:cubicBezTo>
                  <a:cubicBezTo>
                    <a:pt x="129" y="36"/>
                    <a:pt x="85" y="80"/>
                    <a:pt x="55" y="157"/>
                  </a:cubicBezTo>
                  <a:cubicBezTo>
                    <a:pt x="24" y="234"/>
                    <a:pt x="4" y="346"/>
                    <a:pt x="4" y="515"/>
                  </a:cubicBezTo>
                  <a:cubicBezTo>
                    <a:pt x="4" y="559"/>
                    <a:pt x="5" y="606"/>
                    <a:pt x="8" y="658"/>
                  </a:cubicBezTo>
                  <a:cubicBezTo>
                    <a:pt x="10" y="684"/>
                    <a:pt x="28" y="706"/>
                    <a:pt x="53" y="712"/>
                  </a:cubicBezTo>
                  <a:cubicBezTo>
                    <a:pt x="53" y="744"/>
                    <a:pt x="53" y="744"/>
                    <a:pt x="53" y="744"/>
                  </a:cubicBezTo>
                  <a:cubicBezTo>
                    <a:pt x="30" y="744"/>
                    <a:pt x="30" y="744"/>
                    <a:pt x="30" y="744"/>
                  </a:cubicBezTo>
                  <a:cubicBezTo>
                    <a:pt x="13" y="744"/>
                    <a:pt x="0" y="757"/>
                    <a:pt x="0" y="773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0" y="1103"/>
                    <a:pt x="13" y="1116"/>
                    <a:pt x="30" y="1116"/>
                  </a:cubicBezTo>
                  <a:cubicBezTo>
                    <a:pt x="119" y="1116"/>
                    <a:pt x="119" y="1116"/>
                    <a:pt x="119" y="1116"/>
                  </a:cubicBezTo>
                  <a:cubicBezTo>
                    <a:pt x="136" y="1116"/>
                    <a:pt x="149" y="1103"/>
                    <a:pt x="149" y="1087"/>
                  </a:cubicBezTo>
                  <a:cubicBezTo>
                    <a:pt x="149" y="773"/>
                    <a:pt x="149" y="773"/>
                    <a:pt x="149" y="773"/>
                  </a:cubicBezTo>
                  <a:cubicBezTo>
                    <a:pt x="149" y="757"/>
                    <a:pt x="136" y="744"/>
                    <a:pt x="119" y="744"/>
                  </a:cubicBezTo>
                  <a:cubicBezTo>
                    <a:pt x="96" y="744"/>
                    <a:pt x="96" y="744"/>
                    <a:pt x="96" y="744"/>
                  </a:cubicBezTo>
                  <a:cubicBezTo>
                    <a:pt x="96" y="707"/>
                    <a:pt x="96" y="707"/>
                    <a:pt x="96" y="707"/>
                  </a:cubicBezTo>
                  <a:cubicBezTo>
                    <a:pt x="116" y="696"/>
                    <a:pt x="129" y="675"/>
                    <a:pt x="127" y="651"/>
                  </a:cubicBezTo>
                  <a:cubicBezTo>
                    <a:pt x="124" y="601"/>
                    <a:pt x="123" y="556"/>
                    <a:pt x="123" y="515"/>
                  </a:cubicBezTo>
                  <a:cubicBezTo>
                    <a:pt x="123" y="334"/>
                    <a:pt x="149" y="233"/>
                    <a:pt x="175" y="180"/>
                  </a:cubicBezTo>
                  <a:cubicBezTo>
                    <a:pt x="175" y="1298"/>
                    <a:pt x="175" y="1298"/>
                    <a:pt x="175" y="1298"/>
                  </a:cubicBezTo>
                  <a:cubicBezTo>
                    <a:pt x="175" y="1349"/>
                    <a:pt x="216" y="1391"/>
                    <a:pt x="267" y="1391"/>
                  </a:cubicBezTo>
                  <a:cubicBezTo>
                    <a:pt x="318" y="1391"/>
                    <a:pt x="359" y="1349"/>
                    <a:pt x="359" y="1298"/>
                  </a:cubicBezTo>
                  <a:cubicBezTo>
                    <a:pt x="359" y="625"/>
                    <a:pt x="359" y="625"/>
                    <a:pt x="359" y="625"/>
                  </a:cubicBezTo>
                  <a:cubicBezTo>
                    <a:pt x="394" y="625"/>
                    <a:pt x="394" y="625"/>
                    <a:pt x="394" y="625"/>
                  </a:cubicBezTo>
                  <a:cubicBezTo>
                    <a:pt x="394" y="1298"/>
                    <a:pt x="394" y="1298"/>
                    <a:pt x="394" y="1298"/>
                  </a:cubicBezTo>
                  <a:cubicBezTo>
                    <a:pt x="394" y="1349"/>
                    <a:pt x="435" y="1391"/>
                    <a:pt x="486" y="1391"/>
                  </a:cubicBezTo>
                  <a:cubicBezTo>
                    <a:pt x="537" y="1391"/>
                    <a:pt x="578" y="1349"/>
                    <a:pt x="578" y="1298"/>
                  </a:cubicBezTo>
                  <a:cubicBezTo>
                    <a:pt x="578" y="180"/>
                    <a:pt x="578" y="180"/>
                    <a:pt x="578" y="180"/>
                  </a:cubicBezTo>
                  <a:cubicBezTo>
                    <a:pt x="583" y="190"/>
                    <a:pt x="587" y="200"/>
                    <a:pt x="592" y="212"/>
                  </a:cubicBezTo>
                  <a:cubicBezTo>
                    <a:pt x="613" y="270"/>
                    <a:pt x="630" y="366"/>
                    <a:pt x="630" y="515"/>
                  </a:cubicBezTo>
                  <a:cubicBezTo>
                    <a:pt x="630" y="556"/>
                    <a:pt x="629" y="601"/>
                    <a:pt x="626" y="651"/>
                  </a:cubicBezTo>
                  <a:cubicBezTo>
                    <a:pt x="624" y="684"/>
                    <a:pt x="649" y="712"/>
                    <a:pt x="682" y="714"/>
                  </a:cubicBezTo>
                  <a:cubicBezTo>
                    <a:pt x="683" y="714"/>
                    <a:pt x="684" y="714"/>
                    <a:pt x="686" y="714"/>
                  </a:cubicBezTo>
                  <a:cubicBezTo>
                    <a:pt x="717" y="714"/>
                    <a:pt x="743" y="690"/>
                    <a:pt x="745" y="658"/>
                  </a:cubicBezTo>
                  <a:cubicBezTo>
                    <a:pt x="748" y="606"/>
                    <a:pt x="749" y="559"/>
                    <a:pt x="749" y="515"/>
                  </a:cubicBezTo>
                  <a:cubicBezTo>
                    <a:pt x="749" y="290"/>
                    <a:pt x="713" y="166"/>
                    <a:pt x="664" y="91"/>
                  </a:cubicBezTo>
                  <a:cubicBezTo>
                    <a:pt x="640" y="53"/>
                    <a:pt x="611" y="30"/>
                    <a:pt x="585" y="16"/>
                  </a:cubicBezTo>
                  <a:close/>
                  <a:moveTo>
                    <a:pt x="348" y="61"/>
                  </a:moveTo>
                  <a:cubicBezTo>
                    <a:pt x="377" y="61"/>
                    <a:pt x="377" y="61"/>
                    <a:pt x="377" y="61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419" y="117"/>
                    <a:pt x="419" y="117"/>
                    <a:pt x="419" y="117"/>
                  </a:cubicBezTo>
                  <a:cubicBezTo>
                    <a:pt x="417" y="121"/>
                    <a:pt x="417" y="121"/>
                    <a:pt x="417" y="121"/>
                  </a:cubicBezTo>
                  <a:cubicBezTo>
                    <a:pt x="405" y="130"/>
                    <a:pt x="391" y="135"/>
                    <a:pt x="377" y="135"/>
                  </a:cubicBezTo>
                  <a:cubicBezTo>
                    <a:pt x="362" y="135"/>
                    <a:pt x="348" y="130"/>
                    <a:pt x="336" y="121"/>
                  </a:cubicBezTo>
                  <a:cubicBezTo>
                    <a:pt x="334" y="117"/>
                    <a:pt x="334" y="117"/>
                    <a:pt x="334" y="117"/>
                  </a:cubicBezTo>
                  <a:lnTo>
                    <a:pt x="348" y="61"/>
                  </a:lnTo>
                  <a:close/>
                  <a:moveTo>
                    <a:pt x="377" y="542"/>
                  </a:moveTo>
                  <a:cubicBezTo>
                    <a:pt x="306" y="453"/>
                    <a:pt x="306" y="453"/>
                    <a:pt x="306" y="453"/>
                  </a:cubicBezTo>
                  <a:cubicBezTo>
                    <a:pt x="347" y="152"/>
                    <a:pt x="347" y="152"/>
                    <a:pt x="347" y="152"/>
                  </a:cubicBezTo>
                  <a:cubicBezTo>
                    <a:pt x="356" y="156"/>
                    <a:pt x="366" y="158"/>
                    <a:pt x="377" y="158"/>
                  </a:cubicBezTo>
                  <a:cubicBezTo>
                    <a:pt x="377" y="158"/>
                    <a:pt x="377" y="158"/>
                    <a:pt x="377" y="158"/>
                  </a:cubicBezTo>
                  <a:cubicBezTo>
                    <a:pt x="377" y="158"/>
                    <a:pt x="377" y="158"/>
                    <a:pt x="377" y="158"/>
                  </a:cubicBezTo>
                  <a:cubicBezTo>
                    <a:pt x="387" y="158"/>
                    <a:pt x="397" y="156"/>
                    <a:pt x="407" y="152"/>
                  </a:cubicBezTo>
                  <a:cubicBezTo>
                    <a:pt x="447" y="453"/>
                    <a:pt x="447" y="453"/>
                    <a:pt x="447" y="453"/>
                  </a:cubicBezTo>
                  <a:lnTo>
                    <a:pt x="377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6" name="Oval 32">
              <a:extLst>
                <a:ext uri="{FF2B5EF4-FFF2-40B4-BE49-F238E27FC236}">
                  <a16:creationId xmlns:a16="http://schemas.microsoft.com/office/drawing/2014/main" xmlns="" id="{CA541666-ABD7-4515-AF10-1536D3C18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6034" y="2432645"/>
              <a:ext cx="112793" cy="11306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7" name="Freeform 33">
              <a:extLst>
                <a:ext uri="{FF2B5EF4-FFF2-40B4-BE49-F238E27FC236}">
                  <a16:creationId xmlns:a16="http://schemas.microsoft.com/office/drawing/2014/main" xmlns="" id="{47EEB24C-9B5E-4E6C-A71C-395782E69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5861" y="2886813"/>
              <a:ext cx="50403" cy="142489"/>
            </a:xfrm>
            <a:custGeom>
              <a:avLst/>
              <a:gdLst>
                <a:gd name="T0" fmla="*/ 5 w 150"/>
                <a:gd name="T1" fmla="*/ 49 h 424"/>
                <a:gd name="T2" fmla="*/ 0 w 150"/>
                <a:gd name="T3" fmla="*/ 49 h 424"/>
                <a:gd name="T4" fmla="*/ 0 w 150"/>
                <a:gd name="T5" fmla="*/ 349 h 424"/>
                <a:gd name="T6" fmla="*/ 75 w 150"/>
                <a:gd name="T7" fmla="*/ 424 h 424"/>
                <a:gd name="T8" fmla="*/ 150 w 150"/>
                <a:gd name="T9" fmla="*/ 349 h 424"/>
                <a:gd name="T10" fmla="*/ 150 w 150"/>
                <a:gd name="T11" fmla="*/ 3 h 424"/>
                <a:gd name="T12" fmla="*/ 64 w 150"/>
                <a:gd name="T13" fmla="*/ 0 h 424"/>
                <a:gd name="T14" fmla="*/ 5 w 150"/>
                <a:gd name="T15" fmla="*/ 4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424">
                  <a:moveTo>
                    <a:pt x="5" y="49"/>
                  </a:moveTo>
                  <a:cubicBezTo>
                    <a:pt x="4" y="49"/>
                    <a:pt x="2" y="49"/>
                    <a:pt x="0" y="49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391"/>
                    <a:pt x="34" y="424"/>
                    <a:pt x="75" y="424"/>
                  </a:cubicBezTo>
                  <a:cubicBezTo>
                    <a:pt x="116" y="424"/>
                    <a:pt x="150" y="391"/>
                    <a:pt x="150" y="349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18" y="2"/>
                    <a:pt x="90" y="2"/>
                    <a:pt x="64" y="0"/>
                  </a:cubicBezTo>
                  <a:cubicBezTo>
                    <a:pt x="59" y="28"/>
                    <a:pt x="34" y="49"/>
                    <a:pt x="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8" name="Freeform 34">
              <a:extLst>
                <a:ext uri="{FF2B5EF4-FFF2-40B4-BE49-F238E27FC236}">
                  <a16:creationId xmlns:a16="http://schemas.microsoft.com/office/drawing/2014/main" xmlns="" id="{988E7E42-5C19-40DA-9623-0B4C1234B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4437" y="2884906"/>
              <a:ext cx="50403" cy="144396"/>
            </a:xfrm>
            <a:custGeom>
              <a:avLst/>
              <a:gdLst>
                <a:gd name="T0" fmla="*/ 0 w 150"/>
                <a:gd name="T1" fmla="*/ 354 h 429"/>
                <a:gd name="T2" fmla="*/ 75 w 150"/>
                <a:gd name="T3" fmla="*/ 429 h 429"/>
                <a:gd name="T4" fmla="*/ 150 w 150"/>
                <a:gd name="T5" fmla="*/ 354 h 429"/>
                <a:gd name="T6" fmla="*/ 150 w 150"/>
                <a:gd name="T7" fmla="*/ 0 h 429"/>
                <a:gd name="T8" fmla="*/ 0 w 150"/>
                <a:gd name="T9" fmla="*/ 8 h 429"/>
                <a:gd name="T10" fmla="*/ 0 w 150"/>
                <a:gd name="T11" fmla="*/ 35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429">
                  <a:moveTo>
                    <a:pt x="0" y="354"/>
                  </a:moveTo>
                  <a:cubicBezTo>
                    <a:pt x="0" y="396"/>
                    <a:pt x="34" y="429"/>
                    <a:pt x="75" y="429"/>
                  </a:cubicBezTo>
                  <a:cubicBezTo>
                    <a:pt x="116" y="429"/>
                    <a:pt x="150" y="396"/>
                    <a:pt x="150" y="354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10" y="4"/>
                    <a:pt x="61" y="7"/>
                    <a:pt x="0" y="8"/>
                  </a:cubicBezTo>
                  <a:lnTo>
                    <a:pt x="0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9" name="Freeform 35">
              <a:extLst>
                <a:ext uri="{FF2B5EF4-FFF2-40B4-BE49-F238E27FC236}">
                  <a16:creationId xmlns:a16="http://schemas.microsoft.com/office/drawing/2014/main" xmlns="" id="{36160FF7-8576-4ADE-8FED-29ACF42A6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592" y="2454168"/>
              <a:ext cx="115517" cy="115790"/>
            </a:xfrm>
            <a:custGeom>
              <a:avLst/>
              <a:gdLst>
                <a:gd name="T0" fmla="*/ 20 w 344"/>
                <a:gd name="T1" fmla="*/ 136 h 344"/>
                <a:gd name="T2" fmla="*/ 208 w 344"/>
                <a:gd name="T3" fmla="*/ 19 h 344"/>
                <a:gd name="T4" fmla="*/ 325 w 344"/>
                <a:gd name="T5" fmla="*/ 207 h 344"/>
                <a:gd name="T6" fmla="*/ 137 w 344"/>
                <a:gd name="T7" fmla="*/ 324 h 344"/>
                <a:gd name="T8" fmla="*/ 20 w 344"/>
                <a:gd name="T9" fmla="*/ 13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44">
                  <a:moveTo>
                    <a:pt x="20" y="136"/>
                  </a:moveTo>
                  <a:cubicBezTo>
                    <a:pt x="39" y="52"/>
                    <a:pt x="124" y="0"/>
                    <a:pt x="208" y="19"/>
                  </a:cubicBezTo>
                  <a:cubicBezTo>
                    <a:pt x="292" y="39"/>
                    <a:pt x="344" y="123"/>
                    <a:pt x="325" y="207"/>
                  </a:cubicBezTo>
                  <a:cubicBezTo>
                    <a:pt x="305" y="291"/>
                    <a:pt x="221" y="344"/>
                    <a:pt x="137" y="324"/>
                  </a:cubicBezTo>
                  <a:cubicBezTo>
                    <a:pt x="53" y="305"/>
                    <a:pt x="0" y="220"/>
                    <a:pt x="20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xmlns="" id="{A9B2F95A-CE9D-49BB-80DF-E4D0B61A8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90010" y="2575679"/>
              <a:ext cx="303232" cy="342192"/>
            </a:xfrm>
            <a:custGeom>
              <a:avLst/>
              <a:gdLst>
                <a:gd name="T0" fmla="*/ 82 w 902"/>
                <a:gd name="T1" fmla="*/ 283 h 1017"/>
                <a:gd name="T2" fmla="*/ 136 w 902"/>
                <a:gd name="T3" fmla="*/ 195 h 1017"/>
                <a:gd name="T4" fmla="*/ 108 w 902"/>
                <a:gd name="T5" fmla="*/ 337 h 1017"/>
                <a:gd name="T6" fmla="*/ 112 w 902"/>
                <a:gd name="T7" fmla="*/ 371 h 1017"/>
                <a:gd name="T8" fmla="*/ 84 w 902"/>
                <a:gd name="T9" fmla="*/ 457 h 1017"/>
                <a:gd name="T10" fmla="*/ 71 w 902"/>
                <a:gd name="T11" fmla="*/ 521 h 1017"/>
                <a:gd name="T12" fmla="*/ 109 w 902"/>
                <a:gd name="T13" fmla="*/ 534 h 1017"/>
                <a:gd name="T14" fmla="*/ 170 w 902"/>
                <a:gd name="T15" fmla="*/ 593 h 1017"/>
                <a:gd name="T16" fmla="*/ 231 w 902"/>
                <a:gd name="T17" fmla="*/ 909 h 1017"/>
                <a:gd name="T18" fmla="*/ 328 w 902"/>
                <a:gd name="T19" fmla="*/ 912 h 1017"/>
                <a:gd name="T20" fmla="*/ 548 w 902"/>
                <a:gd name="T21" fmla="*/ 895 h 1017"/>
                <a:gd name="T22" fmla="*/ 574 w 902"/>
                <a:gd name="T23" fmla="*/ 1017 h 1017"/>
                <a:gd name="T24" fmla="*/ 850 w 902"/>
                <a:gd name="T25" fmla="*/ 1017 h 1017"/>
                <a:gd name="T26" fmla="*/ 902 w 902"/>
                <a:gd name="T27" fmla="*/ 771 h 1017"/>
                <a:gd name="T28" fmla="*/ 802 w 902"/>
                <a:gd name="T29" fmla="*/ 771 h 1017"/>
                <a:gd name="T30" fmla="*/ 753 w 902"/>
                <a:gd name="T31" fmla="*/ 610 h 1017"/>
                <a:gd name="T32" fmla="*/ 761 w 902"/>
                <a:gd name="T33" fmla="*/ 573 h 1017"/>
                <a:gd name="T34" fmla="*/ 641 w 902"/>
                <a:gd name="T35" fmla="*/ 203 h 1017"/>
                <a:gd name="T36" fmla="*/ 518 w 902"/>
                <a:gd name="T37" fmla="*/ 59 h 1017"/>
                <a:gd name="T38" fmla="*/ 328 w 902"/>
                <a:gd name="T39" fmla="*/ 1 h 1017"/>
                <a:gd name="T40" fmla="*/ 93 w 902"/>
                <a:gd name="T41" fmla="*/ 97 h 1017"/>
                <a:gd name="T42" fmla="*/ 0 w 902"/>
                <a:gd name="T43" fmla="*/ 230 h 1017"/>
                <a:gd name="T44" fmla="*/ 82 w 902"/>
                <a:gd name="T45" fmla="*/ 283 h 1017"/>
                <a:gd name="T46" fmla="*/ 618 w 902"/>
                <a:gd name="T47" fmla="*/ 966 h 1017"/>
                <a:gd name="T48" fmla="*/ 618 w 902"/>
                <a:gd name="T49" fmla="*/ 875 h 1017"/>
                <a:gd name="T50" fmla="*/ 651 w 902"/>
                <a:gd name="T51" fmla="*/ 852 h 1017"/>
                <a:gd name="T52" fmla="*/ 645 w 902"/>
                <a:gd name="T53" fmla="*/ 822 h 1017"/>
                <a:gd name="T54" fmla="*/ 651 w 902"/>
                <a:gd name="T55" fmla="*/ 822 h 1017"/>
                <a:gd name="T56" fmla="*/ 651 w 902"/>
                <a:gd name="T57" fmla="*/ 966 h 1017"/>
                <a:gd name="T58" fmla="*/ 618 w 902"/>
                <a:gd name="T59" fmla="*/ 966 h 1017"/>
                <a:gd name="T60" fmla="*/ 729 w 902"/>
                <a:gd name="T61" fmla="*/ 966 h 1017"/>
                <a:gd name="T62" fmla="*/ 695 w 902"/>
                <a:gd name="T63" fmla="*/ 966 h 1017"/>
                <a:gd name="T64" fmla="*/ 695 w 902"/>
                <a:gd name="T65" fmla="*/ 822 h 1017"/>
                <a:gd name="T66" fmla="*/ 729 w 902"/>
                <a:gd name="T67" fmla="*/ 822 h 1017"/>
                <a:gd name="T68" fmla="*/ 729 w 902"/>
                <a:gd name="T69" fmla="*/ 966 h 1017"/>
                <a:gd name="T70" fmla="*/ 773 w 902"/>
                <a:gd name="T71" fmla="*/ 822 h 1017"/>
                <a:gd name="T72" fmla="*/ 806 w 902"/>
                <a:gd name="T73" fmla="*/ 822 h 1017"/>
                <a:gd name="T74" fmla="*/ 806 w 902"/>
                <a:gd name="T75" fmla="*/ 966 h 1017"/>
                <a:gd name="T76" fmla="*/ 773 w 902"/>
                <a:gd name="T77" fmla="*/ 966 h 1017"/>
                <a:gd name="T78" fmla="*/ 773 w 902"/>
                <a:gd name="T79" fmla="*/ 822 h 1017"/>
                <a:gd name="T80" fmla="*/ 655 w 902"/>
                <a:gd name="T81" fmla="*/ 771 h 1017"/>
                <a:gd name="T82" fmla="*/ 699 w 902"/>
                <a:gd name="T83" fmla="*/ 628 h 1017"/>
                <a:gd name="T84" fmla="*/ 713 w 902"/>
                <a:gd name="T85" fmla="*/ 631 h 1017"/>
                <a:gd name="T86" fmla="*/ 723 w 902"/>
                <a:gd name="T87" fmla="*/ 630 h 1017"/>
                <a:gd name="T88" fmla="*/ 726 w 902"/>
                <a:gd name="T89" fmla="*/ 629 h 1017"/>
                <a:gd name="T90" fmla="*/ 769 w 902"/>
                <a:gd name="T91" fmla="*/ 771 h 1017"/>
                <a:gd name="T92" fmla="*/ 655 w 902"/>
                <a:gd name="T93" fmla="*/ 771 h 1017"/>
                <a:gd name="T94" fmla="*/ 593 w 902"/>
                <a:gd name="T95" fmla="*/ 327 h 1017"/>
                <a:gd name="T96" fmla="*/ 666 w 902"/>
                <a:gd name="T97" fmla="*/ 592 h 1017"/>
                <a:gd name="T98" fmla="*/ 672 w 902"/>
                <a:gd name="T99" fmla="*/ 608 h 1017"/>
                <a:gd name="T100" fmla="*/ 630 w 902"/>
                <a:gd name="T101" fmla="*/ 745 h 1017"/>
                <a:gd name="T102" fmla="*/ 520 w 902"/>
                <a:gd name="T103" fmla="*/ 195 h 1017"/>
                <a:gd name="T104" fmla="*/ 593 w 902"/>
                <a:gd name="T105" fmla="*/ 32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2" h="1017">
                  <a:moveTo>
                    <a:pt x="82" y="283"/>
                  </a:moveTo>
                  <a:cubicBezTo>
                    <a:pt x="98" y="250"/>
                    <a:pt x="116" y="220"/>
                    <a:pt x="136" y="195"/>
                  </a:cubicBezTo>
                  <a:cubicBezTo>
                    <a:pt x="108" y="337"/>
                    <a:pt x="108" y="337"/>
                    <a:pt x="108" y="337"/>
                  </a:cubicBezTo>
                  <a:cubicBezTo>
                    <a:pt x="110" y="348"/>
                    <a:pt x="112" y="359"/>
                    <a:pt x="112" y="371"/>
                  </a:cubicBezTo>
                  <a:cubicBezTo>
                    <a:pt x="112" y="404"/>
                    <a:pt x="101" y="433"/>
                    <a:pt x="84" y="457"/>
                  </a:cubicBezTo>
                  <a:cubicBezTo>
                    <a:pt x="71" y="521"/>
                    <a:pt x="71" y="521"/>
                    <a:pt x="71" y="521"/>
                  </a:cubicBezTo>
                  <a:cubicBezTo>
                    <a:pt x="80" y="523"/>
                    <a:pt x="94" y="526"/>
                    <a:pt x="109" y="534"/>
                  </a:cubicBezTo>
                  <a:cubicBezTo>
                    <a:pt x="125" y="542"/>
                    <a:pt x="149" y="559"/>
                    <a:pt x="170" y="593"/>
                  </a:cubicBezTo>
                  <a:cubicBezTo>
                    <a:pt x="210" y="659"/>
                    <a:pt x="230" y="762"/>
                    <a:pt x="231" y="909"/>
                  </a:cubicBezTo>
                  <a:cubicBezTo>
                    <a:pt x="259" y="911"/>
                    <a:pt x="292" y="912"/>
                    <a:pt x="328" y="912"/>
                  </a:cubicBezTo>
                  <a:cubicBezTo>
                    <a:pt x="430" y="912"/>
                    <a:pt x="500" y="905"/>
                    <a:pt x="548" y="895"/>
                  </a:cubicBezTo>
                  <a:cubicBezTo>
                    <a:pt x="574" y="1017"/>
                    <a:pt x="574" y="1017"/>
                    <a:pt x="574" y="1017"/>
                  </a:cubicBezTo>
                  <a:cubicBezTo>
                    <a:pt x="850" y="1017"/>
                    <a:pt x="850" y="1017"/>
                    <a:pt x="850" y="1017"/>
                  </a:cubicBezTo>
                  <a:cubicBezTo>
                    <a:pt x="902" y="771"/>
                    <a:pt x="902" y="771"/>
                    <a:pt x="902" y="771"/>
                  </a:cubicBezTo>
                  <a:cubicBezTo>
                    <a:pt x="802" y="771"/>
                    <a:pt x="802" y="771"/>
                    <a:pt x="802" y="771"/>
                  </a:cubicBezTo>
                  <a:cubicBezTo>
                    <a:pt x="753" y="610"/>
                    <a:pt x="753" y="610"/>
                    <a:pt x="753" y="610"/>
                  </a:cubicBezTo>
                  <a:cubicBezTo>
                    <a:pt x="760" y="600"/>
                    <a:pt x="763" y="586"/>
                    <a:pt x="761" y="573"/>
                  </a:cubicBezTo>
                  <a:cubicBezTo>
                    <a:pt x="737" y="452"/>
                    <a:pt x="704" y="315"/>
                    <a:pt x="641" y="203"/>
                  </a:cubicBezTo>
                  <a:cubicBezTo>
                    <a:pt x="610" y="146"/>
                    <a:pt x="570" y="96"/>
                    <a:pt x="518" y="59"/>
                  </a:cubicBezTo>
                  <a:cubicBezTo>
                    <a:pt x="466" y="22"/>
                    <a:pt x="401" y="1"/>
                    <a:pt x="328" y="1"/>
                  </a:cubicBezTo>
                  <a:cubicBezTo>
                    <a:pt x="232" y="0"/>
                    <a:pt x="152" y="39"/>
                    <a:pt x="93" y="97"/>
                  </a:cubicBezTo>
                  <a:cubicBezTo>
                    <a:pt x="55" y="135"/>
                    <a:pt x="25" y="181"/>
                    <a:pt x="0" y="230"/>
                  </a:cubicBezTo>
                  <a:cubicBezTo>
                    <a:pt x="33" y="238"/>
                    <a:pt x="62" y="257"/>
                    <a:pt x="82" y="283"/>
                  </a:cubicBezTo>
                  <a:close/>
                  <a:moveTo>
                    <a:pt x="618" y="966"/>
                  </a:moveTo>
                  <a:cubicBezTo>
                    <a:pt x="618" y="875"/>
                    <a:pt x="618" y="875"/>
                    <a:pt x="618" y="875"/>
                  </a:cubicBezTo>
                  <a:cubicBezTo>
                    <a:pt x="646" y="863"/>
                    <a:pt x="651" y="852"/>
                    <a:pt x="651" y="852"/>
                  </a:cubicBezTo>
                  <a:cubicBezTo>
                    <a:pt x="645" y="822"/>
                    <a:pt x="645" y="822"/>
                    <a:pt x="645" y="822"/>
                  </a:cubicBezTo>
                  <a:cubicBezTo>
                    <a:pt x="651" y="822"/>
                    <a:pt x="651" y="822"/>
                    <a:pt x="651" y="822"/>
                  </a:cubicBezTo>
                  <a:cubicBezTo>
                    <a:pt x="651" y="966"/>
                    <a:pt x="651" y="966"/>
                    <a:pt x="651" y="966"/>
                  </a:cubicBezTo>
                  <a:cubicBezTo>
                    <a:pt x="618" y="966"/>
                    <a:pt x="618" y="966"/>
                    <a:pt x="618" y="966"/>
                  </a:cubicBezTo>
                  <a:close/>
                  <a:moveTo>
                    <a:pt x="729" y="966"/>
                  </a:moveTo>
                  <a:cubicBezTo>
                    <a:pt x="695" y="966"/>
                    <a:pt x="695" y="966"/>
                    <a:pt x="695" y="966"/>
                  </a:cubicBezTo>
                  <a:cubicBezTo>
                    <a:pt x="695" y="822"/>
                    <a:pt x="695" y="822"/>
                    <a:pt x="695" y="822"/>
                  </a:cubicBezTo>
                  <a:cubicBezTo>
                    <a:pt x="729" y="822"/>
                    <a:pt x="729" y="822"/>
                    <a:pt x="729" y="822"/>
                  </a:cubicBezTo>
                  <a:lnTo>
                    <a:pt x="729" y="966"/>
                  </a:lnTo>
                  <a:close/>
                  <a:moveTo>
                    <a:pt x="773" y="822"/>
                  </a:moveTo>
                  <a:cubicBezTo>
                    <a:pt x="806" y="822"/>
                    <a:pt x="806" y="822"/>
                    <a:pt x="806" y="822"/>
                  </a:cubicBezTo>
                  <a:cubicBezTo>
                    <a:pt x="806" y="966"/>
                    <a:pt x="806" y="966"/>
                    <a:pt x="806" y="966"/>
                  </a:cubicBezTo>
                  <a:cubicBezTo>
                    <a:pt x="773" y="966"/>
                    <a:pt x="773" y="966"/>
                    <a:pt x="773" y="966"/>
                  </a:cubicBezTo>
                  <a:lnTo>
                    <a:pt x="773" y="822"/>
                  </a:lnTo>
                  <a:close/>
                  <a:moveTo>
                    <a:pt x="655" y="771"/>
                  </a:moveTo>
                  <a:cubicBezTo>
                    <a:pt x="699" y="628"/>
                    <a:pt x="699" y="628"/>
                    <a:pt x="699" y="628"/>
                  </a:cubicBezTo>
                  <a:cubicBezTo>
                    <a:pt x="703" y="630"/>
                    <a:pt x="708" y="631"/>
                    <a:pt x="713" y="631"/>
                  </a:cubicBezTo>
                  <a:cubicBezTo>
                    <a:pt x="716" y="631"/>
                    <a:pt x="719" y="631"/>
                    <a:pt x="723" y="630"/>
                  </a:cubicBezTo>
                  <a:cubicBezTo>
                    <a:pt x="724" y="630"/>
                    <a:pt x="725" y="629"/>
                    <a:pt x="726" y="629"/>
                  </a:cubicBezTo>
                  <a:cubicBezTo>
                    <a:pt x="769" y="771"/>
                    <a:pt x="769" y="771"/>
                    <a:pt x="769" y="771"/>
                  </a:cubicBezTo>
                  <a:cubicBezTo>
                    <a:pt x="655" y="771"/>
                    <a:pt x="655" y="771"/>
                    <a:pt x="655" y="771"/>
                  </a:cubicBezTo>
                  <a:close/>
                  <a:moveTo>
                    <a:pt x="593" y="327"/>
                  </a:moveTo>
                  <a:cubicBezTo>
                    <a:pt x="626" y="409"/>
                    <a:pt x="648" y="503"/>
                    <a:pt x="666" y="592"/>
                  </a:cubicBezTo>
                  <a:cubicBezTo>
                    <a:pt x="667" y="598"/>
                    <a:pt x="669" y="603"/>
                    <a:pt x="672" y="608"/>
                  </a:cubicBezTo>
                  <a:cubicBezTo>
                    <a:pt x="630" y="745"/>
                    <a:pt x="630" y="745"/>
                    <a:pt x="630" y="745"/>
                  </a:cubicBezTo>
                  <a:cubicBezTo>
                    <a:pt x="520" y="195"/>
                    <a:pt x="520" y="195"/>
                    <a:pt x="520" y="195"/>
                  </a:cubicBezTo>
                  <a:cubicBezTo>
                    <a:pt x="549" y="231"/>
                    <a:pt x="573" y="276"/>
                    <a:pt x="593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1" name="Oval 37">
              <a:extLst>
                <a:ext uri="{FF2B5EF4-FFF2-40B4-BE49-F238E27FC236}">
                  <a16:creationId xmlns:a16="http://schemas.microsoft.com/office/drawing/2014/main" xmlns="" id="{C120FF86-6AC5-49BB-95D3-B7581D006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4976" y="2656868"/>
              <a:ext cx="87728" cy="8772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xmlns="" id="{39910AEA-C5DD-4286-A3D2-EFC9AA798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2202" y="2755766"/>
              <a:ext cx="170551" cy="273536"/>
            </a:xfrm>
            <a:custGeom>
              <a:avLst/>
              <a:gdLst>
                <a:gd name="T0" fmla="*/ 448 w 507"/>
                <a:gd name="T1" fmla="*/ 66 h 813"/>
                <a:gd name="T2" fmla="*/ 393 w 507"/>
                <a:gd name="T3" fmla="*/ 12 h 813"/>
                <a:gd name="T4" fmla="*/ 353 w 507"/>
                <a:gd name="T5" fmla="*/ 1 h 813"/>
                <a:gd name="T6" fmla="*/ 351 w 507"/>
                <a:gd name="T7" fmla="*/ 0 h 813"/>
                <a:gd name="T8" fmla="*/ 165 w 507"/>
                <a:gd name="T9" fmla="*/ 0 h 813"/>
                <a:gd name="T10" fmla="*/ 161 w 507"/>
                <a:gd name="T11" fmla="*/ 1 h 813"/>
                <a:gd name="T12" fmla="*/ 160 w 507"/>
                <a:gd name="T13" fmla="*/ 1 h 813"/>
                <a:gd name="T14" fmla="*/ 156 w 507"/>
                <a:gd name="T15" fmla="*/ 1 h 813"/>
                <a:gd name="T16" fmla="*/ 114 w 507"/>
                <a:gd name="T17" fmla="*/ 12 h 813"/>
                <a:gd name="T18" fmla="*/ 35 w 507"/>
                <a:gd name="T19" fmla="*/ 114 h 813"/>
                <a:gd name="T20" fmla="*/ 0 w 507"/>
                <a:gd name="T21" fmla="*/ 378 h 813"/>
                <a:gd name="T22" fmla="*/ 45 w 507"/>
                <a:gd name="T23" fmla="*/ 423 h 813"/>
                <a:gd name="T24" fmla="*/ 89 w 507"/>
                <a:gd name="T25" fmla="*/ 378 h 813"/>
                <a:gd name="T26" fmla="*/ 127 w 507"/>
                <a:gd name="T27" fmla="*/ 127 h 813"/>
                <a:gd name="T28" fmla="*/ 127 w 507"/>
                <a:gd name="T29" fmla="*/ 753 h 813"/>
                <a:gd name="T30" fmla="*/ 187 w 507"/>
                <a:gd name="T31" fmla="*/ 813 h 813"/>
                <a:gd name="T32" fmla="*/ 247 w 507"/>
                <a:gd name="T33" fmla="*/ 753 h 813"/>
                <a:gd name="T34" fmla="*/ 247 w 507"/>
                <a:gd name="T35" fmla="*/ 448 h 813"/>
                <a:gd name="T36" fmla="*/ 269 w 507"/>
                <a:gd name="T37" fmla="*/ 448 h 813"/>
                <a:gd name="T38" fmla="*/ 269 w 507"/>
                <a:gd name="T39" fmla="*/ 753 h 813"/>
                <a:gd name="T40" fmla="*/ 329 w 507"/>
                <a:gd name="T41" fmla="*/ 813 h 813"/>
                <a:gd name="T42" fmla="*/ 388 w 507"/>
                <a:gd name="T43" fmla="*/ 753 h 813"/>
                <a:gd name="T44" fmla="*/ 388 w 507"/>
                <a:gd name="T45" fmla="*/ 147 h 813"/>
                <a:gd name="T46" fmla="*/ 418 w 507"/>
                <a:gd name="T47" fmla="*/ 378 h 813"/>
                <a:gd name="T48" fmla="*/ 462 w 507"/>
                <a:gd name="T49" fmla="*/ 423 h 813"/>
                <a:gd name="T50" fmla="*/ 507 w 507"/>
                <a:gd name="T51" fmla="*/ 378 h 813"/>
                <a:gd name="T52" fmla="*/ 448 w 507"/>
                <a:gd name="T53" fmla="*/ 66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7" h="813">
                  <a:moveTo>
                    <a:pt x="448" y="66"/>
                  </a:moveTo>
                  <a:cubicBezTo>
                    <a:pt x="431" y="39"/>
                    <a:pt x="411" y="22"/>
                    <a:pt x="393" y="12"/>
                  </a:cubicBezTo>
                  <a:cubicBezTo>
                    <a:pt x="376" y="3"/>
                    <a:pt x="362" y="1"/>
                    <a:pt x="353" y="1"/>
                  </a:cubicBezTo>
                  <a:cubicBezTo>
                    <a:pt x="352" y="1"/>
                    <a:pt x="352" y="0"/>
                    <a:pt x="351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3" y="0"/>
                    <a:pt x="162" y="1"/>
                    <a:pt x="161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59" y="1"/>
                    <a:pt x="158" y="1"/>
                    <a:pt x="156" y="1"/>
                  </a:cubicBezTo>
                  <a:cubicBezTo>
                    <a:pt x="148" y="1"/>
                    <a:pt x="132" y="2"/>
                    <a:pt x="114" y="12"/>
                  </a:cubicBezTo>
                  <a:cubicBezTo>
                    <a:pt x="86" y="27"/>
                    <a:pt x="56" y="58"/>
                    <a:pt x="35" y="114"/>
                  </a:cubicBezTo>
                  <a:cubicBezTo>
                    <a:pt x="14" y="170"/>
                    <a:pt x="0" y="253"/>
                    <a:pt x="0" y="378"/>
                  </a:cubicBezTo>
                  <a:cubicBezTo>
                    <a:pt x="0" y="403"/>
                    <a:pt x="20" y="423"/>
                    <a:pt x="45" y="423"/>
                  </a:cubicBezTo>
                  <a:cubicBezTo>
                    <a:pt x="69" y="423"/>
                    <a:pt x="89" y="403"/>
                    <a:pt x="89" y="378"/>
                  </a:cubicBezTo>
                  <a:cubicBezTo>
                    <a:pt x="89" y="239"/>
                    <a:pt x="109" y="164"/>
                    <a:pt x="127" y="127"/>
                  </a:cubicBezTo>
                  <a:cubicBezTo>
                    <a:pt x="127" y="753"/>
                    <a:pt x="127" y="753"/>
                    <a:pt x="127" y="753"/>
                  </a:cubicBezTo>
                  <a:cubicBezTo>
                    <a:pt x="127" y="786"/>
                    <a:pt x="154" y="813"/>
                    <a:pt x="187" y="813"/>
                  </a:cubicBezTo>
                  <a:cubicBezTo>
                    <a:pt x="220" y="813"/>
                    <a:pt x="247" y="786"/>
                    <a:pt x="247" y="753"/>
                  </a:cubicBezTo>
                  <a:cubicBezTo>
                    <a:pt x="247" y="448"/>
                    <a:pt x="247" y="448"/>
                    <a:pt x="247" y="448"/>
                  </a:cubicBezTo>
                  <a:cubicBezTo>
                    <a:pt x="269" y="448"/>
                    <a:pt x="269" y="448"/>
                    <a:pt x="269" y="448"/>
                  </a:cubicBezTo>
                  <a:cubicBezTo>
                    <a:pt x="269" y="753"/>
                    <a:pt x="269" y="753"/>
                    <a:pt x="269" y="753"/>
                  </a:cubicBezTo>
                  <a:cubicBezTo>
                    <a:pt x="269" y="786"/>
                    <a:pt x="296" y="813"/>
                    <a:pt x="329" y="813"/>
                  </a:cubicBezTo>
                  <a:cubicBezTo>
                    <a:pt x="362" y="813"/>
                    <a:pt x="388" y="786"/>
                    <a:pt x="388" y="753"/>
                  </a:cubicBezTo>
                  <a:cubicBezTo>
                    <a:pt x="388" y="147"/>
                    <a:pt x="388" y="147"/>
                    <a:pt x="388" y="147"/>
                  </a:cubicBezTo>
                  <a:cubicBezTo>
                    <a:pt x="404" y="189"/>
                    <a:pt x="418" y="261"/>
                    <a:pt x="418" y="378"/>
                  </a:cubicBezTo>
                  <a:cubicBezTo>
                    <a:pt x="418" y="403"/>
                    <a:pt x="438" y="423"/>
                    <a:pt x="462" y="423"/>
                  </a:cubicBezTo>
                  <a:cubicBezTo>
                    <a:pt x="487" y="423"/>
                    <a:pt x="507" y="403"/>
                    <a:pt x="507" y="378"/>
                  </a:cubicBezTo>
                  <a:cubicBezTo>
                    <a:pt x="507" y="211"/>
                    <a:pt x="482" y="120"/>
                    <a:pt x="44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26" name="직사각형 125">
            <a:extLst>
              <a:ext uri="{FF2B5EF4-FFF2-40B4-BE49-F238E27FC236}">
                <a16:creationId xmlns:a16="http://schemas.microsoft.com/office/drawing/2014/main" xmlns="" id="{F17C8537-0A14-47CA-B871-F3804265DCC4}"/>
              </a:ext>
            </a:extLst>
          </p:cNvPr>
          <p:cNvSpPr/>
          <p:nvPr/>
        </p:nvSpPr>
        <p:spPr>
          <a:xfrm>
            <a:off x="0" y="5921901"/>
            <a:ext cx="9908376" cy="936099"/>
          </a:xfrm>
          <a:prstGeom prst="rect">
            <a:avLst/>
          </a:prstGeom>
          <a:gradFill flip="none" rotWithShape="1">
            <a:gsLst>
              <a:gs pos="26000">
                <a:srgbClr val="D8E7F3"/>
              </a:gs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" name="그래픽 4">
            <a:extLst>
              <a:ext uri="{FF2B5EF4-FFF2-40B4-BE49-F238E27FC236}">
                <a16:creationId xmlns:a16="http://schemas.microsoft.com/office/drawing/2014/main" xmlns="" id="{E1F2E4BF-4905-4B49-8030-E6937EC7CED3}"/>
              </a:ext>
            </a:extLst>
          </p:cNvPr>
          <p:cNvGrpSpPr/>
          <p:nvPr/>
        </p:nvGrpSpPr>
        <p:grpSpPr>
          <a:xfrm>
            <a:off x="4408996" y="6249890"/>
            <a:ext cx="1051340" cy="331892"/>
            <a:chOff x="3935524" y="5334000"/>
            <a:chExt cx="1392883" cy="439713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xmlns="" id="{6D762D3B-400F-4377-99DD-DE04AD107B77}"/>
                </a:ext>
              </a:extLst>
            </p:cNvPr>
            <p:cNvSpPr/>
            <p:nvPr/>
          </p:nvSpPr>
          <p:spPr>
            <a:xfrm>
              <a:off x="4549348" y="5442016"/>
              <a:ext cx="169331" cy="147481"/>
            </a:xfrm>
            <a:custGeom>
              <a:avLst/>
              <a:gdLst>
                <a:gd name="connsiteX0" fmla="*/ 40284 w 169330"/>
                <a:gd name="connsiteY0" fmla="*/ 145706 h 147481"/>
                <a:gd name="connsiteX1" fmla="*/ 2048 w 169330"/>
                <a:gd name="connsiteY1" fmla="*/ 118122 h 147481"/>
                <a:gd name="connsiteX2" fmla="*/ 86441 w 169330"/>
                <a:gd name="connsiteY2" fmla="*/ 2048 h 147481"/>
                <a:gd name="connsiteX3" fmla="*/ 168921 w 169330"/>
                <a:gd name="connsiteY3" fmla="*/ 118122 h 147481"/>
                <a:gd name="connsiteX4" fmla="*/ 130685 w 169330"/>
                <a:gd name="connsiteY4" fmla="*/ 145706 h 147481"/>
                <a:gd name="connsiteX5" fmla="*/ 86441 w 169330"/>
                <a:gd name="connsiteY5" fmla="*/ 82344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30" h="147481">
                  <a:moveTo>
                    <a:pt x="40284" y="145706"/>
                  </a:moveTo>
                  <a:lnTo>
                    <a:pt x="2048" y="118122"/>
                  </a:lnTo>
                  <a:lnTo>
                    <a:pt x="86441" y="2048"/>
                  </a:lnTo>
                  <a:lnTo>
                    <a:pt x="168921" y="118122"/>
                  </a:lnTo>
                  <a:lnTo>
                    <a:pt x="130685" y="145706"/>
                  </a:lnTo>
                  <a:lnTo>
                    <a:pt x="86441" y="82344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xmlns="" id="{44E3EB45-7ABC-4C04-AE27-B1864929B42C}"/>
                </a:ext>
              </a:extLst>
            </p:cNvPr>
            <p:cNvSpPr/>
            <p:nvPr/>
          </p:nvSpPr>
          <p:spPr>
            <a:xfrm>
              <a:off x="4667334" y="5608070"/>
              <a:ext cx="133826" cy="131095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436 w 133826"/>
                <a:gd name="connsiteY9" fmla="*/ 81524 h 131094"/>
                <a:gd name="connsiteX10" fmla="*/ 67869 w 133826"/>
                <a:gd name="connsiteY10" fmla="*/ 87806 h 131094"/>
                <a:gd name="connsiteX11" fmla="*/ 52028 w 133826"/>
                <a:gd name="connsiteY11" fmla="*/ 81524 h 131094"/>
                <a:gd name="connsiteX12" fmla="*/ 45474 w 133826"/>
                <a:gd name="connsiteY12" fmla="*/ 65957 h 131094"/>
                <a:gd name="connsiteX13" fmla="*/ 52028 w 133826"/>
                <a:gd name="connsiteY13" fmla="*/ 50389 h 131094"/>
                <a:gd name="connsiteX14" fmla="*/ 67869 w 133826"/>
                <a:gd name="connsiteY14" fmla="*/ 44108 h 131094"/>
                <a:gd name="connsiteX15" fmla="*/ 83436 w 133826"/>
                <a:gd name="connsiteY15" fmla="*/ 50389 h 131094"/>
                <a:gd name="connsiteX16" fmla="*/ 89718 w 133826"/>
                <a:gd name="connsiteY16" fmla="*/ 65957 h 131094"/>
                <a:gd name="connsiteX17" fmla="*/ 83436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436" y="81524"/>
                  </a:moveTo>
                  <a:cubicBezTo>
                    <a:pt x="79067" y="85894"/>
                    <a:pt x="74151" y="87806"/>
                    <a:pt x="67869" y="87806"/>
                  </a:cubicBezTo>
                  <a:cubicBezTo>
                    <a:pt x="61860" y="87806"/>
                    <a:pt x="56398" y="85621"/>
                    <a:pt x="52028" y="81524"/>
                  </a:cubicBezTo>
                  <a:cubicBezTo>
                    <a:pt x="47658" y="77155"/>
                    <a:pt x="45474" y="72239"/>
                    <a:pt x="45474" y="65957"/>
                  </a:cubicBezTo>
                  <a:cubicBezTo>
                    <a:pt x="45474" y="59948"/>
                    <a:pt x="47658" y="54759"/>
                    <a:pt x="52028" y="50389"/>
                  </a:cubicBezTo>
                  <a:cubicBezTo>
                    <a:pt x="56398" y="46020"/>
                    <a:pt x="61587" y="44108"/>
                    <a:pt x="67869" y="44108"/>
                  </a:cubicBezTo>
                  <a:cubicBezTo>
                    <a:pt x="73877" y="44108"/>
                    <a:pt x="79067" y="46293"/>
                    <a:pt x="83436" y="50389"/>
                  </a:cubicBezTo>
                  <a:cubicBezTo>
                    <a:pt x="87806" y="54759"/>
                    <a:pt x="89718" y="59675"/>
                    <a:pt x="89718" y="65957"/>
                  </a:cubicBezTo>
                  <a:cubicBezTo>
                    <a:pt x="89991" y="72239"/>
                    <a:pt x="87806" y="77428"/>
                    <a:pt x="83436" y="81524"/>
                  </a:cubicBez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xmlns="" id="{4EA8D518-E7C6-43CA-8813-FC351A4FB89F}"/>
                </a:ext>
              </a:extLst>
            </p:cNvPr>
            <p:cNvSpPr/>
            <p:nvPr/>
          </p:nvSpPr>
          <p:spPr>
            <a:xfrm>
              <a:off x="4707208" y="5442563"/>
              <a:ext cx="95590" cy="147481"/>
            </a:xfrm>
            <a:custGeom>
              <a:avLst/>
              <a:gdLst>
                <a:gd name="connsiteX0" fmla="*/ 2048 w 95590"/>
                <a:gd name="connsiteY0" fmla="*/ 95180 h 147481"/>
                <a:gd name="connsiteX1" fmla="*/ 2048 w 95590"/>
                <a:gd name="connsiteY1" fmla="*/ 48751 h 147481"/>
                <a:gd name="connsiteX2" fmla="*/ 43835 w 95590"/>
                <a:gd name="connsiteY2" fmla="*/ 48751 h 147481"/>
                <a:gd name="connsiteX3" fmla="*/ 43835 w 95590"/>
                <a:gd name="connsiteY3" fmla="*/ 2048 h 147481"/>
                <a:gd name="connsiteX4" fmla="*/ 94361 w 95590"/>
                <a:gd name="connsiteY4" fmla="*/ 2048 h 147481"/>
                <a:gd name="connsiteX5" fmla="*/ 94361 w 95590"/>
                <a:gd name="connsiteY5" fmla="*/ 146799 h 147481"/>
                <a:gd name="connsiteX6" fmla="*/ 43835 w 95590"/>
                <a:gd name="connsiteY6" fmla="*/ 146799 h 147481"/>
                <a:gd name="connsiteX7" fmla="*/ 43835 w 95590"/>
                <a:gd name="connsiteY7" fmla="*/ 95180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90" h="147481">
                  <a:moveTo>
                    <a:pt x="2048" y="95180"/>
                  </a:moveTo>
                  <a:lnTo>
                    <a:pt x="2048" y="48751"/>
                  </a:lnTo>
                  <a:lnTo>
                    <a:pt x="43835" y="48751"/>
                  </a:lnTo>
                  <a:lnTo>
                    <a:pt x="43835" y="2048"/>
                  </a:lnTo>
                  <a:lnTo>
                    <a:pt x="94361" y="2048"/>
                  </a:lnTo>
                  <a:lnTo>
                    <a:pt x="94361" y="146799"/>
                  </a:lnTo>
                  <a:lnTo>
                    <a:pt x="43835" y="146799"/>
                  </a:lnTo>
                  <a:lnTo>
                    <a:pt x="43835" y="95180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xmlns="" id="{A64AEF08-B94B-4511-9D75-1871D2D2DE71}"/>
                </a:ext>
              </a:extLst>
            </p:cNvPr>
            <p:cNvSpPr/>
            <p:nvPr/>
          </p:nvSpPr>
          <p:spPr>
            <a:xfrm>
              <a:off x="4858241" y="5381931"/>
              <a:ext cx="213029" cy="207566"/>
            </a:xfrm>
            <a:custGeom>
              <a:avLst/>
              <a:gdLst>
                <a:gd name="connsiteX0" fmla="*/ 35641 w 213029"/>
                <a:gd name="connsiteY0" fmla="*/ 125223 h 207566"/>
                <a:gd name="connsiteX1" fmla="*/ 35641 w 213029"/>
                <a:gd name="connsiteY1" fmla="*/ 2048 h 207566"/>
                <a:gd name="connsiteX2" fmla="*/ 176295 w 213029"/>
                <a:gd name="connsiteY2" fmla="*/ 2048 h 207566"/>
                <a:gd name="connsiteX3" fmla="*/ 176295 w 213029"/>
                <a:gd name="connsiteY3" fmla="*/ 47931 h 207566"/>
                <a:gd name="connsiteX4" fmla="*/ 85348 w 213029"/>
                <a:gd name="connsiteY4" fmla="*/ 47931 h 207566"/>
                <a:gd name="connsiteX5" fmla="*/ 85348 w 213029"/>
                <a:gd name="connsiteY5" fmla="*/ 79613 h 207566"/>
                <a:gd name="connsiteX6" fmla="*/ 176295 w 213029"/>
                <a:gd name="connsiteY6" fmla="*/ 79613 h 207566"/>
                <a:gd name="connsiteX7" fmla="*/ 176295 w 213029"/>
                <a:gd name="connsiteY7" fmla="*/ 125223 h 207566"/>
                <a:gd name="connsiteX8" fmla="*/ 131778 w 213029"/>
                <a:gd name="connsiteY8" fmla="*/ 125223 h 207566"/>
                <a:gd name="connsiteX9" fmla="*/ 131778 w 213029"/>
                <a:gd name="connsiteY9" fmla="*/ 161001 h 207566"/>
                <a:gd name="connsiteX10" fmla="*/ 212346 w 213029"/>
                <a:gd name="connsiteY10" fmla="*/ 161001 h 207566"/>
                <a:gd name="connsiteX11" fmla="*/ 212346 w 213029"/>
                <a:gd name="connsiteY11" fmla="*/ 207430 h 207566"/>
                <a:gd name="connsiteX12" fmla="*/ 2048 w 213029"/>
                <a:gd name="connsiteY12" fmla="*/ 207430 h 207566"/>
                <a:gd name="connsiteX13" fmla="*/ 2048 w 213029"/>
                <a:gd name="connsiteY13" fmla="*/ 161001 h 207566"/>
                <a:gd name="connsiteX14" fmla="*/ 82071 w 213029"/>
                <a:gd name="connsiteY14" fmla="*/ 161001 h 207566"/>
                <a:gd name="connsiteX15" fmla="*/ 82071 w 213029"/>
                <a:gd name="connsiteY15" fmla="*/ 125223 h 20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029" h="207566">
                  <a:moveTo>
                    <a:pt x="35641" y="125223"/>
                  </a:moveTo>
                  <a:lnTo>
                    <a:pt x="35641" y="2048"/>
                  </a:lnTo>
                  <a:lnTo>
                    <a:pt x="176295" y="2048"/>
                  </a:lnTo>
                  <a:lnTo>
                    <a:pt x="176295" y="47931"/>
                  </a:lnTo>
                  <a:lnTo>
                    <a:pt x="85348" y="47931"/>
                  </a:lnTo>
                  <a:lnTo>
                    <a:pt x="85348" y="79613"/>
                  </a:lnTo>
                  <a:lnTo>
                    <a:pt x="176295" y="79613"/>
                  </a:lnTo>
                  <a:lnTo>
                    <a:pt x="176295" y="125223"/>
                  </a:lnTo>
                  <a:lnTo>
                    <a:pt x="131778" y="125223"/>
                  </a:lnTo>
                  <a:lnTo>
                    <a:pt x="131778" y="161001"/>
                  </a:lnTo>
                  <a:lnTo>
                    <a:pt x="212346" y="161001"/>
                  </a:lnTo>
                  <a:lnTo>
                    <a:pt x="212346" y="207430"/>
                  </a:lnTo>
                  <a:lnTo>
                    <a:pt x="2048" y="207430"/>
                  </a:lnTo>
                  <a:lnTo>
                    <a:pt x="2048" y="161001"/>
                  </a:lnTo>
                  <a:lnTo>
                    <a:pt x="82071" y="161001"/>
                  </a:lnTo>
                  <a:lnTo>
                    <a:pt x="82071" y="125223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xmlns="" id="{10AFB663-9888-435F-9488-9DB5EAD68B96}"/>
                </a:ext>
              </a:extLst>
            </p:cNvPr>
            <p:cNvSpPr/>
            <p:nvPr/>
          </p:nvSpPr>
          <p:spPr>
            <a:xfrm>
              <a:off x="4897023" y="5608070"/>
              <a:ext cx="133826" cy="131095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710 w 133826"/>
                <a:gd name="connsiteY9" fmla="*/ 81524 h 131094"/>
                <a:gd name="connsiteX10" fmla="*/ 68142 w 133826"/>
                <a:gd name="connsiteY10" fmla="*/ 87806 h 131094"/>
                <a:gd name="connsiteX11" fmla="*/ 52301 w 133826"/>
                <a:gd name="connsiteY11" fmla="*/ 81524 h 131094"/>
                <a:gd name="connsiteX12" fmla="*/ 45747 w 133826"/>
                <a:gd name="connsiteY12" fmla="*/ 65957 h 131094"/>
                <a:gd name="connsiteX13" fmla="*/ 52301 w 133826"/>
                <a:gd name="connsiteY13" fmla="*/ 50389 h 131094"/>
                <a:gd name="connsiteX14" fmla="*/ 68142 w 133826"/>
                <a:gd name="connsiteY14" fmla="*/ 44108 h 131094"/>
                <a:gd name="connsiteX15" fmla="*/ 83710 w 133826"/>
                <a:gd name="connsiteY15" fmla="*/ 50389 h 131094"/>
                <a:gd name="connsiteX16" fmla="*/ 89991 w 133826"/>
                <a:gd name="connsiteY16" fmla="*/ 65957 h 131094"/>
                <a:gd name="connsiteX17" fmla="*/ 83710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710" y="81524"/>
                  </a:moveTo>
                  <a:cubicBezTo>
                    <a:pt x="79340" y="85894"/>
                    <a:pt x="74424" y="87806"/>
                    <a:pt x="68142" y="87806"/>
                  </a:cubicBezTo>
                  <a:cubicBezTo>
                    <a:pt x="62134" y="87806"/>
                    <a:pt x="56671" y="85621"/>
                    <a:pt x="52301" y="81524"/>
                  </a:cubicBezTo>
                  <a:cubicBezTo>
                    <a:pt x="47932" y="77155"/>
                    <a:pt x="45747" y="72239"/>
                    <a:pt x="45747" y="65957"/>
                  </a:cubicBezTo>
                  <a:cubicBezTo>
                    <a:pt x="45747" y="59948"/>
                    <a:pt x="47932" y="54759"/>
                    <a:pt x="52301" y="50389"/>
                  </a:cubicBezTo>
                  <a:cubicBezTo>
                    <a:pt x="56671" y="46020"/>
                    <a:pt x="61860" y="44108"/>
                    <a:pt x="68142" y="44108"/>
                  </a:cubicBezTo>
                  <a:cubicBezTo>
                    <a:pt x="74151" y="44108"/>
                    <a:pt x="79340" y="46293"/>
                    <a:pt x="83710" y="50389"/>
                  </a:cubicBezTo>
                  <a:cubicBezTo>
                    <a:pt x="88079" y="54759"/>
                    <a:pt x="89991" y="59675"/>
                    <a:pt x="89991" y="65957"/>
                  </a:cubicBezTo>
                  <a:cubicBezTo>
                    <a:pt x="89991" y="72239"/>
                    <a:pt x="87806" y="77428"/>
                    <a:pt x="83710" y="81524"/>
                  </a:cubicBez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xmlns="" id="{4C97F8BD-8933-409B-8918-3D2BD14CCB58}"/>
                </a:ext>
              </a:extLst>
            </p:cNvPr>
            <p:cNvSpPr/>
            <p:nvPr/>
          </p:nvSpPr>
          <p:spPr>
            <a:xfrm>
              <a:off x="5116607" y="5442563"/>
              <a:ext cx="213029" cy="243071"/>
            </a:xfrm>
            <a:custGeom>
              <a:avLst/>
              <a:gdLst>
                <a:gd name="connsiteX0" fmla="*/ 177661 w 213029"/>
                <a:gd name="connsiteY0" fmla="*/ 100369 h 243071"/>
                <a:gd name="connsiteX1" fmla="*/ 177661 w 213029"/>
                <a:gd name="connsiteY1" fmla="*/ 2048 h 243071"/>
                <a:gd name="connsiteX2" fmla="*/ 34549 w 213029"/>
                <a:gd name="connsiteY2" fmla="*/ 2048 h 243071"/>
                <a:gd name="connsiteX3" fmla="*/ 34549 w 213029"/>
                <a:gd name="connsiteY3" fmla="*/ 49024 h 243071"/>
                <a:gd name="connsiteX4" fmla="*/ 127954 w 213029"/>
                <a:gd name="connsiteY4" fmla="*/ 49024 h 243071"/>
                <a:gd name="connsiteX5" fmla="*/ 127954 w 213029"/>
                <a:gd name="connsiteY5" fmla="*/ 100369 h 243071"/>
                <a:gd name="connsiteX6" fmla="*/ 2048 w 213029"/>
                <a:gd name="connsiteY6" fmla="*/ 100369 h 243071"/>
                <a:gd name="connsiteX7" fmla="*/ 2048 w 213029"/>
                <a:gd name="connsiteY7" fmla="*/ 146799 h 243071"/>
                <a:gd name="connsiteX8" fmla="*/ 82617 w 213029"/>
                <a:gd name="connsiteY8" fmla="*/ 146799 h 243071"/>
                <a:gd name="connsiteX9" fmla="*/ 82617 w 213029"/>
                <a:gd name="connsiteY9" fmla="*/ 242388 h 243071"/>
                <a:gd name="connsiteX10" fmla="*/ 132597 w 213029"/>
                <a:gd name="connsiteY10" fmla="*/ 242388 h 243071"/>
                <a:gd name="connsiteX11" fmla="*/ 132597 w 213029"/>
                <a:gd name="connsiteY11" fmla="*/ 146799 h 243071"/>
                <a:gd name="connsiteX12" fmla="*/ 212346 w 213029"/>
                <a:gd name="connsiteY12" fmla="*/ 146799 h 243071"/>
                <a:gd name="connsiteX13" fmla="*/ 212346 w 213029"/>
                <a:gd name="connsiteY13" fmla="*/ 100369 h 24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29" h="243071">
                  <a:moveTo>
                    <a:pt x="177661" y="100369"/>
                  </a:moveTo>
                  <a:lnTo>
                    <a:pt x="177661" y="2048"/>
                  </a:lnTo>
                  <a:lnTo>
                    <a:pt x="34549" y="2048"/>
                  </a:lnTo>
                  <a:lnTo>
                    <a:pt x="34549" y="49024"/>
                  </a:lnTo>
                  <a:lnTo>
                    <a:pt x="127954" y="49024"/>
                  </a:lnTo>
                  <a:lnTo>
                    <a:pt x="127954" y="100369"/>
                  </a:lnTo>
                  <a:lnTo>
                    <a:pt x="2048" y="100369"/>
                  </a:lnTo>
                  <a:lnTo>
                    <a:pt x="2048" y="146799"/>
                  </a:lnTo>
                  <a:lnTo>
                    <a:pt x="82617" y="146799"/>
                  </a:lnTo>
                  <a:lnTo>
                    <a:pt x="82617" y="242388"/>
                  </a:lnTo>
                  <a:lnTo>
                    <a:pt x="132597" y="242388"/>
                  </a:lnTo>
                  <a:lnTo>
                    <a:pt x="132597" y="146799"/>
                  </a:lnTo>
                  <a:lnTo>
                    <a:pt x="212346" y="146799"/>
                  </a:lnTo>
                  <a:lnTo>
                    <a:pt x="212346" y="100369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xmlns="" id="{F457E679-ECF2-4DF2-9B66-7F66D21E97BB}"/>
                </a:ext>
              </a:extLst>
            </p:cNvPr>
            <p:cNvSpPr/>
            <p:nvPr/>
          </p:nvSpPr>
          <p:spPr>
            <a:xfrm>
              <a:off x="4004758" y="5493362"/>
              <a:ext cx="106515" cy="43698"/>
            </a:xfrm>
            <a:custGeom>
              <a:avLst/>
              <a:gdLst>
                <a:gd name="connsiteX0" fmla="*/ 106105 w 106514"/>
                <a:gd name="connsiteY0" fmla="*/ 2048 h 43698"/>
                <a:gd name="connsiteX1" fmla="*/ 106105 w 106514"/>
                <a:gd name="connsiteY1" fmla="*/ 2048 h 43698"/>
                <a:gd name="connsiteX2" fmla="*/ 2048 w 106514"/>
                <a:gd name="connsiteY2" fmla="*/ 41923 h 43698"/>
                <a:gd name="connsiteX3" fmla="*/ 55579 w 106514"/>
                <a:gd name="connsiteY3" fmla="*/ 21439 h 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4" h="43698">
                  <a:moveTo>
                    <a:pt x="106105" y="2048"/>
                  </a:moveTo>
                  <a:lnTo>
                    <a:pt x="106105" y="2048"/>
                  </a:lnTo>
                  <a:lnTo>
                    <a:pt x="2048" y="41923"/>
                  </a:lnTo>
                  <a:lnTo>
                    <a:pt x="55579" y="21439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xmlns="" id="{46485A1A-D69D-4272-B166-CDA126BE70BB}"/>
                </a:ext>
              </a:extLst>
            </p:cNvPr>
            <p:cNvSpPr/>
            <p:nvPr/>
          </p:nvSpPr>
          <p:spPr>
            <a:xfrm>
              <a:off x="4020599" y="5380020"/>
              <a:ext cx="133826" cy="136557"/>
            </a:xfrm>
            <a:custGeom>
              <a:avLst/>
              <a:gdLst>
                <a:gd name="connsiteX0" fmla="*/ 132870 w 133826"/>
                <a:gd name="connsiteY0" fmla="*/ 136693 h 136556"/>
                <a:gd name="connsiteX1" fmla="*/ 100643 w 133826"/>
                <a:gd name="connsiteY1" fmla="*/ 5053 h 136556"/>
                <a:gd name="connsiteX2" fmla="*/ 2048 w 133826"/>
                <a:gd name="connsiteY2" fmla="*/ 2048 h 136556"/>
                <a:gd name="connsiteX3" fmla="*/ 19255 w 133826"/>
                <a:gd name="connsiteY3" fmla="*/ 79886 h 136556"/>
                <a:gd name="connsiteX4" fmla="*/ 90264 w 133826"/>
                <a:gd name="connsiteY4" fmla="*/ 115391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26" h="136556">
                  <a:moveTo>
                    <a:pt x="132870" y="136693"/>
                  </a:moveTo>
                  <a:lnTo>
                    <a:pt x="100643" y="5053"/>
                  </a:lnTo>
                  <a:lnTo>
                    <a:pt x="2048" y="2048"/>
                  </a:lnTo>
                  <a:lnTo>
                    <a:pt x="19255" y="79886"/>
                  </a:lnTo>
                  <a:lnTo>
                    <a:pt x="90264" y="115391"/>
                  </a:lnTo>
                  <a:close/>
                </a:path>
              </a:pathLst>
            </a:custGeom>
            <a:solidFill>
              <a:srgbClr val="B61D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xmlns="" id="{A6685C27-2DBE-49AD-81CE-7AAC5EDCE064}"/>
                </a:ext>
              </a:extLst>
            </p:cNvPr>
            <p:cNvSpPr/>
            <p:nvPr/>
          </p:nvSpPr>
          <p:spPr>
            <a:xfrm>
              <a:off x="4108815" y="5493362"/>
              <a:ext cx="2731" cy="2731"/>
            </a:xfrm>
            <a:custGeom>
              <a:avLst/>
              <a:gdLst>
                <a:gd name="connsiteX0" fmla="*/ 2048 w 2731"/>
                <a:gd name="connsiteY0" fmla="*/ 2048 h 2731"/>
                <a:gd name="connsiteX1" fmla="*/ 2048 w 2731"/>
                <a:gd name="connsiteY1" fmla="*/ 2048 h 2731"/>
                <a:gd name="connsiteX2" fmla="*/ 2048 w 2731"/>
                <a:gd name="connsiteY2" fmla="*/ 2048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1" h="2731">
                  <a:moveTo>
                    <a:pt x="2048" y="2048"/>
                  </a:moveTo>
                  <a:lnTo>
                    <a:pt x="2048" y="204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B51E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xmlns="" id="{502A38A9-158F-434D-B24C-F959ACA450D6}"/>
                </a:ext>
              </a:extLst>
            </p:cNvPr>
            <p:cNvSpPr/>
            <p:nvPr/>
          </p:nvSpPr>
          <p:spPr>
            <a:xfrm>
              <a:off x="4119193" y="5383024"/>
              <a:ext cx="114708" cy="204835"/>
            </a:xfrm>
            <a:custGeom>
              <a:avLst/>
              <a:gdLst>
                <a:gd name="connsiteX0" fmla="*/ 70600 w 114708"/>
                <a:gd name="connsiteY0" fmla="*/ 167009 h 204835"/>
                <a:gd name="connsiteX1" fmla="*/ 111840 w 114708"/>
                <a:gd name="connsiteY1" fmla="*/ 204699 h 204835"/>
                <a:gd name="connsiteX2" fmla="*/ 114571 w 114708"/>
                <a:gd name="connsiteY2" fmla="*/ 103100 h 204835"/>
                <a:gd name="connsiteX3" fmla="*/ 2048 w 114708"/>
                <a:gd name="connsiteY3" fmla="*/ 2048 h 204835"/>
                <a:gd name="connsiteX4" fmla="*/ 34276 w 114708"/>
                <a:gd name="connsiteY4" fmla="*/ 133689 h 20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08" h="204835">
                  <a:moveTo>
                    <a:pt x="70600" y="167009"/>
                  </a:moveTo>
                  <a:lnTo>
                    <a:pt x="111840" y="204699"/>
                  </a:lnTo>
                  <a:lnTo>
                    <a:pt x="114571" y="103100"/>
                  </a:lnTo>
                  <a:lnTo>
                    <a:pt x="2048" y="2048"/>
                  </a:lnTo>
                  <a:lnTo>
                    <a:pt x="34276" y="133689"/>
                  </a:lnTo>
                  <a:close/>
                </a:path>
              </a:pathLst>
            </a:custGeom>
            <a:solidFill>
              <a:srgbClr val="524F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xmlns="" id="{07EC3FEB-D8EE-48A7-BF8D-849017E92893}"/>
                </a:ext>
              </a:extLst>
            </p:cNvPr>
            <p:cNvSpPr/>
            <p:nvPr/>
          </p:nvSpPr>
          <p:spPr>
            <a:xfrm>
              <a:off x="4119193" y="5331952"/>
              <a:ext cx="169331" cy="155675"/>
            </a:xfrm>
            <a:custGeom>
              <a:avLst/>
              <a:gdLst>
                <a:gd name="connsiteX0" fmla="*/ 169741 w 169330"/>
                <a:gd name="connsiteY0" fmla="*/ 134782 h 155674"/>
                <a:gd name="connsiteX1" fmla="*/ 82344 w 169330"/>
                <a:gd name="connsiteY1" fmla="*/ 2048 h 155674"/>
                <a:gd name="connsiteX2" fmla="*/ 2048 w 169330"/>
                <a:gd name="connsiteY2" fmla="*/ 53121 h 155674"/>
                <a:gd name="connsiteX3" fmla="*/ 114571 w 169330"/>
                <a:gd name="connsiteY3" fmla="*/ 154173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30" h="155674">
                  <a:moveTo>
                    <a:pt x="169741" y="134782"/>
                  </a:moveTo>
                  <a:lnTo>
                    <a:pt x="82344" y="2048"/>
                  </a:lnTo>
                  <a:lnTo>
                    <a:pt x="2048" y="53121"/>
                  </a:lnTo>
                  <a:lnTo>
                    <a:pt x="114571" y="154173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xmlns="" id="{D7A58544-2894-4155-BA3D-E59160A6FDAE}"/>
                </a:ext>
              </a:extLst>
            </p:cNvPr>
            <p:cNvSpPr/>
            <p:nvPr/>
          </p:nvSpPr>
          <p:spPr>
            <a:xfrm>
              <a:off x="4199489" y="5331952"/>
              <a:ext cx="294963" cy="218491"/>
            </a:xfrm>
            <a:custGeom>
              <a:avLst/>
              <a:gdLst>
                <a:gd name="connsiteX0" fmla="*/ 142975 w 294963"/>
                <a:gd name="connsiteY0" fmla="*/ 216443 h 218490"/>
                <a:gd name="connsiteX1" fmla="*/ 294281 w 294963"/>
                <a:gd name="connsiteY1" fmla="*/ 102281 h 218490"/>
                <a:gd name="connsiteX2" fmla="*/ 164278 w 294963"/>
                <a:gd name="connsiteY2" fmla="*/ 97092 h 218490"/>
                <a:gd name="connsiteX3" fmla="*/ 2048 w 294963"/>
                <a:gd name="connsiteY3" fmla="*/ 2048 h 218490"/>
                <a:gd name="connsiteX4" fmla="*/ 89445 w 294963"/>
                <a:gd name="connsiteY4" fmla="*/ 134782 h 21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963" h="218490">
                  <a:moveTo>
                    <a:pt x="142975" y="216443"/>
                  </a:moveTo>
                  <a:lnTo>
                    <a:pt x="294281" y="102281"/>
                  </a:lnTo>
                  <a:lnTo>
                    <a:pt x="164278" y="97092"/>
                  </a:ln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0A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xmlns="" id="{62D8AE49-AECB-466B-BB8A-8E5A8BAF79C4}"/>
                </a:ext>
              </a:extLst>
            </p:cNvPr>
            <p:cNvSpPr/>
            <p:nvPr/>
          </p:nvSpPr>
          <p:spPr>
            <a:xfrm>
              <a:off x="4199489" y="5331952"/>
              <a:ext cx="90128" cy="136557"/>
            </a:xfrm>
            <a:custGeom>
              <a:avLst/>
              <a:gdLst>
                <a:gd name="connsiteX0" fmla="*/ 89445 w 90127"/>
                <a:gd name="connsiteY0" fmla="*/ 134782 h 136556"/>
                <a:gd name="connsiteX1" fmla="*/ 2048 w 90127"/>
                <a:gd name="connsiteY1" fmla="*/ 2048 h 136556"/>
                <a:gd name="connsiteX2" fmla="*/ 89445 w 90127"/>
                <a:gd name="connsiteY2" fmla="*/ 134782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27" h="136556">
                  <a:moveTo>
                    <a:pt x="89445" y="134782"/>
                  </a:move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19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xmlns="" id="{05D30A81-26A3-491E-8B8F-0A47C3C18218}"/>
                </a:ext>
              </a:extLst>
            </p:cNvPr>
            <p:cNvSpPr/>
            <p:nvPr/>
          </p:nvSpPr>
          <p:spPr>
            <a:xfrm>
              <a:off x="4340416" y="5432184"/>
              <a:ext cx="152944" cy="117439"/>
            </a:xfrm>
            <a:custGeom>
              <a:avLst/>
              <a:gdLst>
                <a:gd name="connsiteX0" fmla="*/ 2048 w 152944"/>
                <a:gd name="connsiteY0" fmla="*/ 116210 h 117438"/>
                <a:gd name="connsiteX1" fmla="*/ 126862 w 152944"/>
                <a:gd name="connsiteY1" fmla="*/ 103920 h 117438"/>
                <a:gd name="connsiteX2" fmla="*/ 153354 w 152944"/>
                <a:gd name="connsiteY2" fmla="*/ 2048 h 1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944" h="117438">
                  <a:moveTo>
                    <a:pt x="2048" y="116210"/>
                  </a:moveTo>
                  <a:lnTo>
                    <a:pt x="126862" y="103920"/>
                  </a:lnTo>
                  <a:lnTo>
                    <a:pt x="153354" y="2048"/>
                  </a:lnTo>
                  <a:close/>
                </a:path>
              </a:pathLst>
            </a:custGeom>
            <a:solidFill>
              <a:srgbClr val="72BF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xmlns="" id="{37E507CB-C6AD-4B81-8A9D-EBF4A317B917}"/>
                </a:ext>
              </a:extLst>
            </p:cNvPr>
            <p:cNvSpPr/>
            <p:nvPr/>
          </p:nvSpPr>
          <p:spPr>
            <a:xfrm>
              <a:off x="4228985" y="5464685"/>
              <a:ext cx="114708" cy="122901"/>
            </a:xfrm>
            <a:custGeom>
              <a:avLst/>
              <a:gdLst>
                <a:gd name="connsiteX0" fmla="*/ 4780 w 114708"/>
                <a:gd name="connsiteY0" fmla="*/ 21439 h 122901"/>
                <a:gd name="connsiteX1" fmla="*/ 2048 w 114708"/>
                <a:gd name="connsiteY1" fmla="*/ 123038 h 122901"/>
                <a:gd name="connsiteX2" fmla="*/ 113479 w 114708"/>
                <a:gd name="connsiteY2" fmla="*/ 83709 h 122901"/>
                <a:gd name="connsiteX3" fmla="*/ 59949 w 114708"/>
                <a:gd name="connsiteY3" fmla="*/ 2048 h 12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708" h="122901">
                  <a:moveTo>
                    <a:pt x="4780" y="21439"/>
                  </a:moveTo>
                  <a:lnTo>
                    <a:pt x="2048" y="123038"/>
                  </a:lnTo>
                  <a:lnTo>
                    <a:pt x="113479" y="83709"/>
                  </a:lnTo>
                  <a:lnTo>
                    <a:pt x="59949" y="2048"/>
                  </a:lnTo>
                  <a:close/>
                </a:path>
              </a:pathLst>
            </a:custGeom>
            <a:solidFill>
              <a:srgbClr val="00B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xmlns="" id="{42286B8C-0A60-4C30-A77B-AD7BCD60FBD1}"/>
                </a:ext>
              </a:extLst>
            </p:cNvPr>
            <p:cNvSpPr/>
            <p:nvPr/>
          </p:nvSpPr>
          <p:spPr>
            <a:xfrm>
              <a:off x="4286886" y="5464685"/>
              <a:ext cx="57354" cy="84665"/>
            </a:xfrm>
            <a:custGeom>
              <a:avLst/>
              <a:gdLst>
                <a:gd name="connsiteX0" fmla="*/ 2048 w 57354"/>
                <a:gd name="connsiteY0" fmla="*/ 2048 h 84665"/>
                <a:gd name="connsiteX1" fmla="*/ 55579 w 57354"/>
                <a:gd name="connsiteY1" fmla="*/ 83709 h 84665"/>
                <a:gd name="connsiteX2" fmla="*/ 2048 w 57354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84665">
                  <a:moveTo>
                    <a:pt x="2048" y="2048"/>
                  </a:moveTo>
                  <a:lnTo>
                    <a:pt x="55579" y="83709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16C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xmlns="" id="{A29EF3BC-8417-426F-A070-5F60D199EBE3}"/>
                </a:ext>
              </a:extLst>
            </p:cNvPr>
            <p:cNvSpPr/>
            <p:nvPr/>
          </p:nvSpPr>
          <p:spPr>
            <a:xfrm>
              <a:off x="4272137" y="5534056"/>
              <a:ext cx="196642" cy="155675"/>
            </a:xfrm>
            <a:custGeom>
              <a:avLst/>
              <a:gdLst>
                <a:gd name="connsiteX0" fmla="*/ 2048 w 196642"/>
                <a:gd name="connsiteY0" fmla="*/ 117849 h 155674"/>
                <a:gd name="connsiteX1" fmla="*/ 155539 w 196642"/>
                <a:gd name="connsiteY1" fmla="*/ 154173 h 155674"/>
                <a:gd name="connsiteX2" fmla="*/ 195140 w 196642"/>
                <a:gd name="connsiteY2" fmla="*/ 2048 h 155674"/>
                <a:gd name="connsiteX3" fmla="*/ 70327 w 196642"/>
                <a:gd name="connsiteY3" fmla="*/ 14338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2" h="155674">
                  <a:moveTo>
                    <a:pt x="2048" y="117849"/>
                  </a:moveTo>
                  <a:lnTo>
                    <a:pt x="155539" y="154173"/>
                  </a:lnTo>
                  <a:lnTo>
                    <a:pt x="195140" y="2048"/>
                  </a:lnTo>
                  <a:lnTo>
                    <a:pt x="70327" y="14338"/>
                  </a:lnTo>
                  <a:close/>
                </a:path>
              </a:pathLst>
            </a:custGeom>
            <a:solidFill>
              <a:srgbClr val="A6CE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xmlns="" id="{685FADBE-D96D-4693-8A40-7DEEDDDCC4A4}"/>
                </a:ext>
              </a:extLst>
            </p:cNvPr>
            <p:cNvSpPr/>
            <p:nvPr/>
          </p:nvSpPr>
          <p:spPr>
            <a:xfrm>
              <a:off x="4194846" y="5546346"/>
              <a:ext cx="147482" cy="106514"/>
            </a:xfrm>
            <a:custGeom>
              <a:avLst/>
              <a:gdLst>
                <a:gd name="connsiteX0" fmla="*/ 2048 w 147481"/>
                <a:gd name="connsiteY0" fmla="*/ 75789 h 106514"/>
                <a:gd name="connsiteX1" fmla="*/ 79340 w 147481"/>
                <a:gd name="connsiteY1" fmla="*/ 105558 h 106514"/>
                <a:gd name="connsiteX2" fmla="*/ 147618 w 147481"/>
                <a:gd name="connsiteY2" fmla="*/ 2048 h 106514"/>
                <a:gd name="connsiteX3" fmla="*/ 36188 w 147481"/>
                <a:gd name="connsiteY3" fmla="*/ 41377 h 10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481" h="106514">
                  <a:moveTo>
                    <a:pt x="2048" y="75789"/>
                  </a:moveTo>
                  <a:lnTo>
                    <a:pt x="79340" y="105558"/>
                  </a:lnTo>
                  <a:lnTo>
                    <a:pt x="147618" y="2048"/>
                  </a:lnTo>
                  <a:lnTo>
                    <a:pt x="36188" y="41377"/>
                  </a:lnTo>
                  <a:close/>
                </a:path>
              </a:pathLst>
            </a:custGeom>
            <a:solidFill>
              <a:srgbClr val="E2E4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xmlns="" id="{8C84B9E1-B11F-4170-871E-10831C6C9118}"/>
                </a:ext>
              </a:extLst>
            </p:cNvPr>
            <p:cNvSpPr/>
            <p:nvPr/>
          </p:nvSpPr>
          <p:spPr>
            <a:xfrm>
              <a:off x="4272137" y="5649856"/>
              <a:ext cx="155675" cy="120170"/>
            </a:xfrm>
            <a:custGeom>
              <a:avLst/>
              <a:gdLst>
                <a:gd name="connsiteX0" fmla="*/ 23898 w 155675"/>
                <a:gd name="connsiteY0" fmla="*/ 95726 h 120170"/>
                <a:gd name="connsiteX1" fmla="*/ 134236 w 155675"/>
                <a:gd name="connsiteY1" fmla="*/ 120580 h 120170"/>
                <a:gd name="connsiteX2" fmla="*/ 155539 w 155675"/>
                <a:gd name="connsiteY2" fmla="*/ 38372 h 120170"/>
                <a:gd name="connsiteX3" fmla="*/ 2048 w 155675"/>
                <a:gd name="connsiteY3" fmla="*/ 2048 h 12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75" h="120170">
                  <a:moveTo>
                    <a:pt x="23898" y="95726"/>
                  </a:moveTo>
                  <a:lnTo>
                    <a:pt x="134236" y="120580"/>
                  </a:lnTo>
                  <a:lnTo>
                    <a:pt x="155539" y="38372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E1D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xmlns="" id="{CA153CF6-6C39-49DE-ABCF-2B1B5A71A7D1}"/>
                </a:ext>
              </a:extLst>
            </p:cNvPr>
            <p:cNvSpPr/>
            <p:nvPr/>
          </p:nvSpPr>
          <p:spPr>
            <a:xfrm>
              <a:off x="4114277" y="5620087"/>
              <a:ext cx="182987" cy="125632"/>
            </a:xfrm>
            <a:custGeom>
              <a:avLst/>
              <a:gdLst>
                <a:gd name="connsiteX0" fmla="*/ 82617 w 182986"/>
                <a:gd name="connsiteY0" fmla="*/ 2048 h 125632"/>
                <a:gd name="connsiteX1" fmla="*/ 2048 w 182986"/>
                <a:gd name="connsiteY1" fmla="*/ 83436 h 125632"/>
                <a:gd name="connsiteX2" fmla="*/ 181758 w 182986"/>
                <a:gd name="connsiteY2" fmla="*/ 125496 h 125632"/>
                <a:gd name="connsiteX3" fmla="*/ 159908 w 182986"/>
                <a:gd name="connsiteY3" fmla="*/ 31818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86" h="125632">
                  <a:moveTo>
                    <a:pt x="82617" y="2048"/>
                  </a:moveTo>
                  <a:lnTo>
                    <a:pt x="2048" y="83436"/>
                  </a:lnTo>
                  <a:lnTo>
                    <a:pt x="181758" y="125496"/>
                  </a:lnTo>
                  <a:lnTo>
                    <a:pt x="159908" y="31818"/>
                  </a:lnTo>
                  <a:close/>
                </a:path>
              </a:pathLst>
            </a:custGeom>
            <a:solidFill>
              <a:srgbClr val="F9E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xmlns="" id="{308966FA-85C4-4535-B5B7-DE031F1E2532}"/>
                </a:ext>
              </a:extLst>
            </p:cNvPr>
            <p:cNvSpPr/>
            <p:nvPr/>
          </p:nvSpPr>
          <p:spPr>
            <a:xfrm>
              <a:off x="4004758" y="5457857"/>
              <a:ext cx="106515" cy="79203"/>
            </a:xfrm>
            <a:custGeom>
              <a:avLst/>
              <a:gdLst>
                <a:gd name="connsiteX0" fmla="*/ 35095 w 106514"/>
                <a:gd name="connsiteY0" fmla="*/ 2048 h 79202"/>
                <a:gd name="connsiteX1" fmla="*/ 2048 w 106514"/>
                <a:gd name="connsiteY1" fmla="*/ 77428 h 79202"/>
                <a:gd name="connsiteX2" fmla="*/ 106105 w 106514"/>
                <a:gd name="connsiteY2" fmla="*/ 37553 h 7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14" h="79202">
                  <a:moveTo>
                    <a:pt x="35095" y="2048"/>
                  </a:moveTo>
                  <a:lnTo>
                    <a:pt x="2048" y="77428"/>
                  </a:lnTo>
                  <a:lnTo>
                    <a:pt x="106105" y="37553"/>
                  </a:lnTo>
                  <a:close/>
                </a:path>
              </a:pathLst>
            </a:custGeom>
            <a:solidFill>
              <a:srgbClr val="ED18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xmlns="" id="{DA3E0535-869F-42B4-ADEC-C91AB0923DD3}"/>
                </a:ext>
              </a:extLst>
            </p:cNvPr>
            <p:cNvSpPr/>
            <p:nvPr/>
          </p:nvSpPr>
          <p:spPr>
            <a:xfrm>
              <a:off x="4037805" y="5457857"/>
              <a:ext cx="73741" cy="38236"/>
            </a:xfrm>
            <a:custGeom>
              <a:avLst/>
              <a:gdLst>
                <a:gd name="connsiteX0" fmla="*/ 73058 w 73740"/>
                <a:gd name="connsiteY0" fmla="*/ 37553 h 38235"/>
                <a:gd name="connsiteX1" fmla="*/ 2048 w 73740"/>
                <a:gd name="connsiteY1" fmla="*/ 2048 h 38235"/>
                <a:gd name="connsiteX2" fmla="*/ 73058 w 73740"/>
                <a:gd name="connsiteY2" fmla="*/ 37553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40" h="38235">
                  <a:moveTo>
                    <a:pt x="73058" y="37553"/>
                  </a:moveTo>
                  <a:lnTo>
                    <a:pt x="2048" y="2048"/>
                  </a:lnTo>
                  <a:lnTo>
                    <a:pt x="73058" y="37553"/>
                  </a:lnTo>
                  <a:close/>
                </a:path>
              </a:pathLst>
            </a:custGeom>
            <a:solidFill>
              <a:srgbClr val="EB25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xmlns="" id="{24F4CE5B-96C9-479A-9A46-56A3F46BF1D9}"/>
                </a:ext>
              </a:extLst>
            </p:cNvPr>
            <p:cNvSpPr/>
            <p:nvPr/>
          </p:nvSpPr>
          <p:spPr>
            <a:xfrm>
              <a:off x="4058289" y="5493362"/>
              <a:ext cx="131095" cy="81934"/>
            </a:xfrm>
            <a:custGeom>
              <a:avLst/>
              <a:gdLst>
                <a:gd name="connsiteX0" fmla="*/ 52574 w 131094"/>
                <a:gd name="connsiteY0" fmla="*/ 2048 h 81934"/>
                <a:gd name="connsiteX1" fmla="*/ 2048 w 131094"/>
                <a:gd name="connsiteY1" fmla="*/ 21439 h 81934"/>
                <a:gd name="connsiteX2" fmla="*/ 54213 w 131094"/>
                <a:gd name="connsiteY2" fmla="*/ 81524 h 81934"/>
                <a:gd name="connsiteX3" fmla="*/ 131505 w 131094"/>
                <a:gd name="connsiteY3" fmla="*/ 56671 h 81934"/>
                <a:gd name="connsiteX4" fmla="*/ 95180 w 131094"/>
                <a:gd name="connsiteY4" fmla="*/ 23351 h 8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94" h="81934">
                  <a:moveTo>
                    <a:pt x="52574" y="2048"/>
                  </a:moveTo>
                  <a:lnTo>
                    <a:pt x="2048" y="21439"/>
                  </a:lnTo>
                  <a:lnTo>
                    <a:pt x="54213" y="81524"/>
                  </a:lnTo>
                  <a:lnTo>
                    <a:pt x="131505" y="56671"/>
                  </a:lnTo>
                  <a:lnTo>
                    <a:pt x="95180" y="23351"/>
                  </a:lnTo>
                  <a:close/>
                </a:path>
              </a:pathLst>
            </a:custGeom>
            <a:solidFill>
              <a:srgbClr val="A880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xmlns="" id="{86147110-5745-491D-8357-111063E6E537}"/>
                </a:ext>
              </a:extLst>
            </p:cNvPr>
            <p:cNvSpPr/>
            <p:nvPr/>
          </p:nvSpPr>
          <p:spPr>
            <a:xfrm>
              <a:off x="4108815" y="5493362"/>
              <a:ext cx="46429" cy="24580"/>
            </a:xfrm>
            <a:custGeom>
              <a:avLst/>
              <a:gdLst>
                <a:gd name="connsiteX0" fmla="*/ 2048 w 46429"/>
                <a:gd name="connsiteY0" fmla="*/ 2048 h 24580"/>
                <a:gd name="connsiteX1" fmla="*/ 2048 w 46429"/>
                <a:gd name="connsiteY1" fmla="*/ 2048 h 24580"/>
                <a:gd name="connsiteX2" fmla="*/ 44654 w 46429"/>
                <a:gd name="connsiteY2" fmla="*/ 23351 h 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29" h="24580">
                  <a:moveTo>
                    <a:pt x="2048" y="2048"/>
                  </a:moveTo>
                  <a:lnTo>
                    <a:pt x="2048" y="2048"/>
                  </a:lnTo>
                  <a:lnTo>
                    <a:pt x="44654" y="23351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xmlns="" id="{0B4DFDF1-282C-4F03-BE75-777BEEBEEBAF}"/>
                </a:ext>
              </a:extLst>
            </p:cNvPr>
            <p:cNvSpPr/>
            <p:nvPr/>
          </p:nvSpPr>
          <p:spPr>
            <a:xfrm>
              <a:off x="4151421" y="5514665"/>
              <a:ext cx="38236" cy="35505"/>
            </a:xfrm>
            <a:custGeom>
              <a:avLst/>
              <a:gdLst>
                <a:gd name="connsiteX0" fmla="*/ 2048 w 38236"/>
                <a:gd name="connsiteY0" fmla="*/ 2048 h 35504"/>
                <a:gd name="connsiteX1" fmla="*/ 38373 w 38236"/>
                <a:gd name="connsiteY1" fmla="*/ 35368 h 35504"/>
                <a:gd name="connsiteX2" fmla="*/ 38373 w 38236"/>
                <a:gd name="connsiteY2" fmla="*/ 35368 h 3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5504">
                  <a:moveTo>
                    <a:pt x="2048" y="2048"/>
                  </a:moveTo>
                  <a:lnTo>
                    <a:pt x="38373" y="35368"/>
                  </a:lnTo>
                  <a:lnTo>
                    <a:pt x="38373" y="35368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xmlns="" id="{0727EC28-8B5B-49C7-AB82-52557ABEBE4E}"/>
                </a:ext>
              </a:extLst>
            </p:cNvPr>
            <p:cNvSpPr/>
            <p:nvPr/>
          </p:nvSpPr>
          <p:spPr>
            <a:xfrm>
              <a:off x="4110454" y="5547985"/>
              <a:ext cx="120170" cy="155675"/>
            </a:xfrm>
            <a:custGeom>
              <a:avLst/>
              <a:gdLst>
                <a:gd name="connsiteX0" fmla="*/ 120580 w 120170"/>
                <a:gd name="connsiteY0" fmla="*/ 39738 h 155674"/>
                <a:gd name="connsiteX1" fmla="*/ 79340 w 120170"/>
                <a:gd name="connsiteY1" fmla="*/ 2048 h 155674"/>
                <a:gd name="connsiteX2" fmla="*/ 2048 w 120170"/>
                <a:gd name="connsiteY2" fmla="*/ 26902 h 155674"/>
                <a:gd name="connsiteX3" fmla="*/ 21713 w 120170"/>
                <a:gd name="connsiteY3" fmla="*/ 64045 h 155674"/>
                <a:gd name="connsiteX4" fmla="*/ 5872 w 120170"/>
                <a:gd name="connsiteY4" fmla="*/ 155538 h 155674"/>
                <a:gd name="connsiteX5" fmla="*/ 86441 w 120170"/>
                <a:gd name="connsiteY5" fmla="*/ 74150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70" h="155674">
                  <a:moveTo>
                    <a:pt x="120580" y="39738"/>
                  </a:moveTo>
                  <a:lnTo>
                    <a:pt x="79340" y="2048"/>
                  </a:lnTo>
                  <a:lnTo>
                    <a:pt x="2048" y="26902"/>
                  </a:lnTo>
                  <a:lnTo>
                    <a:pt x="21713" y="64045"/>
                  </a:lnTo>
                  <a:lnTo>
                    <a:pt x="5872" y="155538"/>
                  </a:lnTo>
                  <a:lnTo>
                    <a:pt x="86441" y="74150"/>
                  </a:lnTo>
                  <a:close/>
                </a:path>
              </a:pathLst>
            </a:custGeom>
            <a:solidFill>
              <a:srgbClr val="2E9F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3FCC3F9D-9493-4305-A133-2E1A45827B96}"/>
                </a:ext>
              </a:extLst>
            </p:cNvPr>
            <p:cNvSpPr/>
            <p:nvPr/>
          </p:nvSpPr>
          <p:spPr>
            <a:xfrm>
              <a:off x="4187745" y="5547985"/>
              <a:ext cx="43698" cy="40967"/>
            </a:xfrm>
            <a:custGeom>
              <a:avLst/>
              <a:gdLst>
                <a:gd name="connsiteX0" fmla="*/ 2048 w 43698"/>
                <a:gd name="connsiteY0" fmla="*/ 2048 h 40967"/>
                <a:gd name="connsiteX1" fmla="*/ 43289 w 43698"/>
                <a:gd name="connsiteY1" fmla="*/ 39738 h 40967"/>
                <a:gd name="connsiteX2" fmla="*/ 2048 w 43698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698" h="40967">
                  <a:moveTo>
                    <a:pt x="2048" y="2048"/>
                  </a:moveTo>
                  <a:lnTo>
                    <a:pt x="43289" y="3973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xmlns="" id="{9A5F40F7-FF5E-4669-B7F7-43D9ADEE8321}"/>
                </a:ext>
              </a:extLst>
            </p:cNvPr>
            <p:cNvSpPr/>
            <p:nvPr/>
          </p:nvSpPr>
          <p:spPr>
            <a:xfrm>
              <a:off x="4194846" y="5585674"/>
              <a:ext cx="38236" cy="38236"/>
            </a:xfrm>
            <a:custGeom>
              <a:avLst/>
              <a:gdLst>
                <a:gd name="connsiteX0" fmla="*/ 2048 w 38236"/>
                <a:gd name="connsiteY0" fmla="*/ 36461 h 38235"/>
                <a:gd name="connsiteX1" fmla="*/ 2048 w 38236"/>
                <a:gd name="connsiteY1" fmla="*/ 36461 h 38235"/>
                <a:gd name="connsiteX2" fmla="*/ 36188 w 38236"/>
                <a:gd name="connsiteY2" fmla="*/ 2048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8235">
                  <a:moveTo>
                    <a:pt x="2048" y="36461"/>
                  </a:moveTo>
                  <a:lnTo>
                    <a:pt x="2048" y="36461"/>
                  </a:lnTo>
                  <a:lnTo>
                    <a:pt x="3618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54693A02-6EC8-48F3-8122-B5B53A2EAF08}"/>
                </a:ext>
              </a:extLst>
            </p:cNvPr>
            <p:cNvSpPr/>
            <p:nvPr/>
          </p:nvSpPr>
          <p:spPr>
            <a:xfrm>
              <a:off x="4114277" y="5620087"/>
              <a:ext cx="84665" cy="84665"/>
            </a:xfrm>
            <a:custGeom>
              <a:avLst/>
              <a:gdLst>
                <a:gd name="connsiteX0" fmla="*/ 82617 w 84665"/>
                <a:gd name="connsiteY0" fmla="*/ 2048 h 84665"/>
                <a:gd name="connsiteX1" fmla="*/ 2048 w 84665"/>
                <a:gd name="connsiteY1" fmla="*/ 83436 h 84665"/>
                <a:gd name="connsiteX2" fmla="*/ 82617 w 84665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84665">
                  <a:moveTo>
                    <a:pt x="82617" y="2048"/>
                  </a:moveTo>
                  <a:lnTo>
                    <a:pt x="2048" y="83436"/>
                  </a:lnTo>
                  <a:lnTo>
                    <a:pt x="82617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23935BDD-B0C8-4180-AC9B-BE36ACDD17BD}"/>
                </a:ext>
              </a:extLst>
            </p:cNvPr>
            <p:cNvSpPr/>
            <p:nvPr/>
          </p:nvSpPr>
          <p:spPr>
            <a:xfrm>
              <a:off x="4004758" y="5512753"/>
              <a:ext cx="128364" cy="125632"/>
            </a:xfrm>
            <a:custGeom>
              <a:avLst/>
              <a:gdLst>
                <a:gd name="connsiteX0" fmla="*/ 127408 w 128363"/>
                <a:gd name="connsiteY0" fmla="*/ 99277 h 125632"/>
                <a:gd name="connsiteX1" fmla="*/ 107744 w 128363"/>
                <a:gd name="connsiteY1" fmla="*/ 62133 h 125632"/>
                <a:gd name="connsiteX2" fmla="*/ 55579 w 128363"/>
                <a:gd name="connsiteY2" fmla="*/ 2048 h 125632"/>
                <a:gd name="connsiteX3" fmla="*/ 2048 w 128363"/>
                <a:gd name="connsiteY3" fmla="*/ 22532 h 125632"/>
                <a:gd name="connsiteX4" fmla="*/ 72785 w 128363"/>
                <a:gd name="connsiteY4" fmla="*/ 124403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363" h="125632">
                  <a:moveTo>
                    <a:pt x="127408" y="99277"/>
                  </a:moveTo>
                  <a:lnTo>
                    <a:pt x="107744" y="62133"/>
                  </a:lnTo>
                  <a:lnTo>
                    <a:pt x="55579" y="2048"/>
                  </a:lnTo>
                  <a:lnTo>
                    <a:pt x="2048" y="22532"/>
                  </a:lnTo>
                  <a:lnTo>
                    <a:pt x="72785" y="124403"/>
                  </a:lnTo>
                  <a:close/>
                </a:path>
              </a:pathLst>
            </a:custGeom>
            <a:solidFill>
              <a:srgbClr val="F15A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xmlns="" id="{7E9034AD-7C39-47BD-81D4-252AB7F62D93}"/>
                </a:ext>
              </a:extLst>
            </p:cNvPr>
            <p:cNvSpPr/>
            <p:nvPr/>
          </p:nvSpPr>
          <p:spPr>
            <a:xfrm>
              <a:off x="3968161" y="5533236"/>
              <a:ext cx="109246" cy="142019"/>
            </a:xfrm>
            <a:custGeom>
              <a:avLst/>
              <a:gdLst>
                <a:gd name="connsiteX0" fmla="*/ 109382 w 109245"/>
                <a:gd name="connsiteY0" fmla="*/ 103920 h 142019"/>
                <a:gd name="connsiteX1" fmla="*/ 38646 w 109245"/>
                <a:gd name="connsiteY1" fmla="*/ 2048 h 142019"/>
                <a:gd name="connsiteX2" fmla="*/ 2048 w 109245"/>
                <a:gd name="connsiteY2" fmla="*/ 85348 h 142019"/>
                <a:gd name="connsiteX3" fmla="*/ 28540 w 109245"/>
                <a:gd name="connsiteY3" fmla="*/ 140790 h 1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45" h="142019">
                  <a:moveTo>
                    <a:pt x="109382" y="103920"/>
                  </a:moveTo>
                  <a:lnTo>
                    <a:pt x="38646" y="2048"/>
                  </a:lnTo>
                  <a:lnTo>
                    <a:pt x="2048" y="85348"/>
                  </a:lnTo>
                  <a:lnTo>
                    <a:pt x="28540" y="140790"/>
                  </a:lnTo>
                  <a:close/>
                </a:path>
              </a:pathLst>
            </a:custGeom>
            <a:solidFill>
              <a:srgbClr val="F58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xmlns="" id="{5072219F-D224-4B9F-B6F1-2FE8FDE55F8D}"/>
                </a:ext>
              </a:extLst>
            </p:cNvPr>
            <p:cNvSpPr/>
            <p:nvPr/>
          </p:nvSpPr>
          <p:spPr>
            <a:xfrm>
              <a:off x="3994653" y="5609981"/>
              <a:ext cx="139288" cy="95590"/>
            </a:xfrm>
            <a:custGeom>
              <a:avLst/>
              <a:gdLst>
                <a:gd name="connsiteX0" fmla="*/ 82890 w 139288"/>
                <a:gd name="connsiteY0" fmla="*/ 27175 h 95589"/>
                <a:gd name="connsiteX1" fmla="*/ 2048 w 139288"/>
                <a:gd name="connsiteY1" fmla="*/ 64045 h 95589"/>
                <a:gd name="connsiteX2" fmla="*/ 121672 w 139288"/>
                <a:gd name="connsiteY2" fmla="*/ 93541 h 95589"/>
                <a:gd name="connsiteX3" fmla="*/ 137513 w 139288"/>
                <a:gd name="connsiteY3" fmla="*/ 2048 h 9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288" h="95589">
                  <a:moveTo>
                    <a:pt x="82890" y="27175"/>
                  </a:moveTo>
                  <a:lnTo>
                    <a:pt x="2048" y="64045"/>
                  </a:lnTo>
                  <a:lnTo>
                    <a:pt x="121672" y="93541"/>
                  </a:lnTo>
                  <a:lnTo>
                    <a:pt x="137513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xmlns="" id="{92362D42-EB0B-42F8-81AB-1C9B00DDB83A}"/>
                </a:ext>
              </a:extLst>
            </p:cNvPr>
            <p:cNvSpPr/>
            <p:nvPr/>
          </p:nvSpPr>
          <p:spPr>
            <a:xfrm>
              <a:off x="4075495" y="5609981"/>
              <a:ext cx="57354" cy="27311"/>
            </a:xfrm>
            <a:custGeom>
              <a:avLst/>
              <a:gdLst>
                <a:gd name="connsiteX0" fmla="*/ 2048 w 57354"/>
                <a:gd name="connsiteY0" fmla="*/ 27175 h 27311"/>
                <a:gd name="connsiteX1" fmla="*/ 56671 w 57354"/>
                <a:gd name="connsiteY1" fmla="*/ 2048 h 27311"/>
                <a:gd name="connsiteX2" fmla="*/ 2048 w 57354"/>
                <a:gd name="connsiteY2" fmla="*/ 27175 h 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27311">
                  <a:moveTo>
                    <a:pt x="2048" y="27175"/>
                  </a:moveTo>
                  <a:lnTo>
                    <a:pt x="56671" y="2048"/>
                  </a:lnTo>
                  <a:lnTo>
                    <a:pt x="2048" y="27175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xmlns="" id="{EA5FFCD8-475C-4B16-AD82-D7804D2786AB}"/>
                </a:ext>
              </a:extLst>
            </p:cNvPr>
            <p:cNvSpPr/>
            <p:nvPr/>
          </p:nvSpPr>
          <p:spPr>
            <a:xfrm>
              <a:off x="3994653" y="5635108"/>
              <a:ext cx="84665" cy="40967"/>
            </a:xfrm>
            <a:custGeom>
              <a:avLst/>
              <a:gdLst>
                <a:gd name="connsiteX0" fmla="*/ 2048 w 84665"/>
                <a:gd name="connsiteY0" fmla="*/ 38919 h 40967"/>
                <a:gd name="connsiteX1" fmla="*/ 82890 w 84665"/>
                <a:gd name="connsiteY1" fmla="*/ 2048 h 40967"/>
                <a:gd name="connsiteX2" fmla="*/ 82890 w 84665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40967">
                  <a:moveTo>
                    <a:pt x="2048" y="38919"/>
                  </a:moveTo>
                  <a:lnTo>
                    <a:pt x="82890" y="2048"/>
                  </a:lnTo>
                  <a:lnTo>
                    <a:pt x="82890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xmlns="" id="{A2AD8033-97CD-47C7-94AC-4B5AFC19E956}"/>
                </a:ext>
              </a:extLst>
            </p:cNvPr>
            <p:cNvSpPr/>
            <p:nvPr/>
          </p:nvSpPr>
          <p:spPr>
            <a:xfrm>
              <a:off x="3933476" y="5616536"/>
              <a:ext cx="182987" cy="158406"/>
            </a:xfrm>
            <a:custGeom>
              <a:avLst/>
              <a:gdLst>
                <a:gd name="connsiteX0" fmla="*/ 36734 w 182986"/>
                <a:gd name="connsiteY0" fmla="*/ 2048 h 158405"/>
                <a:gd name="connsiteX1" fmla="*/ 2048 w 182986"/>
                <a:gd name="connsiteY1" fmla="*/ 81251 h 158405"/>
                <a:gd name="connsiteX2" fmla="*/ 91084 w 182986"/>
                <a:gd name="connsiteY2" fmla="*/ 156904 h 158405"/>
                <a:gd name="connsiteX3" fmla="*/ 182850 w 182986"/>
                <a:gd name="connsiteY3" fmla="*/ 86987 h 158405"/>
                <a:gd name="connsiteX4" fmla="*/ 63226 w 182986"/>
                <a:gd name="connsiteY4" fmla="*/ 57490 h 1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86" h="158405">
                  <a:moveTo>
                    <a:pt x="36734" y="2048"/>
                  </a:moveTo>
                  <a:lnTo>
                    <a:pt x="2048" y="81251"/>
                  </a:lnTo>
                  <a:lnTo>
                    <a:pt x="91084" y="156904"/>
                  </a:lnTo>
                  <a:lnTo>
                    <a:pt x="182850" y="86987"/>
                  </a:lnTo>
                  <a:lnTo>
                    <a:pt x="63226" y="57490"/>
                  </a:lnTo>
                  <a:close/>
                </a:path>
              </a:pathLst>
            </a:custGeom>
            <a:solidFill>
              <a:srgbClr val="FFD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42CBE1A8-BDE8-4E35-A476-A418A248DAEA}"/>
              </a:ext>
            </a:extLst>
          </p:cNvPr>
          <p:cNvSpPr/>
          <p:nvPr/>
        </p:nvSpPr>
        <p:spPr>
          <a:xfrm>
            <a:off x="2891158" y="236632"/>
            <a:ext cx="4123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100" b="1" spc="3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196D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공동체 활성화 </a:t>
            </a:r>
            <a:r>
              <a:rPr lang="ko-KR" altLang="en-US" sz="1100" b="1" spc="3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7196D1">
                        <a:shade val="30000"/>
                        <a:satMod val="115000"/>
                      </a:srgbClr>
                    </a:gs>
                    <a:gs pos="50000">
                      <a:srgbClr val="7196D1">
                        <a:shade val="67500"/>
                        <a:satMod val="115000"/>
                      </a:srgbClr>
                    </a:gs>
                    <a:gs pos="100000">
                      <a:srgbClr val="7196D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정책토론회 </a:t>
            </a:r>
          </a:p>
        </p:txBody>
      </p:sp>
      <p:grpSp>
        <p:nvGrpSpPr>
          <p:cNvPr id="136" name="그룹 135">
            <a:extLst>
              <a:ext uri="{FF2B5EF4-FFF2-40B4-BE49-F238E27FC236}">
                <a16:creationId xmlns:a16="http://schemas.microsoft.com/office/drawing/2014/main" xmlns="" id="{DB467686-B78C-4337-AA35-31908229635A}"/>
              </a:ext>
            </a:extLst>
          </p:cNvPr>
          <p:cNvGrpSpPr/>
          <p:nvPr/>
        </p:nvGrpSpPr>
        <p:grpSpPr>
          <a:xfrm>
            <a:off x="377318" y="1795448"/>
            <a:ext cx="9151364" cy="1277273"/>
            <a:chOff x="377318" y="1846215"/>
            <a:chExt cx="9151364" cy="1277273"/>
          </a:xfrm>
        </p:grpSpPr>
        <p:sp>
          <p:nvSpPr>
            <p:cNvPr id="131" name="직사각형 130">
              <a:extLst>
                <a:ext uri="{FF2B5EF4-FFF2-40B4-BE49-F238E27FC236}">
                  <a16:creationId xmlns:a16="http://schemas.microsoft.com/office/drawing/2014/main" xmlns="" id="{124DF81E-148E-4E6F-9257-B9CF22E299A3}"/>
                </a:ext>
              </a:extLst>
            </p:cNvPr>
            <p:cNvSpPr/>
            <p:nvPr/>
          </p:nvSpPr>
          <p:spPr>
            <a:xfrm>
              <a:off x="377318" y="1846215"/>
              <a:ext cx="9151364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 lang="ko-KR"/>
              </a:pPr>
              <a:r>
                <a:rPr lang="ko-KR" altLang="en-US" sz="20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스마트 포용도시 </a:t>
              </a:r>
              <a:r>
                <a:rPr lang="ko-KR" altLang="en-US" sz="28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성동 </a:t>
              </a:r>
              <a:r>
                <a:rPr lang="ko-KR" altLang="en-US" sz="20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ko-KR" altLang="en-US" sz="28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A1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주민</a:t>
              </a:r>
              <a:r>
                <a:rPr lang="ko-KR" altLang="en-US" sz="20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A1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과 함께 이룬</a:t>
              </a:r>
              <a:endPara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  <a:p>
              <a:pPr algn="ctr">
                <a:spcAft>
                  <a:spcPts val="600"/>
                </a:spcAft>
                <a:defRPr lang="ko-KR"/>
              </a:pPr>
              <a:r>
                <a:rPr lang="ko-KR" altLang="en-US" sz="4400" b="1" spc="-3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공동주택 공동체 활성화 </a:t>
              </a:r>
              <a:endParaRPr lang="ko-KR" altLang="ko-KR" sz="44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A151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xmlns="" id="{958F2BC0-9580-439D-8654-99272B41BA87}"/>
                </a:ext>
              </a:extLst>
            </p:cNvPr>
            <p:cNvSpPr/>
            <p:nvPr/>
          </p:nvSpPr>
          <p:spPr>
            <a:xfrm>
              <a:off x="7569800" y="2208604"/>
              <a:ext cx="94041" cy="940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10" name="_x187581960" descr="EMB00004c803a28">
            <a:extLst>
              <a:ext uri="{FF2B5EF4-FFF2-40B4-BE49-F238E27FC236}">
                <a16:creationId xmlns:a16="http://schemas.microsoft.com/office/drawing/2014/main" xmlns="" id="{60DC578F-2DBD-4845-876D-29DBA354A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8499475" y="225426"/>
            <a:ext cx="1205229" cy="379536"/>
          </a:xfrm>
          <a:prstGeom prst="rect">
            <a:avLst/>
          </a:prstGeom>
          <a:noFill/>
        </p:spPr>
      </p:pic>
      <p:grpSp>
        <p:nvGrpSpPr>
          <p:cNvPr id="111" name="그룹 110"/>
          <p:cNvGrpSpPr/>
          <p:nvPr/>
        </p:nvGrpSpPr>
        <p:grpSpPr>
          <a:xfrm>
            <a:off x="0" y="4343400"/>
            <a:ext cx="9908376" cy="1676401"/>
            <a:chOff x="0" y="4343400"/>
            <a:chExt cx="9908376" cy="1676401"/>
          </a:xfrm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BC8E003C-D1A1-41A4-AD99-95CA4016C452}"/>
                </a:ext>
              </a:extLst>
            </p:cNvPr>
            <p:cNvSpPr/>
            <p:nvPr/>
          </p:nvSpPr>
          <p:spPr>
            <a:xfrm>
              <a:off x="0" y="4343400"/>
              <a:ext cx="9908376" cy="1940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51" name="Picture 4" descr="G:\[공동체활성화사업]\[사진자료]사업진행\2017\2017.10.18.박람회\20171018_170805.jpg">
              <a:extLst>
                <a:ext uri="{FF2B5EF4-FFF2-40B4-BE49-F238E27FC236}">
                  <a16:creationId xmlns:a16="http://schemas.microsoft.com/office/drawing/2014/main" xmlns="" id="{1F13F61A-98DD-4B02-9928-6AE64465DC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0" y="4427221"/>
              <a:ext cx="2674301" cy="1591661"/>
            </a:xfrm>
            <a:prstGeom prst="rect">
              <a:avLst/>
            </a:prstGeom>
            <a:noFill/>
          </p:spPr>
        </p:pic>
        <p:pic>
          <p:nvPicPr>
            <p:cNvPr id="52" name="Picture 3" descr="G:\[공동체활성화사업]\[사진자료]사업진행\2017\2017.10.18.박람회\1510097404831.jpg">
              <a:extLst>
                <a:ext uri="{FF2B5EF4-FFF2-40B4-BE49-F238E27FC236}">
                  <a16:creationId xmlns:a16="http://schemas.microsoft.com/office/drawing/2014/main" xmlns="" id="{EC0DA52E-E916-4244-A4EA-2268F2980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7283107" y="4427221"/>
              <a:ext cx="2160713" cy="1591661"/>
            </a:xfrm>
            <a:prstGeom prst="rect">
              <a:avLst/>
            </a:prstGeom>
            <a:noFill/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xmlns="" id="{0F1B100C-DA10-4BCC-B609-239E8CD96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tretch>
              <a:fillRect/>
            </a:stretch>
          </p:blipFill>
          <p:spPr>
            <a:xfrm>
              <a:off x="1798642" y="4427223"/>
              <a:ext cx="2027645" cy="1591660"/>
            </a:xfrm>
            <a:prstGeom prst="rect">
              <a:avLst/>
            </a:prstGeom>
          </p:spPr>
        </p:pic>
        <p:pic>
          <p:nvPicPr>
            <p:cNvPr id="56" name="Picture 2" descr="G:\[공동체활성화사업]\[사진자료]사업진행\2017\4월\KCC스위첸(2017.4.8.)\20170408_093813.jpg">
              <a:extLst>
                <a:ext uri="{FF2B5EF4-FFF2-40B4-BE49-F238E27FC236}">
                  <a16:creationId xmlns:a16="http://schemas.microsoft.com/office/drawing/2014/main" xmlns="" id="{42BD92D3-D96A-45DA-9564-66CC71778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5285836" y="4427221"/>
              <a:ext cx="2117045" cy="1591661"/>
            </a:xfrm>
            <a:prstGeom prst="rect">
              <a:avLst/>
            </a:prstGeom>
            <a:noFill/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xmlns="" id="{96DA8FE7-AED5-4575-BBC4-79DD1FA0F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tretch>
              <a:fillRect/>
            </a:stretch>
          </p:blipFill>
          <p:spPr>
            <a:xfrm>
              <a:off x="8366047" y="4427221"/>
              <a:ext cx="1539953" cy="1591661"/>
            </a:xfrm>
            <a:prstGeom prst="rect">
              <a:avLst/>
            </a:prstGeom>
          </p:spPr>
        </p:pic>
        <p:pic>
          <p:nvPicPr>
            <p:cNvPr id="1026" name="Picture 2" descr="G:\[공모사업]사진자료\2019\7월\2019.07.06.성동생활밀착의 날\20190706_094906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13119" y="4518661"/>
              <a:ext cx="1857101" cy="1501140"/>
            </a:xfrm>
            <a:prstGeom prst="rect">
              <a:avLst/>
            </a:prstGeom>
            <a:noFill/>
          </p:spPr>
        </p:pic>
      </p:grpSp>
      <p:sp>
        <p:nvSpPr>
          <p:cNvPr id="127" name="사각형: 둥근 모서리 126">
            <a:extLst>
              <a:ext uri="{FF2B5EF4-FFF2-40B4-BE49-F238E27FC236}">
                <a16:creationId xmlns:a16="http://schemas.microsoft.com/office/drawing/2014/main" xmlns="" id="{0E32B39B-7A54-4FEA-9313-4E07049358C4}"/>
              </a:ext>
            </a:extLst>
          </p:cNvPr>
          <p:cNvSpPr/>
          <p:nvPr/>
        </p:nvSpPr>
        <p:spPr>
          <a:xfrm>
            <a:off x="2190453" y="4235870"/>
            <a:ext cx="5525094" cy="345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3427B">
                  <a:shade val="30000"/>
                  <a:satMod val="115000"/>
                </a:srgbClr>
              </a:gs>
              <a:gs pos="50000">
                <a:srgbClr val="23427B">
                  <a:shade val="67500"/>
                  <a:satMod val="115000"/>
                </a:srgbClr>
              </a:gs>
              <a:gs pos="100000">
                <a:srgbClr val="23427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공동체 활성화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우수 사례</a:t>
            </a: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lang="en-US" altLang="ko-KR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  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서울특별시 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</a:t>
            </a:r>
          </a:p>
        </p:txBody>
      </p:sp>
    </p:spTree>
    <p:extLst>
      <p:ext uri="{BB962C8B-B14F-4D97-AF65-F5344CB8AC3E}">
        <p14:creationId xmlns:p14="http://schemas.microsoft.com/office/powerpoint/2010/main" xmlns="" val="314667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3" descr="G:\[공모사업]사진자료\2019\20190407_서울숲리버뷰자이_벽화그리기\190407_서울숲리버뷰자이_벽화그리기(마공)\20190407_105705.jpg"/>
          <p:cNvPicPr>
            <a:picLocks noChangeAspect="1" noChangeArrowheads="1"/>
          </p:cNvPicPr>
          <p:nvPr/>
        </p:nvPicPr>
        <p:blipFill rotWithShape="1">
          <a:blip r:embed="rId3" cstate="print"/>
          <a:srcRect l="3101" r="9723"/>
          <a:stretch/>
        </p:blipFill>
        <p:spPr bwMode="auto">
          <a:xfrm>
            <a:off x="0" y="1076325"/>
            <a:ext cx="9906000" cy="5781675"/>
          </a:xfrm>
          <a:prstGeom prst="rect">
            <a:avLst/>
          </a:prstGeom>
          <a:noFill/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A78A54A6-2F9E-4438-BD4F-392047854FFF}"/>
              </a:ext>
            </a:extLst>
          </p:cNvPr>
          <p:cNvSpPr/>
          <p:nvPr/>
        </p:nvSpPr>
        <p:spPr>
          <a:xfrm>
            <a:off x="0" y="0"/>
            <a:ext cx="9908376" cy="2735774"/>
          </a:xfrm>
          <a:prstGeom prst="rect">
            <a:avLst/>
          </a:prstGeom>
          <a:gradFill flip="none" rotWithShape="1">
            <a:gsLst>
              <a:gs pos="100000">
                <a:srgbClr val="D8E7F3">
                  <a:lumMod val="0"/>
                  <a:lumOff val="100000"/>
                  <a:alpha val="0"/>
                </a:srgbClr>
              </a:gs>
              <a:gs pos="4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76870704-3647-4880-9A2B-5132A115E9F0}"/>
              </a:ext>
            </a:extLst>
          </p:cNvPr>
          <p:cNvSpPr/>
          <p:nvPr/>
        </p:nvSpPr>
        <p:spPr>
          <a:xfrm>
            <a:off x="0" y="0"/>
            <a:ext cx="9904375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374A5-7129-495E-ADF9-8744790D516C}"/>
              </a:ext>
            </a:extLst>
          </p:cNvPr>
          <p:cNvSpPr txBox="1"/>
          <p:nvPr/>
        </p:nvSpPr>
        <p:spPr>
          <a:xfrm>
            <a:off x="674305" y="342513"/>
            <a:ext cx="8557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284913" algn="l"/>
              </a:tabLst>
            </a:pPr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공동주택 공동체 활성화 사업의 </a:t>
            </a:r>
            <a:r>
              <a:rPr lang="ko-KR" altLang="en-US" sz="30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현장의 소리</a:t>
            </a: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907AB7B-0C62-4D1A-AD24-3E727AB0AF43}"/>
              </a:ext>
            </a:extLst>
          </p:cNvPr>
          <p:cNvGrpSpPr/>
          <p:nvPr/>
        </p:nvGrpSpPr>
        <p:grpSpPr>
          <a:xfrm flipH="1">
            <a:off x="-3" y="852737"/>
            <a:ext cx="3048001" cy="1938087"/>
            <a:chOff x="6315568" y="4747941"/>
            <a:chExt cx="2215791" cy="17723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사각형: 둥근 모서리 18">
              <a:extLst>
                <a:ext uri="{FF2B5EF4-FFF2-40B4-BE49-F238E27FC236}">
                  <a16:creationId xmlns:a16="http://schemas.microsoft.com/office/drawing/2014/main" xmlns="" id="{4AFB0892-45BD-4657-B63A-2E140C6779F1}"/>
                </a:ext>
              </a:extLst>
            </p:cNvPr>
            <p:cNvSpPr/>
            <p:nvPr/>
          </p:nvSpPr>
          <p:spPr>
            <a:xfrm>
              <a:off x="6315568" y="4747941"/>
              <a:ext cx="2215791" cy="15275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ko-KR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아이들이 직접 꾸민 길이라 평생 기억에 남는 추억이 될 것 같아요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…”</a:t>
              </a:r>
            </a:p>
            <a:p>
              <a:pPr algn="r"/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- 3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학년 학부모</a:t>
              </a:r>
              <a:endParaRPr lang="en-US" altLang="ko-KR" sz="1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r"/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공모사업을 통해 아이들과 함께 벽화로 밝게 꾸며 놓으니 정말 좋아요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</a:p>
            <a:p>
              <a:pPr algn="r"/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1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서울숲리버뷰자이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아파트 전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00 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단체장</a:t>
              </a:r>
              <a:endParaRPr lang="en-US" altLang="ko-KR" sz="1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자유형: 도형 19">
              <a:extLst>
                <a:ext uri="{FF2B5EF4-FFF2-40B4-BE49-F238E27FC236}">
                  <a16:creationId xmlns:a16="http://schemas.microsoft.com/office/drawing/2014/main" xmlns="" id="{65D478C6-DE30-48F5-A6D3-0A166ED11C68}"/>
                </a:ext>
              </a:extLst>
            </p:cNvPr>
            <p:cNvSpPr/>
            <p:nvPr/>
          </p:nvSpPr>
          <p:spPr>
            <a:xfrm rot="20055795">
              <a:off x="6882899" y="6138645"/>
              <a:ext cx="188598" cy="381616"/>
            </a:xfrm>
            <a:custGeom>
              <a:avLst/>
              <a:gdLst>
                <a:gd name="connsiteX0" fmla="*/ 177800 w 292100"/>
                <a:gd name="connsiteY0" fmla="*/ 0 h 279400"/>
                <a:gd name="connsiteX1" fmla="*/ 292100 w 292100"/>
                <a:gd name="connsiteY1" fmla="*/ 279400 h 279400"/>
                <a:gd name="connsiteX2" fmla="*/ 0 w 292100"/>
                <a:gd name="connsiteY2" fmla="*/ 38100 h 279400"/>
                <a:gd name="connsiteX3" fmla="*/ 177800 w 292100"/>
                <a:gd name="connsiteY3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" h="279400">
                  <a:moveTo>
                    <a:pt x="177800" y="0"/>
                  </a:moveTo>
                  <a:lnTo>
                    <a:pt x="292100" y="279400"/>
                  </a:lnTo>
                  <a:lnTo>
                    <a:pt x="0" y="3810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200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694F83E-E52D-44A5-8868-F69F5E82EB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5419" b="20131"/>
          <a:stretch/>
        </p:blipFill>
        <p:spPr>
          <a:xfrm>
            <a:off x="4734041" y="3215823"/>
            <a:ext cx="5171959" cy="3642177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A4BEBA09-3DF3-498A-825D-CE44C6F597AF}"/>
              </a:ext>
            </a:extLst>
          </p:cNvPr>
          <p:cNvGrpSpPr/>
          <p:nvPr/>
        </p:nvGrpSpPr>
        <p:grpSpPr>
          <a:xfrm flipH="1">
            <a:off x="2328861" y="4752919"/>
            <a:ext cx="3271041" cy="1940957"/>
            <a:chOff x="6098031" y="4747943"/>
            <a:chExt cx="2377933" cy="17414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사각형: 둥근 모서리 18">
              <a:extLst>
                <a:ext uri="{FF2B5EF4-FFF2-40B4-BE49-F238E27FC236}">
                  <a16:creationId xmlns:a16="http://schemas.microsoft.com/office/drawing/2014/main" xmlns="" id="{DB71375A-9882-48B8-BFDC-66B19EF6A6F2}"/>
                </a:ext>
              </a:extLst>
            </p:cNvPr>
            <p:cNvSpPr/>
            <p:nvPr/>
          </p:nvSpPr>
          <p:spPr>
            <a:xfrm>
              <a:off x="6260173" y="4747943"/>
              <a:ext cx="2215791" cy="174142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 아파트에 살면서 이웃이 있다는 것이 정말 행복합니다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.”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                                  - 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성수금호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1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차아파트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최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00</a:t>
              </a:r>
            </a:p>
            <a:p>
              <a:pPr algn="r"/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“성동구 아파트공동체 활성화 단체 연합회사업을 통해 아파트가 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변해가는 모습에 보람을 느낍니다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.”</a:t>
              </a:r>
            </a:p>
            <a:p>
              <a:pPr algn="r"/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연합회장 신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00</a:t>
              </a:r>
            </a:p>
          </p:txBody>
        </p:sp>
        <p:sp>
          <p:nvSpPr>
            <p:cNvPr id="22" name="자유형: 도형 19">
              <a:extLst>
                <a:ext uri="{FF2B5EF4-FFF2-40B4-BE49-F238E27FC236}">
                  <a16:creationId xmlns:a16="http://schemas.microsoft.com/office/drawing/2014/main" xmlns="" id="{70A2CD85-4905-4827-8C51-D713EEF8275D}"/>
                </a:ext>
              </a:extLst>
            </p:cNvPr>
            <p:cNvSpPr/>
            <p:nvPr/>
          </p:nvSpPr>
          <p:spPr>
            <a:xfrm rot="8070287">
              <a:off x="6082569" y="5667409"/>
              <a:ext cx="233059" cy="202136"/>
            </a:xfrm>
            <a:custGeom>
              <a:avLst/>
              <a:gdLst>
                <a:gd name="connsiteX0" fmla="*/ 177800 w 292100"/>
                <a:gd name="connsiteY0" fmla="*/ 0 h 279400"/>
                <a:gd name="connsiteX1" fmla="*/ 292100 w 292100"/>
                <a:gd name="connsiteY1" fmla="*/ 279400 h 279400"/>
                <a:gd name="connsiteX2" fmla="*/ 0 w 292100"/>
                <a:gd name="connsiteY2" fmla="*/ 38100 h 279400"/>
                <a:gd name="connsiteX3" fmla="*/ 177800 w 292100"/>
                <a:gd name="connsiteY3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" h="279400">
                  <a:moveTo>
                    <a:pt x="177800" y="0"/>
                  </a:moveTo>
                  <a:lnTo>
                    <a:pt x="292100" y="279400"/>
                  </a:lnTo>
                  <a:lnTo>
                    <a:pt x="0" y="3810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6F6087D2-4EBF-47BE-93CF-EE5CDD9E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4047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FA2FFA4-5EBD-4863-8DB3-E777AFE1A34E}"/>
              </a:ext>
            </a:extLst>
          </p:cNvPr>
          <p:cNvGrpSpPr/>
          <p:nvPr/>
        </p:nvGrpSpPr>
        <p:grpSpPr>
          <a:xfrm>
            <a:off x="-15000" y="0"/>
            <a:ext cx="9936000" cy="6857999"/>
            <a:chOff x="-15000" y="0"/>
            <a:chExt cx="9936000" cy="6857999"/>
          </a:xfrm>
        </p:grpSpPr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xmlns="" id="{A53159E6-0057-4FFB-AA0A-E20E0B558984}"/>
                </a:ext>
              </a:extLst>
            </p:cNvPr>
            <p:cNvSpPr/>
            <p:nvPr/>
          </p:nvSpPr>
          <p:spPr>
            <a:xfrm>
              <a:off x="0" y="0"/>
              <a:ext cx="9906000" cy="6857999"/>
            </a:xfrm>
            <a:prstGeom prst="rect">
              <a:avLst/>
            </a:prstGeom>
            <a:gradFill>
              <a:gsLst>
                <a:gs pos="100000">
                  <a:srgbClr val="D8E7F3">
                    <a:lumMod val="0"/>
                    <a:lumOff val="100000"/>
                  </a:srgbClr>
                </a:gs>
                <a:gs pos="49000">
                  <a:srgbClr val="B2C4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grpSp>
          <p:nvGrpSpPr>
            <p:cNvPr id="8" name="그룹 2">
              <a:extLst>
                <a:ext uri="{FF2B5EF4-FFF2-40B4-BE49-F238E27FC236}">
                  <a16:creationId xmlns:a16="http://schemas.microsoft.com/office/drawing/2014/main" xmlns="" id="{F3FE74A7-F861-4609-9EB9-F76F759067AF}"/>
                </a:ext>
              </a:extLst>
            </p:cNvPr>
            <p:cNvGrpSpPr/>
            <p:nvPr/>
          </p:nvGrpSpPr>
          <p:grpSpPr>
            <a:xfrm>
              <a:off x="1345004" y="2868183"/>
              <a:ext cx="7215980" cy="648815"/>
              <a:chOff x="1068824" y="4747380"/>
              <a:chExt cx="7768352" cy="698481"/>
            </a:xfrm>
            <a:gradFill>
              <a:gsLst>
                <a:gs pos="14000">
                  <a:srgbClr val="D8E7F3">
                    <a:lumMod val="0"/>
                    <a:lumOff val="100000"/>
                    <a:alpha val="36000"/>
                  </a:srgbClr>
                </a:gs>
                <a:gs pos="100000">
                  <a:srgbClr val="B2C4E7"/>
                </a:gs>
              </a:gsLst>
              <a:lin ang="5400000" scaled="1"/>
            </a:gradFill>
          </p:grpSpPr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xmlns="" id="{6E50871B-F6E9-42C6-B644-0783A756D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0402" y="4935597"/>
                <a:ext cx="215145" cy="510264"/>
              </a:xfrm>
              <a:custGeom>
                <a:avLst/>
                <a:gdLst>
                  <a:gd name="T0" fmla="*/ 23 w 572"/>
                  <a:gd name="T1" fmla="*/ 123 h 1359"/>
                  <a:gd name="T2" fmla="*/ 13 w 572"/>
                  <a:gd name="T3" fmla="*/ 160 h 1359"/>
                  <a:gd name="T4" fmla="*/ 560 w 572"/>
                  <a:gd name="T5" fmla="*/ 160 h 1359"/>
                  <a:gd name="T6" fmla="*/ 550 w 572"/>
                  <a:gd name="T7" fmla="*/ 123 h 1359"/>
                  <a:gd name="T8" fmla="*/ 86 w 572"/>
                  <a:gd name="T9" fmla="*/ 1265 h 1359"/>
                  <a:gd name="T10" fmla="*/ 155 w 572"/>
                  <a:gd name="T11" fmla="*/ 1265 h 1359"/>
                  <a:gd name="T12" fmla="*/ 86 w 572"/>
                  <a:gd name="T13" fmla="*/ 972 h 1359"/>
                  <a:gd name="T14" fmla="*/ 155 w 572"/>
                  <a:gd name="T15" fmla="*/ 890 h 1359"/>
                  <a:gd name="T16" fmla="*/ 155 w 572"/>
                  <a:gd name="T17" fmla="*/ 785 h 1359"/>
                  <a:gd name="T18" fmla="*/ 86 w 572"/>
                  <a:gd name="T19" fmla="*/ 702 h 1359"/>
                  <a:gd name="T20" fmla="*/ 155 w 572"/>
                  <a:gd name="T21" fmla="*/ 702 h 1359"/>
                  <a:gd name="T22" fmla="*/ 86 w 572"/>
                  <a:gd name="T23" fmla="*/ 418 h 1359"/>
                  <a:gd name="T24" fmla="*/ 155 w 572"/>
                  <a:gd name="T25" fmla="*/ 335 h 1359"/>
                  <a:gd name="T26" fmla="*/ 155 w 572"/>
                  <a:gd name="T27" fmla="*/ 230 h 1359"/>
                  <a:gd name="T28" fmla="*/ 185 w 572"/>
                  <a:gd name="T29" fmla="*/ 1265 h 1359"/>
                  <a:gd name="T30" fmla="*/ 254 w 572"/>
                  <a:gd name="T31" fmla="*/ 1265 h 1359"/>
                  <a:gd name="T32" fmla="*/ 185 w 572"/>
                  <a:gd name="T33" fmla="*/ 972 h 1359"/>
                  <a:gd name="T34" fmla="*/ 254 w 572"/>
                  <a:gd name="T35" fmla="*/ 890 h 1359"/>
                  <a:gd name="T36" fmla="*/ 254 w 572"/>
                  <a:gd name="T37" fmla="*/ 785 h 1359"/>
                  <a:gd name="T38" fmla="*/ 185 w 572"/>
                  <a:gd name="T39" fmla="*/ 702 h 1359"/>
                  <a:gd name="T40" fmla="*/ 254 w 572"/>
                  <a:gd name="T41" fmla="*/ 702 h 1359"/>
                  <a:gd name="T42" fmla="*/ 185 w 572"/>
                  <a:gd name="T43" fmla="*/ 418 h 1359"/>
                  <a:gd name="T44" fmla="*/ 254 w 572"/>
                  <a:gd name="T45" fmla="*/ 335 h 1359"/>
                  <a:gd name="T46" fmla="*/ 254 w 572"/>
                  <a:gd name="T47" fmla="*/ 230 h 1359"/>
                  <a:gd name="T48" fmla="*/ 312 w 572"/>
                  <a:gd name="T49" fmla="*/ 1265 h 1359"/>
                  <a:gd name="T50" fmla="*/ 382 w 572"/>
                  <a:gd name="T51" fmla="*/ 1265 h 1359"/>
                  <a:gd name="T52" fmla="*/ 312 w 572"/>
                  <a:gd name="T53" fmla="*/ 972 h 1359"/>
                  <a:gd name="T54" fmla="*/ 382 w 572"/>
                  <a:gd name="T55" fmla="*/ 890 h 1359"/>
                  <a:gd name="T56" fmla="*/ 382 w 572"/>
                  <a:gd name="T57" fmla="*/ 785 h 1359"/>
                  <a:gd name="T58" fmla="*/ 312 w 572"/>
                  <a:gd name="T59" fmla="*/ 702 h 1359"/>
                  <a:gd name="T60" fmla="*/ 382 w 572"/>
                  <a:gd name="T61" fmla="*/ 702 h 1359"/>
                  <a:gd name="T62" fmla="*/ 312 w 572"/>
                  <a:gd name="T63" fmla="*/ 418 h 1359"/>
                  <a:gd name="T64" fmla="*/ 382 w 572"/>
                  <a:gd name="T65" fmla="*/ 335 h 1359"/>
                  <a:gd name="T66" fmla="*/ 382 w 572"/>
                  <a:gd name="T67" fmla="*/ 230 h 1359"/>
                  <a:gd name="T68" fmla="*/ 411 w 572"/>
                  <a:gd name="T69" fmla="*/ 1265 h 1359"/>
                  <a:gd name="T70" fmla="*/ 481 w 572"/>
                  <a:gd name="T71" fmla="*/ 1265 h 1359"/>
                  <a:gd name="T72" fmla="*/ 411 w 572"/>
                  <a:gd name="T73" fmla="*/ 972 h 1359"/>
                  <a:gd name="T74" fmla="*/ 481 w 572"/>
                  <a:gd name="T75" fmla="*/ 890 h 1359"/>
                  <a:gd name="T76" fmla="*/ 481 w 572"/>
                  <a:gd name="T77" fmla="*/ 785 h 1359"/>
                  <a:gd name="T78" fmla="*/ 411 w 572"/>
                  <a:gd name="T79" fmla="*/ 702 h 1359"/>
                  <a:gd name="T80" fmla="*/ 481 w 572"/>
                  <a:gd name="T81" fmla="*/ 702 h 1359"/>
                  <a:gd name="T82" fmla="*/ 411 w 572"/>
                  <a:gd name="T83" fmla="*/ 418 h 1359"/>
                  <a:gd name="T84" fmla="*/ 481 w 572"/>
                  <a:gd name="T85" fmla="*/ 335 h 1359"/>
                  <a:gd name="T86" fmla="*/ 481 w 572"/>
                  <a:gd name="T87" fmla="*/ 230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2" h="1359">
                    <a:moveTo>
                      <a:pt x="472" y="0"/>
                    </a:moveTo>
                    <a:lnTo>
                      <a:pt x="100" y="0"/>
                    </a:lnTo>
                    <a:lnTo>
                      <a:pt x="23" y="123"/>
                    </a:lnTo>
                    <a:lnTo>
                      <a:pt x="0" y="123"/>
                    </a:lnTo>
                    <a:lnTo>
                      <a:pt x="0" y="160"/>
                    </a:lnTo>
                    <a:lnTo>
                      <a:pt x="13" y="160"/>
                    </a:lnTo>
                    <a:lnTo>
                      <a:pt x="13" y="1359"/>
                    </a:lnTo>
                    <a:lnTo>
                      <a:pt x="560" y="1359"/>
                    </a:lnTo>
                    <a:lnTo>
                      <a:pt x="560" y="160"/>
                    </a:lnTo>
                    <a:lnTo>
                      <a:pt x="572" y="160"/>
                    </a:lnTo>
                    <a:lnTo>
                      <a:pt x="572" y="123"/>
                    </a:lnTo>
                    <a:lnTo>
                      <a:pt x="550" y="123"/>
                    </a:lnTo>
                    <a:lnTo>
                      <a:pt x="472" y="0"/>
                    </a:lnTo>
                    <a:close/>
                    <a:moveTo>
                      <a:pt x="155" y="1265"/>
                    </a:moveTo>
                    <a:lnTo>
                      <a:pt x="86" y="1265"/>
                    </a:lnTo>
                    <a:lnTo>
                      <a:pt x="86" y="1160"/>
                    </a:lnTo>
                    <a:lnTo>
                      <a:pt x="155" y="1160"/>
                    </a:lnTo>
                    <a:lnTo>
                      <a:pt x="155" y="1265"/>
                    </a:lnTo>
                    <a:close/>
                    <a:moveTo>
                      <a:pt x="155" y="1077"/>
                    </a:moveTo>
                    <a:lnTo>
                      <a:pt x="86" y="1077"/>
                    </a:lnTo>
                    <a:lnTo>
                      <a:pt x="86" y="972"/>
                    </a:lnTo>
                    <a:lnTo>
                      <a:pt x="155" y="972"/>
                    </a:lnTo>
                    <a:lnTo>
                      <a:pt x="155" y="1077"/>
                    </a:lnTo>
                    <a:close/>
                    <a:moveTo>
                      <a:pt x="155" y="890"/>
                    </a:moveTo>
                    <a:lnTo>
                      <a:pt x="86" y="890"/>
                    </a:lnTo>
                    <a:lnTo>
                      <a:pt x="86" y="785"/>
                    </a:lnTo>
                    <a:lnTo>
                      <a:pt x="155" y="785"/>
                    </a:lnTo>
                    <a:lnTo>
                      <a:pt x="155" y="890"/>
                    </a:lnTo>
                    <a:close/>
                    <a:moveTo>
                      <a:pt x="155" y="702"/>
                    </a:moveTo>
                    <a:lnTo>
                      <a:pt x="86" y="702"/>
                    </a:lnTo>
                    <a:lnTo>
                      <a:pt x="86" y="596"/>
                    </a:lnTo>
                    <a:lnTo>
                      <a:pt x="155" y="596"/>
                    </a:lnTo>
                    <a:lnTo>
                      <a:pt x="155" y="702"/>
                    </a:lnTo>
                    <a:close/>
                    <a:moveTo>
                      <a:pt x="155" y="523"/>
                    </a:moveTo>
                    <a:lnTo>
                      <a:pt x="86" y="523"/>
                    </a:lnTo>
                    <a:lnTo>
                      <a:pt x="86" y="418"/>
                    </a:lnTo>
                    <a:lnTo>
                      <a:pt x="155" y="418"/>
                    </a:lnTo>
                    <a:lnTo>
                      <a:pt x="155" y="523"/>
                    </a:lnTo>
                    <a:close/>
                    <a:moveTo>
                      <a:pt x="155" y="335"/>
                    </a:moveTo>
                    <a:lnTo>
                      <a:pt x="86" y="335"/>
                    </a:lnTo>
                    <a:lnTo>
                      <a:pt x="86" y="230"/>
                    </a:lnTo>
                    <a:lnTo>
                      <a:pt x="155" y="230"/>
                    </a:lnTo>
                    <a:lnTo>
                      <a:pt x="155" y="335"/>
                    </a:lnTo>
                    <a:close/>
                    <a:moveTo>
                      <a:pt x="254" y="1265"/>
                    </a:moveTo>
                    <a:lnTo>
                      <a:pt x="185" y="1265"/>
                    </a:lnTo>
                    <a:lnTo>
                      <a:pt x="185" y="1160"/>
                    </a:lnTo>
                    <a:lnTo>
                      <a:pt x="254" y="1160"/>
                    </a:lnTo>
                    <a:lnTo>
                      <a:pt x="254" y="1265"/>
                    </a:lnTo>
                    <a:close/>
                    <a:moveTo>
                      <a:pt x="254" y="1077"/>
                    </a:moveTo>
                    <a:lnTo>
                      <a:pt x="185" y="1077"/>
                    </a:lnTo>
                    <a:lnTo>
                      <a:pt x="185" y="972"/>
                    </a:lnTo>
                    <a:lnTo>
                      <a:pt x="254" y="972"/>
                    </a:lnTo>
                    <a:lnTo>
                      <a:pt x="254" y="1077"/>
                    </a:lnTo>
                    <a:close/>
                    <a:moveTo>
                      <a:pt x="254" y="890"/>
                    </a:moveTo>
                    <a:lnTo>
                      <a:pt x="185" y="890"/>
                    </a:lnTo>
                    <a:lnTo>
                      <a:pt x="185" y="785"/>
                    </a:lnTo>
                    <a:lnTo>
                      <a:pt x="254" y="785"/>
                    </a:lnTo>
                    <a:lnTo>
                      <a:pt x="254" y="890"/>
                    </a:lnTo>
                    <a:close/>
                    <a:moveTo>
                      <a:pt x="254" y="702"/>
                    </a:moveTo>
                    <a:lnTo>
                      <a:pt x="185" y="702"/>
                    </a:lnTo>
                    <a:lnTo>
                      <a:pt x="185" y="596"/>
                    </a:lnTo>
                    <a:lnTo>
                      <a:pt x="254" y="596"/>
                    </a:lnTo>
                    <a:lnTo>
                      <a:pt x="254" y="702"/>
                    </a:lnTo>
                    <a:close/>
                    <a:moveTo>
                      <a:pt x="254" y="523"/>
                    </a:moveTo>
                    <a:lnTo>
                      <a:pt x="185" y="523"/>
                    </a:lnTo>
                    <a:lnTo>
                      <a:pt x="185" y="418"/>
                    </a:lnTo>
                    <a:lnTo>
                      <a:pt x="254" y="418"/>
                    </a:lnTo>
                    <a:lnTo>
                      <a:pt x="254" y="523"/>
                    </a:lnTo>
                    <a:close/>
                    <a:moveTo>
                      <a:pt x="254" y="335"/>
                    </a:moveTo>
                    <a:lnTo>
                      <a:pt x="185" y="335"/>
                    </a:lnTo>
                    <a:lnTo>
                      <a:pt x="185" y="230"/>
                    </a:lnTo>
                    <a:lnTo>
                      <a:pt x="254" y="230"/>
                    </a:lnTo>
                    <a:lnTo>
                      <a:pt x="254" y="335"/>
                    </a:lnTo>
                    <a:close/>
                    <a:moveTo>
                      <a:pt x="382" y="1265"/>
                    </a:moveTo>
                    <a:lnTo>
                      <a:pt x="312" y="1265"/>
                    </a:lnTo>
                    <a:lnTo>
                      <a:pt x="312" y="1160"/>
                    </a:lnTo>
                    <a:lnTo>
                      <a:pt x="382" y="1160"/>
                    </a:lnTo>
                    <a:lnTo>
                      <a:pt x="382" y="1265"/>
                    </a:lnTo>
                    <a:close/>
                    <a:moveTo>
                      <a:pt x="382" y="1077"/>
                    </a:moveTo>
                    <a:lnTo>
                      <a:pt x="312" y="1077"/>
                    </a:lnTo>
                    <a:lnTo>
                      <a:pt x="312" y="972"/>
                    </a:lnTo>
                    <a:lnTo>
                      <a:pt x="382" y="972"/>
                    </a:lnTo>
                    <a:lnTo>
                      <a:pt x="382" y="1077"/>
                    </a:lnTo>
                    <a:close/>
                    <a:moveTo>
                      <a:pt x="382" y="890"/>
                    </a:moveTo>
                    <a:lnTo>
                      <a:pt x="312" y="890"/>
                    </a:lnTo>
                    <a:lnTo>
                      <a:pt x="312" y="785"/>
                    </a:lnTo>
                    <a:lnTo>
                      <a:pt x="382" y="785"/>
                    </a:lnTo>
                    <a:lnTo>
                      <a:pt x="382" y="890"/>
                    </a:lnTo>
                    <a:close/>
                    <a:moveTo>
                      <a:pt x="382" y="702"/>
                    </a:moveTo>
                    <a:lnTo>
                      <a:pt x="312" y="702"/>
                    </a:lnTo>
                    <a:lnTo>
                      <a:pt x="312" y="596"/>
                    </a:lnTo>
                    <a:lnTo>
                      <a:pt x="382" y="596"/>
                    </a:lnTo>
                    <a:lnTo>
                      <a:pt x="382" y="702"/>
                    </a:lnTo>
                    <a:close/>
                    <a:moveTo>
                      <a:pt x="382" y="523"/>
                    </a:moveTo>
                    <a:lnTo>
                      <a:pt x="312" y="523"/>
                    </a:lnTo>
                    <a:lnTo>
                      <a:pt x="312" y="418"/>
                    </a:lnTo>
                    <a:lnTo>
                      <a:pt x="382" y="418"/>
                    </a:lnTo>
                    <a:lnTo>
                      <a:pt x="382" y="523"/>
                    </a:lnTo>
                    <a:close/>
                    <a:moveTo>
                      <a:pt x="382" y="335"/>
                    </a:moveTo>
                    <a:lnTo>
                      <a:pt x="312" y="335"/>
                    </a:lnTo>
                    <a:lnTo>
                      <a:pt x="312" y="230"/>
                    </a:lnTo>
                    <a:lnTo>
                      <a:pt x="382" y="230"/>
                    </a:lnTo>
                    <a:lnTo>
                      <a:pt x="382" y="335"/>
                    </a:lnTo>
                    <a:close/>
                    <a:moveTo>
                      <a:pt x="481" y="1265"/>
                    </a:moveTo>
                    <a:lnTo>
                      <a:pt x="411" y="1265"/>
                    </a:lnTo>
                    <a:lnTo>
                      <a:pt x="411" y="1160"/>
                    </a:lnTo>
                    <a:lnTo>
                      <a:pt x="481" y="1160"/>
                    </a:lnTo>
                    <a:lnTo>
                      <a:pt x="481" y="1265"/>
                    </a:lnTo>
                    <a:close/>
                    <a:moveTo>
                      <a:pt x="481" y="1077"/>
                    </a:moveTo>
                    <a:lnTo>
                      <a:pt x="411" y="1077"/>
                    </a:lnTo>
                    <a:lnTo>
                      <a:pt x="411" y="972"/>
                    </a:lnTo>
                    <a:lnTo>
                      <a:pt x="481" y="972"/>
                    </a:lnTo>
                    <a:lnTo>
                      <a:pt x="481" y="1077"/>
                    </a:lnTo>
                    <a:close/>
                    <a:moveTo>
                      <a:pt x="481" y="890"/>
                    </a:moveTo>
                    <a:lnTo>
                      <a:pt x="411" y="890"/>
                    </a:lnTo>
                    <a:lnTo>
                      <a:pt x="411" y="785"/>
                    </a:lnTo>
                    <a:lnTo>
                      <a:pt x="481" y="785"/>
                    </a:lnTo>
                    <a:lnTo>
                      <a:pt x="481" y="890"/>
                    </a:lnTo>
                    <a:close/>
                    <a:moveTo>
                      <a:pt x="481" y="702"/>
                    </a:moveTo>
                    <a:lnTo>
                      <a:pt x="411" y="702"/>
                    </a:lnTo>
                    <a:lnTo>
                      <a:pt x="411" y="596"/>
                    </a:lnTo>
                    <a:lnTo>
                      <a:pt x="481" y="596"/>
                    </a:lnTo>
                    <a:lnTo>
                      <a:pt x="481" y="702"/>
                    </a:lnTo>
                    <a:close/>
                    <a:moveTo>
                      <a:pt x="481" y="523"/>
                    </a:moveTo>
                    <a:lnTo>
                      <a:pt x="411" y="523"/>
                    </a:lnTo>
                    <a:lnTo>
                      <a:pt x="411" y="418"/>
                    </a:lnTo>
                    <a:lnTo>
                      <a:pt x="481" y="418"/>
                    </a:lnTo>
                    <a:lnTo>
                      <a:pt x="481" y="523"/>
                    </a:lnTo>
                    <a:close/>
                    <a:moveTo>
                      <a:pt x="481" y="335"/>
                    </a:moveTo>
                    <a:lnTo>
                      <a:pt x="411" y="335"/>
                    </a:lnTo>
                    <a:lnTo>
                      <a:pt x="411" y="230"/>
                    </a:lnTo>
                    <a:lnTo>
                      <a:pt x="481" y="230"/>
                    </a:lnTo>
                    <a:lnTo>
                      <a:pt x="481" y="3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Freeform 66">
                <a:extLst>
                  <a:ext uri="{FF2B5EF4-FFF2-40B4-BE49-F238E27FC236}">
                    <a16:creationId xmlns:a16="http://schemas.microsoft.com/office/drawing/2014/main" xmlns="" id="{68CE8FDF-7573-4DF1-85BC-CF2FBDCBF9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4369" y="5151738"/>
                <a:ext cx="411313" cy="294123"/>
              </a:xfrm>
              <a:custGeom>
                <a:avLst/>
                <a:gdLst>
                  <a:gd name="T0" fmla="*/ 348 w 358"/>
                  <a:gd name="T1" fmla="*/ 72 h 256"/>
                  <a:gd name="T2" fmla="*/ 260 w 358"/>
                  <a:gd name="T3" fmla="*/ 34 h 256"/>
                  <a:gd name="T4" fmla="*/ 178 w 358"/>
                  <a:gd name="T5" fmla="*/ 0 h 256"/>
                  <a:gd name="T6" fmla="*/ 42 w 358"/>
                  <a:gd name="T7" fmla="*/ 58 h 256"/>
                  <a:gd name="T8" fmla="*/ 10 w 358"/>
                  <a:gd name="T9" fmla="*/ 72 h 256"/>
                  <a:gd name="T10" fmla="*/ 0 w 358"/>
                  <a:gd name="T11" fmla="*/ 80 h 256"/>
                  <a:gd name="T12" fmla="*/ 2 w 358"/>
                  <a:gd name="T13" fmla="*/ 82 h 256"/>
                  <a:gd name="T14" fmla="*/ 26 w 358"/>
                  <a:gd name="T15" fmla="*/ 84 h 256"/>
                  <a:gd name="T16" fmla="*/ 26 w 358"/>
                  <a:gd name="T17" fmla="*/ 236 h 256"/>
                  <a:gd name="T18" fmla="*/ 26 w 358"/>
                  <a:gd name="T19" fmla="*/ 250 h 256"/>
                  <a:gd name="T20" fmla="*/ 26 w 358"/>
                  <a:gd name="T21" fmla="*/ 252 h 256"/>
                  <a:gd name="T22" fmla="*/ 30 w 358"/>
                  <a:gd name="T23" fmla="*/ 256 h 256"/>
                  <a:gd name="T24" fmla="*/ 328 w 358"/>
                  <a:gd name="T25" fmla="*/ 256 h 256"/>
                  <a:gd name="T26" fmla="*/ 332 w 358"/>
                  <a:gd name="T27" fmla="*/ 252 h 256"/>
                  <a:gd name="T28" fmla="*/ 332 w 358"/>
                  <a:gd name="T29" fmla="*/ 248 h 256"/>
                  <a:gd name="T30" fmla="*/ 332 w 358"/>
                  <a:gd name="T31" fmla="*/ 214 h 256"/>
                  <a:gd name="T32" fmla="*/ 348 w 358"/>
                  <a:gd name="T33" fmla="*/ 84 h 256"/>
                  <a:gd name="T34" fmla="*/ 356 w 358"/>
                  <a:gd name="T35" fmla="*/ 82 h 256"/>
                  <a:gd name="T36" fmla="*/ 358 w 358"/>
                  <a:gd name="T37" fmla="*/ 80 h 256"/>
                  <a:gd name="T38" fmla="*/ 348 w 358"/>
                  <a:gd name="T39" fmla="*/ 72 h 256"/>
                  <a:gd name="T40" fmla="*/ 94 w 358"/>
                  <a:gd name="T41" fmla="*/ 214 h 256"/>
                  <a:gd name="T42" fmla="*/ 60 w 358"/>
                  <a:gd name="T43" fmla="*/ 84 h 256"/>
                  <a:gd name="T44" fmla="*/ 94 w 358"/>
                  <a:gd name="T45" fmla="*/ 214 h 256"/>
                  <a:gd name="T46" fmla="*/ 196 w 358"/>
                  <a:gd name="T47" fmla="*/ 214 h 256"/>
                  <a:gd name="T48" fmla="*/ 196 w 358"/>
                  <a:gd name="T49" fmla="*/ 174 h 256"/>
                  <a:gd name="T50" fmla="*/ 196 w 358"/>
                  <a:gd name="T51" fmla="*/ 174 h 256"/>
                  <a:gd name="T52" fmla="*/ 194 w 358"/>
                  <a:gd name="T53" fmla="*/ 170 h 256"/>
                  <a:gd name="T54" fmla="*/ 166 w 358"/>
                  <a:gd name="T55" fmla="*/ 170 h 256"/>
                  <a:gd name="T56" fmla="*/ 164 w 358"/>
                  <a:gd name="T57" fmla="*/ 170 h 256"/>
                  <a:gd name="T58" fmla="*/ 162 w 358"/>
                  <a:gd name="T59" fmla="*/ 174 h 256"/>
                  <a:gd name="T60" fmla="*/ 162 w 358"/>
                  <a:gd name="T61" fmla="*/ 202 h 256"/>
                  <a:gd name="T62" fmla="*/ 128 w 358"/>
                  <a:gd name="T63" fmla="*/ 214 h 256"/>
                  <a:gd name="T64" fmla="*/ 178 w 358"/>
                  <a:gd name="T65" fmla="*/ 84 h 256"/>
                  <a:gd name="T66" fmla="*/ 230 w 358"/>
                  <a:gd name="T67" fmla="*/ 214 h 256"/>
                  <a:gd name="T68" fmla="*/ 298 w 358"/>
                  <a:gd name="T69" fmla="*/ 214 h 256"/>
                  <a:gd name="T70" fmla="*/ 264 w 358"/>
                  <a:gd name="T71" fmla="*/ 84 h 256"/>
                  <a:gd name="T72" fmla="*/ 298 w 358"/>
                  <a:gd name="T73" fmla="*/ 21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56">
                    <a:moveTo>
                      <a:pt x="348" y="72"/>
                    </a:moveTo>
                    <a:lnTo>
                      <a:pt x="348" y="72"/>
                    </a:lnTo>
                    <a:lnTo>
                      <a:pt x="316" y="58"/>
                    </a:lnTo>
                    <a:lnTo>
                      <a:pt x="260" y="34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98" y="34"/>
                    </a:lnTo>
                    <a:lnTo>
                      <a:pt x="42" y="58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4" y="76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2" y="82"/>
                    </a:lnTo>
                    <a:lnTo>
                      <a:pt x="10" y="84"/>
                    </a:lnTo>
                    <a:lnTo>
                      <a:pt x="26" y="84"/>
                    </a:lnTo>
                    <a:lnTo>
                      <a:pt x="26" y="214"/>
                    </a:lnTo>
                    <a:lnTo>
                      <a:pt x="26" y="236"/>
                    </a:lnTo>
                    <a:lnTo>
                      <a:pt x="26" y="248"/>
                    </a:lnTo>
                    <a:lnTo>
                      <a:pt x="26" y="250"/>
                    </a:lnTo>
                    <a:lnTo>
                      <a:pt x="26" y="252"/>
                    </a:lnTo>
                    <a:lnTo>
                      <a:pt x="26" y="252"/>
                    </a:lnTo>
                    <a:lnTo>
                      <a:pt x="26" y="256"/>
                    </a:lnTo>
                    <a:lnTo>
                      <a:pt x="30" y="256"/>
                    </a:lnTo>
                    <a:lnTo>
                      <a:pt x="328" y="256"/>
                    </a:lnTo>
                    <a:lnTo>
                      <a:pt x="328" y="256"/>
                    </a:lnTo>
                    <a:lnTo>
                      <a:pt x="332" y="256"/>
                    </a:lnTo>
                    <a:lnTo>
                      <a:pt x="332" y="252"/>
                    </a:lnTo>
                    <a:lnTo>
                      <a:pt x="332" y="250"/>
                    </a:lnTo>
                    <a:lnTo>
                      <a:pt x="332" y="248"/>
                    </a:lnTo>
                    <a:lnTo>
                      <a:pt x="332" y="236"/>
                    </a:lnTo>
                    <a:lnTo>
                      <a:pt x="332" y="214"/>
                    </a:lnTo>
                    <a:lnTo>
                      <a:pt x="332" y="84"/>
                    </a:lnTo>
                    <a:lnTo>
                      <a:pt x="348" y="84"/>
                    </a:lnTo>
                    <a:lnTo>
                      <a:pt x="348" y="84"/>
                    </a:lnTo>
                    <a:lnTo>
                      <a:pt x="356" y="82"/>
                    </a:lnTo>
                    <a:lnTo>
                      <a:pt x="358" y="82"/>
                    </a:lnTo>
                    <a:lnTo>
                      <a:pt x="358" y="80"/>
                    </a:lnTo>
                    <a:lnTo>
                      <a:pt x="354" y="76"/>
                    </a:lnTo>
                    <a:lnTo>
                      <a:pt x="348" y="72"/>
                    </a:lnTo>
                    <a:lnTo>
                      <a:pt x="348" y="72"/>
                    </a:lnTo>
                    <a:close/>
                    <a:moveTo>
                      <a:pt x="94" y="214"/>
                    </a:moveTo>
                    <a:lnTo>
                      <a:pt x="60" y="214"/>
                    </a:lnTo>
                    <a:lnTo>
                      <a:pt x="60" y="84"/>
                    </a:lnTo>
                    <a:lnTo>
                      <a:pt x="94" y="84"/>
                    </a:lnTo>
                    <a:lnTo>
                      <a:pt x="94" y="214"/>
                    </a:lnTo>
                    <a:close/>
                    <a:moveTo>
                      <a:pt x="230" y="214"/>
                    </a:moveTo>
                    <a:lnTo>
                      <a:pt x="196" y="214"/>
                    </a:lnTo>
                    <a:lnTo>
                      <a:pt x="196" y="202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0"/>
                    </a:lnTo>
                    <a:lnTo>
                      <a:pt x="192" y="170"/>
                    </a:lnTo>
                    <a:lnTo>
                      <a:pt x="166" y="170"/>
                    </a:lnTo>
                    <a:lnTo>
                      <a:pt x="166" y="170"/>
                    </a:lnTo>
                    <a:lnTo>
                      <a:pt x="164" y="170"/>
                    </a:lnTo>
                    <a:lnTo>
                      <a:pt x="162" y="174"/>
                    </a:lnTo>
                    <a:lnTo>
                      <a:pt x="162" y="174"/>
                    </a:lnTo>
                    <a:lnTo>
                      <a:pt x="162" y="174"/>
                    </a:lnTo>
                    <a:lnTo>
                      <a:pt x="162" y="202"/>
                    </a:lnTo>
                    <a:lnTo>
                      <a:pt x="162" y="214"/>
                    </a:lnTo>
                    <a:lnTo>
                      <a:pt x="128" y="214"/>
                    </a:lnTo>
                    <a:lnTo>
                      <a:pt x="128" y="84"/>
                    </a:lnTo>
                    <a:lnTo>
                      <a:pt x="178" y="84"/>
                    </a:lnTo>
                    <a:lnTo>
                      <a:pt x="230" y="84"/>
                    </a:lnTo>
                    <a:lnTo>
                      <a:pt x="230" y="214"/>
                    </a:lnTo>
                    <a:lnTo>
                      <a:pt x="230" y="214"/>
                    </a:lnTo>
                    <a:close/>
                    <a:moveTo>
                      <a:pt x="298" y="214"/>
                    </a:moveTo>
                    <a:lnTo>
                      <a:pt x="264" y="214"/>
                    </a:lnTo>
                    <a:lnTo>
                      <a:pt x="264" y="84"/>
                    </a:lnTo>
                    <a:lnTo>
                      <a:pt x="298" y="84"/>
                    </a:lnTo>
                    <a:lnTo>
                      <a:pt x="298" y="21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xmlns="" id="{D3F5EF50-BBFD-48EE-8328-EC99AC67E9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3760" y="5063640"/>
                <a:ext cx="265840" cy="382221"/>
              </a:xfrm>
              <a:custGeom>
                <a:avLst/>
                <a:gdLst>
                  <a:gd name="T0" fmla="*/ 141 w 434"/>
                  <a:gd name="T1" fmla="*/ 0 h 624"/>
                  <a:gd name="T2" fmla="*/ 40 w 434"/>
                  <a:gd name="T3" fmla="*/ 58 h 624"/>
                  <a:gd name="T4" fmla="*/ 0 w 434"/>
                  <a:gd name="T5" fmla="*/ 80 h 624"/>
                  <a:gd name="T6" fmla="*/ 12 w 434"/>
                  <a:gd name="T7" fmla="*/ 624 h 624"/>
                  <a:gd name="T8" fmla="*/ 421 w 434"/>
                  <a:gd name="T9" fmla="*/ 80 h 624"/>
                  <a:gd name="T10" fmla="*/ 434 w 434"/>
                  <a:gd name="T11" fmla="*/ 58 h 624"/>
                  <a:gd name="T12" fmla="*/ 141 w 434"/>
                  <a:gd name="T13" fmla="*/ 58 h 624"/>
                  <a:gd name="T14" fmla="*/ 65 w 434"/>
                  <a:gd name="T15" fmla="*/ 541 h 624"/>
                  <a:gd name="T16" fmla="*/ 108 w 434"/>
                  <a:gd name="T17" fmla="*/ 498 h 624"/>
                  <a:gd name="T18" fmla="*/ 108 w 434"/>
                  <a:gd name="T19" fmla="*/ 409 h 624"/>
                  <a:gd name="T20" fmla="*/ 65 w 434"/>
                  <a:gd name="T21" fmla="*/ 363 h 624"/>
                  <a:gd name="T22" fmla="*/ 108 w 434"/>
                  <a:gd name="T23" fmla="*/ 409 h 624"/>
                  <a:gd name="T24" fmla="*/ 65 w 434"/>
                  <a:gd name="T25" fmla="*/ 277 h 624"/>
                  <a:gd name="T26" fmla="*/ 108 w 434"/>
                  <a:gd name="T27" fmla="*/ 230 h 624"/>
                  <a:gd name="T28" fmla="*/ 108 w 434"/>
                  <a:gd name="T29" fmla="*/ 144 h 624"/>
                  <a:gd name="T30" fmla="*/ 65 w 434"/>
                  <a:gd name="T31" fmla="*/ 98 h 624"/>
                  <a:gd name="T32" fmla="*/ 108 w 434"/>
                  <a:gd name="T33" fmla="*/ 144 h 624"/>
                  <a:gd name="T34" fmla="*/ 148 w 434"/>
                  <a:gd name="T35" fmla="*/ 578 h 624"/>
                  <a:gd name="T36" fmla="*/ 191 w 434"/>
                  <a:gd name="T37" fmla="*/ 498 h 624"/>
                  <a:gd name="T38" fmla="*/ 191 w 434"/>
                  <a:gd name="T39" fmla="*/ 446 h 624"/>
                  <a:gd name="T40" fmla="*/ 148 w 434"/>
                  <a:gd name="T41" fmla="*/ 363 h 624"/>
                  <a:gd name="T42" fmla="*/ 191 w 434"/>
                  <a:gd name="T43" fmla="*/ 446 h 624"/>
                  <a:gd name="T44" fmla="*/ 148 w 434"/>
                  <a:gd name="T45" fmla="*/ 313 h 624"/>
                  <a:gd name="T46" fmla="*/ 191 w 434"/>
                  <a:gd name="T47" fmla="*/ 230 h 624"/>
                  <a:gd name="T48" fmla="*/ 191 w 434"/>
                  <a:gd name="T49" fmla="*/ 181 h 624"/>
                  <a:gd name="T50" fmla="*/ 148 w 434"/>
                  <a:gd name="T51" fmla="*/ 98 h 624"/>
                  <a:gd name="T52" fmla="*/ 191 w 434"/>
                  <a:gd name="T53" fmla="*/ 181 h 624"/>
                  <a:gd name="T54" fmla="*/ 206 w 434"/>
                  <a:gd name="T55" fmla="*/ 578 h 624"/>
                  <a:gd name="T56" fmla="*/ 249 w 434"/>
                  <a:gd name="T57" fmla="*/ 498 h 624"/>
                  <a:gd name="T58" fmla="*/ 249 w 434"/>
                  <a:gd name="T59" fmla="*/ 446 h 624"/>
                  <a:gd name="T60" fmla="*/ 206 w 434"/>
                  <a:gd name="T61" fmla="*/ 363 h 624"/>
                  <a:gd name="T62" fmla="*/ 249 w 434"/>
                  <a:gd name="T63" fmla="*/ 446 h 624"/>
                  <a:gd name="T64" fmla="*/ 206 w 434"/>
                  <a:gd name="T65" fmla="*/ 313 h 624"/>
                  <a:gd name="T66" fmla="*/ 249 w 434"/>
                  <a:gd name="T67" fmla="*/ 230 h 624"/>
                  <a:gd name="T68" fmla="*/ 249 w 434"/>
                  <a:gd name="T69" fmla="*/ 181 h 624"/>
                  <a:gd name="T70" fmla="*/ 206 w 434"/>
                  <a:gd name="T71" fmla="*/ 98 h 624"/>
                  <a:gd name="T72" fmla="*/ 249 w 434"/>
                  <a:gd name="T73" fmla="*/ 181 h 624"/>
                  <a:gd name="T74" fmla="*/ 283 w 434"/>
                  <a:gd name="T75" fmla="*/ 578 h 624"/>
                  <a:gd name="T76" fmla="*/ 381 w 434"/>
                  <a:gd name="T77" fmla="*/ 498 h 624"/>
                  <a:gd name="T78" fmla="*/ 381 w 434"/>
                  <a:gd name="T79" fmla="*/ 446 h 624"/>
                  <a:gd name="T80" fmla="*/ 283 w 434"/>
                  <a:gd name="T81" fmla="*/ 363 h 624"/>
                  <a:gd name="T82" fmla="*/ 381 w 434"/>
                  <a:gd name="T83" fmla="*/ 446 h 624"/>
                  <a:gd name="T84" fmla="*/ 283 w 434"/>
                  <a:gd name="T85" fmla="*/ 313 h 624"/>
                  <a:gd name="T86" fmla="*/ 381 w 434"/>
                  <a:gd name="T87" fmla="*/ 230 h 624"/>
                  <a:gd name="T88" fmla="*/ 381 w 434"/>
                  <a:gd name="T89" fmla="*/ 181 h 624"/>
                  <a:gd name="T90" fmla="*/ 283 w 434"/>
                  <a:gd name="T91" fmla="*/ 98 h 624"/>
                  <a:gd name="T92" fmla="*/ 381 w 434"/>
                  <a:gd name="T93" fmla="*/ 181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4" h="624">
                    <a:moveTo>
                      <a:pt x="141" y="58"/>
                    </a:moveTo>
                    <a:lnTo>
                      <a:pt x="141" y="0"/>
                    </a:lnTo>
                    <a:lnTo>
                      <a:pt x="40" y="0"/>
                    </a:lnTo>
                    <a:lnTo>
                      <a:pt x="40" y="58"/>
                    </a:lnTo>
                    <a:lnTo>
                      <a:pt x="0" y="58"/>
                    </a:lnTo>
                    <a:lnTo>
                      <a:pt x="0" y="80"/>
                    </a:lnTo>
                    <a:lnTo>
                      <a:pt x="12" y="80"/>
                    </a:lnTo>
                    <a:lnTo>
                      <a:pt x="12" y="624"/>
                    </a:lnTo>
                    <a:lnTo>
                      <a:pt x="421" y="624"/>
                    </a:lnTo>
                    <a:lnTo>
                      <a:pt x="421" y="80"/>
                    </a:lnTo>
                    <a:lnTo>
                      <a:pt x="434" y="80"/>
                    </a:lnTo>
                    <a:lnTo>
                      <a:pt x="434" y="58"/>
                    </a:lnTo>
                    <a:lnTo>
                      <a:pt x="141" y="58"/>
                    </a:lnTo>
                    <a:lnTo>
                      <a:pt x="141" y="58"/>
                    </a:lnTo>
                    <a:close/>
                    <a:moveTo>
                      <a:pt x="108" y="541"/>
                    </a:moveTo>
                    <a:lnTo>
                      <a:pt x="65" y="541"/>
                    </a:lnTo>
                    <a:lnTo>
                      <a:pt x="65" y="498"/>
                    </a:lnTo>
                    <a:lnTo>
                      <a:pt x="108" y="498"/>
                    </a:lnTo>
                    <a:lnTo>
                      <a:pt x="108" y="541"/>
                    </a:lnTo>
                    <a:close/>
                    <a:moveTo>
                      <a:pt x="108" y="409"/>
                    </a:moveTo>
                    <a:lnTo>
                      <a:pt x="65" y="409"/>
                    </a:lnTo>
                    <a:lnTo>
                      <a:pt x="65" y="363"/>
                    </a:lnTo>
                    <a:lnTo>
                      <a:pt x="108" y="363"/>
                    </a:lnTo>
                    <a:lnTo>
                      <a:pt x="108" y="409"/>
                    </a:lnTo>
                    <a:close/>
                    <a:moveTo>
                      <a:pt x="108" y="277"/>
                    </a:moveTo>
                    <a:lnTo>
                      <a:pt x="65" y="277"/>
                    </a:lnTo>
                    <a:lnTo>
                      <a:pt x="65" y="230"/>
                    </a:lnTo>
                    <a:lnTo>
                      <a:pt x="108" y="230"/>
                    </a:lnTo>
                    <a:lnTo>
                      <a:pt x="108" y="277"/>
                    </a:lnTo>
                    <a:close/>
                    <a:moveTo>
                      <a:pt x="108" y="144"/>
                    </a:moveTo>
                    <a:lnTo>
                      <a:pt x="65" y="144"/>
                    </a:lnTo>
                    <a:lnTo>
                      <a:pt x="65" y="98"/>
                    </a:lnTo>
                    <a:lnTo>
                      <a:pt x="108" y="98"/>
                    </a:lnTo>
                    <a:lnTo>
                      <a:pt x="108" y="144"/>
                    </a:lnTo>
                    <a:close/>
                    <a:moveTo>
                      <a:pt x="191" y="578"/>
                    </a:moveTo>
                    <a:lnTo>
                      <a:pt x="148" y="578"/>
                    </a:lnTo>
                    <a:lnTo>
                      <a:pt x="148" y="498"/>
                    </a:lnTo>
                    <a:lnTo>
                      <a:pt x="191" y="498"/>
                    </a:lnTo>
                    <a:lnTo>
                      <a:pt x="191" y="578"/>
                    </a:lnTo>
                    <a:close/>
                    <a:moveTo>
                      <a:pt x="191" y="446"/>
                    </a:moveTo>
                    <a:lnTo>
                      <a:pt x="148" y="446"/>
                    </a:lnTo>
                    <a:lnTo>
                      <a:pt x="148" y="363"/>
                    </a:lnTo>
                    <a:lnTo>
                      <a:pt x="191" y="363"/>
                    </a:lnTo>
                    <a:lnTo>
                      <a:pt x="191" y="446"/>
                    </a:lnTo>
                    <a:close/>
                    <a:moveTo>
                      <a:pt x="191" y="313"/>
                    </a:moveTo>
                    <a:lnTo>
                      <a:pt x="148" y="313"/>
                    </a:lnTo>
                    <a:lnTo>
                      <a:pt x="148" y="230"/>
                    </a:lnTo>
                    <a:lnTo>
                      <a:pt x="191" y="230"/>
                    </a:lnTo>
                    <a:lnTo>
                      <a:pt x="191" y="313"/>
                    </a:lnTo>
                    <a:close/>
                    <a:moveTo>
                      <a:pt x="191" y="181"/>
                    </a:moveTo>
                    <a:lnTo>
                      <a:pt x="148" y="181"/>
                    </a:lnTo>
                    <a:lnTo>
                      <a:pt x="148" y="98"/>
                    </a:lnTo>
                    <a:lnTo>
                      <a:pt x="191" y="98"/>
                    </a:lnTo>
                    <a:lnTo>
                      <a:pt x="191" y="181"/>
                    </a:lnTo>
                    <a:close/>
                    <a:moveTo>
                      <a:pt x="249" y="578"/>
                    </a:moveTo>
                    <a:lnTo>
                      <a:pt x="206" y="578"/>
                    </a:lnTo>
                    <a:lnTo>
                      <a:pt x="206" y="498"/>
                    </a:lnTo>
                    <a:lnTo>
                      <a:pt x="249" y="498"/>
                    </a:lnTo>
                    <a:lnTo>
                      <a:pt x="249" y="578"/>
                    </a:lnTo>
                    <a:close/>
                    <a:moveTo>
                      <a:pt x="249" y="446"/>
                    </a:moveTo>
                    <a:lnTo>
                      <a:pt x="206" y="446"/>
                    </a:lnTo>
                    <a:lnTo>
                      <a:pt x="206" y="363"/>
                    </a:lnTo>
                    <a:lnTo>
                      <a:pt x="249" y="363"/>
                    </a:lnTo>
                    <a:lnTo>
                      <a:pt x="249" y="446"/>
                    </a:lnTo>
                    <a:close/>
                    <a:moveTo>
                      <a:pt x="249" y="313"/>
                    </a:moveTo>
                    <a:lnTo>
                      <a:pt x="206" y="313"/>
                    </a:lnTo>
                    <a:lnTo>
                      <a:pt x="206" y="230"/>
                    </a:lnTo>
                    <a:lnTo>
                      <a:pt x="249" y="230"/>
                    </a:lnTo>
                    <a:lnTo>
                      <a:pt x="249" y="313"/>
                    </a:lnTo>
                    <a:close/>
                    <a:moveTo>
                      <a:pt x="249" y="181"/>
                    </a:moveTo>
                    <a:lnTo>
                      <a:pt x="206" y="181"/>
                    </a:lnTo>
                    <a:lnTo>
                      <a:pt x="206" y="98"/>
                    </a:lnTo>
                    <a:lnTo>
                      <a:pt x="249" y="98"/>
                    </a:lnTo>
                    <a:lnTo>
                      <a:pt x="249" y="181"/>
                    </a:lnTo>
                    <a:close/>
                    <a:moveTo>
                      <a:pt x="381" y="578"/>
                    </a:moveTo>
                    <a:lnTo>
                      <a:pt x="283" y="578"/>
                    </a:lnTo>
                    <a:lnTo>
                      <a:pt x="283" y="498"/>
                    </a:lnTo>
                    <a:lnTo>
                      <a:pt x="381" y="498"/>
                    </a:lnTo>
                    <a:lnTo>
                      <a:pt x="381" y="578"/>
                    </a:lnTo>
                    <a:close/>
                    <a:moveTo>
                      <a:pt x="381" y="446"/>
                    </a:moveTo>
                    <a:lnTo>
                      <a:pt x="283" y="446"/>
                    </a:lnTo>
                    <a:lnTo>
                      <a:pt x="283" y="363"/>
                    </a:lnTo>
                    <a:lnTo>
                      <a:pt x="381" y="363"/>
                    </a:lnTo>
                    <a:lnTo>
                      <a:pt x="381" y="446"/>
                    </a:lnTo>
                    <a:close/>
                    <a:moveTo>
                      <a:pt x="381" y="313"/>
                    </a:moveTo>
                    <a:lnTo>
                      <a:pt x="283" y="313"/>
                    </a:lnTo>
                    <a:lnTo>
                      <a:pt x="283" y="230"/>
                    </a:lnTo>
                    <a:lnTo>
                      <a:pt x="381" y="230"/>
                    </a:lnTo>
                    <a:lnTo>
                      <a:pt x="381" y="313"/>
                    </a:lnTo>
                    <a:close/>
                    <a:moveTo>
                      <a:pt x="381" y="181"/>
                    </a:moveTo>
                    <a:lnTo>
                      <a:pt x="283" y="181"/>
                    </a:lnTo>
                    <a:lnTo>
                      <a:pt x="283" y="98"/>
                    </a:lnTo>
                    <a:lnTo>
                      <a:pt x="381" y="98"/>
                    </a:lnTo>
                    <a:lnTo>
                      <a:pt x="381" y="18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xmlns="" id="{2156DD39-4B31-4107-A885-755CE600A2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5939" y="5142657"/>
                <a:ext cx="191723" cy="303204"/>
              </a:xfrm>
              <a:custGeom>
                <a:avLst/>
                <a:gdLst>
                  <a:gd name="T0" fmla="*/ 132 w 313"/>
                  <a:gd name="T1" fmla="*/ 0 h 495"/>
                  <a:gd name="T2" fmla="*/ 46 w 313"/>
                  <a:gd name="T3" fmla="*/ 37 h 495"/>
                  <a:gd name="T4" fmla="*/ 0 w 313"/>
                  <a:gd name="T5" fmla="*/ 495 h 495"/>
                  <a:gd name="T6" fmla="*/ 313 w 313"/>
                  <a:gd name="T7" fmla="*/ 37 h 495"/>
                  <a:gd name="T8" fmla="*/ 77 w 313"/>
                  <a:gd name="T9" fmla="*/ 409 h 495"/>
                  <a:gd name="T10" fmla="*/ 37 w 313"/>
                  <a:gd name="T11" fmla="*/ 338 h 495"/>
                  <a:gd name="T12" fmla="*/ 77 w 313"/>
                  <a:gd name="T13" fmla="*/ 409 h 495"/>
                  <a:gd name="T14" fmla="*/ 37 w 313"/>
                  <a:gd name="T15" fmla="*/ 314 h 495"/>
                  <a:gd name="T16" fmla="*/ 77 w 313"/>
                  <a:gd name="T17" fmla="*/ 246 h 495"/>
                  <a:gd name="T18" fmla="*/ 77 w 313"/>
                  <a:gd name="T19" fmla="*/ 221 h 495"/>
                  <a:gd name="T20" fmla="*/ 37 w 313"/>
                  <a:gd name="T21" fmla="*/ 154 h 495"/>
                  <a:gd name="T22" fmla="*/ 77 w 313"/>
                  <a:gd name="T23" fmla="*/ 221 h 495"/>
                  <a:gd name="T24" fmla="*/ 37 w 313"/>
                  <a:gd name="T25" fmla="*/ 129 h 495"/>
                  <a:gd name="T26" fmla="*/ 77 w 313"/>
                  <a:gd name="T27" fmla="*/ 61 h 495"/>
                  <a:gd name="T28" fmla="*/ 144 w 313"/>
                  <a:gd name="T29" fmla="*/ 409 h 495"/>
                  <a:gd name="T30" fmla="*/ 101 w 313"/>
                  <a:gd name="T31" fmla="*/ 338 h 495"/>
                  <a:gd name="T32" fmla="*/ 144 w 313"/>
                  <a:gd name="T33" fmla="*/ 409 h 495"/>
                  <a:gd name="T34" fmla="*/ 101 w 313"/>
                  <a:gd name="T35" fmla="*/ 314 h 495"/>
                  <a:gd name="T36" fmla="*/ 144 w 313"/>
                  <a:gd name="T37" fmla="*/ 246 h 495"/>
                  <a:gd name="T38" fmla="*/ 144 w 313"/>
                  <a:gd name="T39" fmla="*/ 221 h 495"/>
                  <a:gd name="T40" fmla="*/ 101 w 313"/>
                  <a:gd name="T41" fmla="*/ 154 h 495"/>
                  <a:gd name="T42" fmla="*/ 144 w 313"/>
                  <a:gd name="T43" fmla="*/ 221 h 495"/>
                  <a:gd name="T44" fmla="*/ 101 w 313"/>
                  <a:gd name="T45" fmla="*/ 129 h 495"/>
                  <a:gd name="T46" fmla="*/ 144 w 313"/>
                  <a:gd name="T47" fmla="*/ 61 h 495"/>
                  <a:gd name="T48" fmla="*/ 212 w 313"/>
                  <a:gd name="T49" fmla="*/ 409 h 495"/>
                  <a:gd name="T50" fmla="*/ 169 w 313"/>
                  <a:gd name="T51" fmla="*/ 338 h 495"/>
                  <a:gd name="T52" fmla="*/ 212 w 313"/>
                  <a:gd name="T53" fmla="*/ 409 h 495"/>
                  <a:gd name="T54" fmla="*/ 169 w 313"/>
                  <a:gd name="T55" fmla="*/ 314 h 495"/>
                  <a:gd name="T56" fmla="*/ 212 w 313"/>
                  <a:gd name="T57" fmla="*/ 246 h 495"/>
                  <a:gd name="T58" fmla="*/ 212 w 313"/>
                  <a:gd name="T59" fmla="*/ 221 h 495"/>
                  <a:gd name="T60" fmla="*/ 169 w 313"/>
                  <a:gd name="T61" fmla="*/ 154 h 495"/>
                  <a:gd name="T62" fmla="*/ 212 w 313"/>
                  <a:gd name="T63" fmla="*/ 221 h 495"/>
                  <a:gd name="T64" fmla="*/ 169 w 313"/>
                  <a:gd name="T65" fmla="*/ 129 h 495"/>
                  <a:gd name="T66" fmla="*/ 212 w 313"/>
                  <a:gd name="T67" fmla="*/ 61 h 495"/>
                  <a:gd name="T68" fmla="*/ 279 w 313"/>
                  <a:gd name="T69" fmla="*/ 409 h 495"/>
                  <a:gd name="T70" fmla="*/ 236 w 313"/>
                  <a:gd name="T71" fmla="*/ 338 h 495"/>
                  <a:gd name="T72" fmla="*/ 279 w 313"/>
                  <a:gd name="T73" fmla="*/ 409 h 495"/>
                  <a:gd name="T74" fmla="*/ 236 w 313"/>
                  <a:gd name="T75" fmla="*/ 314 h 495"/>
                  <a:gd name="T76" fmla="*/ 279 w 313"/>
                  <a:gd name="T77" fmla="*/ 246 h 495"/>
                  <a:gd name="T78" fmla="*/ 279 w 313"/>
                  <a:gd name="T79" fmla="*/ 221 h 495"/>
                  <a:gd name="T80" fmla="*/ 236 w 313"/>
                  <a:gd name="T81" fmla="*/ 154 h 495"/>
                  <a:gd name="T82" fmla="*/ 279 w 313"/>
                  <a:gd name="T83" fmla="*/ 221 h 495"/>
                  <a:gd name="T84" fmla="*/ 236 w 313"/>
                  <a:gd name="T85" fmla="*/ 129 h 495"/>
                  <a:gd name="T86" fmla="*/ 279 w 313"/>
                  <a:gd name="T87" fmla="*/ 61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3" h="495">
                    <a:moveTo>
                      <a:pt x="132" y="37"/>
                    </a:moveTo>
                    <a:lnTo>
                      <a:pt x="132" y="0"/>
                    </a:lnTo>
                    <a:lnTo>
                      <a:pt x="46" y="0"/>
                    </a:lnTo>
                    <a:lnTo>
                      <a:pt x="46" y="37"/>
                    </a:lnTo>
                    <a:lnTo>
                      <a:pt x="0" y="37"/>
                    </a:lnTo>
                    <a:lnTo>
                      <a:pt x="0" y="495"/>
                    </a:lnTo>
                    <a:lnTo>
                      <a:pt x="313" y="495"/>
                    </a:lnTo>
                    <a:lnTo>
                      <a:pt x="313" y="37"/>
                    </a:lnTo>
                    <a:lnTo>
                      <a:pt x="132" y="37"/>
                    </a:lnTo>
                    <a:close/>
                    <a:moveTo>
                      <a:pt x="77" y="409"/>
                    </a:moveTo>
                    <a:lnTo>
                      <a:pt x="37" y="409"/>
                    </a:lnTo>
                    <a:lnTo>
                      <a:pt x="37" y="338"/>
                    </a:lnTo>
                    <a:lnTo>
                      <a:pt x="77" y="338"/>
                    </a:lnTo>
                    <a:lnTo>
                      <a:pt x="77" y="409"/>
                    </a:lnTo>
                    <a:close/>
                    <a:moveTo>
                      <a:pt x="77" y="314"/>
                    </a:moveTo>
                    <a:lnTo>
                      <a:pt x="37" y="314"/>
                    </a:lnTo>
                    <a:lnTo>
                      <a:pt x="37" y="246"/>
                    </a:lnTo>
                    <a:lnTo>
                      <a:pt x="77" y="246"/>
                    </a:lnTo>
                    <a:lnTo>
                      <a:pt x="77" y="314"/>
                    </a:lnTo>
                    <a:close/>
                    <a:moveTo>
                      <a:pt x="77" y="221"/>
                    </a:moveTo>
                    <a:lnTo>
                      <a:pt x="37" y="221"/>
                    </a:lnTo>
                    <a:lnTo>
                      <a:pt x="37" y="154"/>
                    </a:lnTo>
                    <a:lnTo>
                      <a:pt x="77" y="154"/>
                    </a:lnTo>
                    <a:lnTo>
                      <a:pt x="77" y="221"/>
                    </a:lnTo>
                    <a:close/>
                    <a:moveTo>
                      <a:pt x="77" y="129"/>
                    </a:moveTo>
                    <a:lnTo>
                      <a:pt x="37" y="129"/>
                    </a:lnTo>
                    <a:lnTo>
                      <a:pt x="37" y="61"/>
                    </a:lnTo>
                    <a:lnTo>
                      <a:pt x="77" y="61"/>
                    </a:lnTo>
                    <a:lnTo>
                      <a:pt x="77" y="129"/>
                    </a:lnTo>
                    <a:close/>
                    <a:moveTo>
                      <a:pt x="144" y="409"/>
                    </a:moveTo>
                    <a:lnTo>
                      <a:pt x="101" y="409"/>
                    </a:lnTo>
                    <a:lnTo>
                      <a:pt x="101" y="338"/>
                    </a:lnTo>
                    <a:lnTo>
                      <a:pt x="144" y="338"/>
                    </a:lnTo>
                    <a:lnTo>
                      <a:pt x="144" y="409"/>
                    </a:lnTo>
                    <a:close/>
                    <a:moveTo>
                      <a:pt x="144" y="314"/>
                    </a:moveTo>
                    <a:lnTo>
                      <a:pt x="101" y="314"/>
                    </a:lnTo>
                    <a:lnTo>
                      <a:pt x="101" y="246"/>
                    </a:lnTo>
                    <a:lnTo>
                      <a:pt x="144" y="246"/>
                    </a:lnTo>
                    <a:lnTo>
                      <a:pt x="144" y="314"/>
                    </a:lnTo>
                    <a:close/>
                    <a:moveTo>
                      <a:pt x="144" y="221"/>
                    </a:moveTo>
                    <a:lnTo>
                      <a:pt x="101" y="221"/>
                    </a:lnTo>
                    <a:lnTo>
                      <a:pt x="101" y="154"/>
                    </a:lnTo>
                    <a:lnTo>
                      <a:pt x="144" y="154"/>
                    </a:lnTo>
                    <a:lnTo>
                      <a:pt x="144" y="221"/>
                    </a:lnTo>
                    <a:close/>
                    <a:moveTo>
                      <a:pt x="144" y="129"/>
                    </a:moveTo>
                    <a:lnTo>
                      <a:pt x="101" y="129"/>
                    </a:lnTo>
                    <a:lnTo>
                      <a:pt x="101" y="61"/>
                    </a:lnTo>
                    <a:lnTo>
                      <a:pt x="144" y="61"/>
                    </a:lnTo>
                    <a:lnTo>
                      <a:pt x="144" y="129"/>
                    </a:lnTo>
                    <a:close/>
                    <a:moveTo>
                      <a:pt x="212" y="409"/>
                    </a:moveTo>
                    <a:lnTo>
                      <a:pt x="169" y="409"/>
                    </a:lnTo>
                    <a:lnTo>
                      <a:pt x="169" y="338"/>
                    </a:lnTo>
                    <a:lnTo>
                      <a:pt x="212" y="338"/>
                    </a:lnTo>
                    <a:lnTo>
                      <a:pt x="212" y="409"/>
                    </a:lnTo>
                    <a:close/>
                    <a:moveTo>
                      <a:pt x="212" y="314"/>
                    </a:moveTo>
                    <a:lnTo>
                      <a:pt x="169" y="314"/>
                    </a:lnTo>
                    <a:lnTo>
                      <a:pt x="169" y="246"/>
                    </a:lnTo>
                    <a:lnTo>
                      <a:pt x="212" y="246"/>
                    </a:lnTo>
                    <a:lnTo>
                      <a:pt x="212" y="314"/>
                    </a:lnTo>
                    <a:close/>
                    <a:moveTo>
                      <a:pt x="212" y="221"/>
                    </a:moveTo>
                    <a:lnTo>
                      <a:pt x="169" y="221"/>
                    </a:lnTo>
                    <a:lnTo>
                      <a:pt x="169" y="154"/>
                    </a:lnTo>
                    <a:lnTo>
                      <a:pt x="212" y="154"/>
                    </a:lnTo>
                    <a:lnTo>
                      <a:pt x="212" y="221"/>
                    </a:lnTo>
                    <a:close/>
                    <a:moveTo>
                      <a:pt x="212" y="129"/>
                    </a:moveTo>
                    <a:lnTo>
                      <a:pt x="169" y="129"/>
                    </a:lnTo>
                    <a:lnTo>
                      <a:pt x="169" y="61"/>
                    </a:lnTo>
                    <a:lnTo>
                      <a:pt x="212" y="61"/>
                    </a:lnTo>
                    <a:lnTo>
                      <a:pt x="212" y="129"/>
                    </a:lnTo>
                    <a:close/>
                    <a:moveTo>
                      <a:pt x="279" y="409"/>
                    </a:moveTo>
                    <a:lnTo>
                      <a:pt x="236" y="409"/>
                    </a:lnTo>
                    <a:lnTo>
                      <a:pt x="236" y="338"/>
                    </a:lnTo>
                    <a:lnTo>
                      <a:pt x="279" y="338"/>
                    </a:lnTo>
                    <a:lnTo>
                      <a:pt x="279" y="409"/>
                    </a:lnTo>
                    <a:close/>
                    <a:moveTo>
                      <a:pt x="279" y="314"/>
                    </a:moveTo>
                    <a:lnTo>
                      <a:pt x="236" y="314"/>
                    </a:lnTo>
                    <a:lnTo>
                      <a:pt x="236" y="246"/>
                    </a:lnTo>
                    <a:lnTo>
                      <a:pt x="279" y="246"/>
                    </a:lnTo>
                    <a:lnTo>
                      <a:pt x="279" y="314"/>
                    </a:lnTo>
                    <a:close/>
                    <a:moveTo>
                      <a:pt x="279" y="221"/>
                    </a:moveTo>
                    <a:lnTo>
                      <a:pt x="236" y="221"/>
                    </a:lnTo>
                    <a:lnTo>
                      <a:pt x="236" y="154"/>
                    </a:lnTo>
                    <a:lnTo>
                      <a:pt x="279" y="154"/>
                    </a:lnTo>
                    <a:lnTo>
                      <a:pt x="279" y="221"/>
                    </a:lnTo>
                    <a:close/>
                    <a:moveTo>
                      <a:pt x="279" y="129"/>
                    </a:moveTo>
                    <a:lnTo>
                      <a:pt x="236" y="129"/>
                    </a:lnTo>
                    <a:lnTo>
                      <a:pt x="236" y="61"/>
                    </a:lnTo>
                    <a:lnTo>
                      <a:pt x="279" y="61"/>
                    </a:lnTo>
                    <a:lnTo>
                      <a:pt x="279" y="12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xmlns="" id="{BE5CD806-BD61-4C1D-9E22-3193B2BD16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3801" y="4944809"/>
                <a:ext cx="233375" cy="501052"/>
              </a:xfrm>
              <a:custGeom>
                <a:avLst/>
                <a:gdLst>
                  <a:gd name="T0" fmla="*/ 335 w 381"/>
                  <a:gd name="T1" fmla="*/ 9 h 818"/>
                  <a:gd name="T2" fmla="*/ 221 w 381"/>
                  <a:gd name="T3" fmla="*/ 77 h 818"/>
                  <a:gd name="T4" fmla="*/ 92 w 381"/>
                  <a:gd name="T5" fmla="*/ 52 h 818"/>
                  <a:gd name="T6" fmla="*/ 95 w 381"/>
                  <a:gd name="T7" fmla="*/ 49 h 818"/>
                  <a:gd name="T8" fmla="*/ 104 w 381"/>
                  <a:gd name="T9" fmla="*/ 37 h 818"/>
                  <a:gd name="T10" fmla="*/ 104 w 381"/>
                  <a:gd name="T11" fmla="*/ 12 h 818"/>
                  <a:gd name="T12" fmla="*/ 74 w 381"/>
                  <a:gd name="T13" fmla="*/ 25 h 818"/>
                  <a:gd name="T14" fmla="*/ 55 w 381"/>
                  <a:gd name="T15" fmla="*/ 15 h 818"/>
                  <a:gd name="T16" fmla="*/ 46 w 381"/>
                  <a:gd name="T17" fmla="*/ 49 h 818"/>
                  <a:gd name="T18" fmla="*/ 55 w 381"/>
                  <a:gd name="T19" fmla="*/ 55 h 818"/>
                  <a:gd name="T20" fmla="*/ 70 w 381"/>
                  <a:gd name="T21" fmla="*/ 62 h 818"/>
                  <a:gd name="T22" fmla="*/ 77 w 381"/>
                  <a:gd name="T23" fmla="*/ 77 h 818"/>
                  <a:gd name="T24" fmla="*/ 0 w 381"/>
                  <a:gd name="T25" fmla="*/ 818 h 818"/>
                  <a:gd name="T26" fmla="*/ 381 w 381"/>
                  <a:gd name="T27" fmla="*/ 77 h 818"/>
                  <a:gd name="T28" fmla="*/ 141 w 381"/>
                  <a:gd name="T29" fmla="*/ 744 h 818"/>
                  <a:gd name="T30" fmla="*/ 43 w 381"/>
                  <a:gd name="T31" fmla="*/ 621 h 818"/>
                  <a:gd name="T32" fmla="*/ 141 w 381"/>
                  <a:gd name="T33" fmla="*/ 744 h 818"/>
                  <a:gd name="T34" fmla="*/ 43 w 381"/>
                  <a:gd name="T35" fmla="*/ 575 h 818"/>
                  <a:gd name="T36" fmla="*/ 141 w 381"/>
                  <a:gd name="T37" fmla="*/ 452 h 818"/>
                  <a:gd name="T38" fmla="*/ 141 w 381"/>
                  <a:gd name="T39" fmla="*/ 409 h 818"/>
                  <a:gd name="T40" fmla="*/ 43 w 381"/>
                  <a:gd name="T41" fmla="*/ 286 h 818"/>
                  <a:gd name="T42" fmla="*/ 141 w 381"/>
                  <a:gd name="T43" fmla="*/ 409 h 818"/>
                  <a:gd name="T44" fmla="*/ 43 w 381"/>
                  <a:gd name="T45" fmla="*/ 240 h 818"/>
                  <a:gd name="T46" fmla="*/ 141 w 381"/>
                  <a:gd name="T47" fmla="*/ 117 h 818"/>
                  <a:gd name="T48" fmla="*/ 215 w 381"/>
                  <a:gd name="T49" fmla="*/ 701 h 818"/>
                  <a:gd name="T50" fmla="*/ 172 w 381"/>
                  <a:gd name="T51" fmla="*/ 621 h 818"/>
                  <a:gd name="T52" fmla="*/ 215 w 381"/>
                  <a:gd name="T53" fmla="*/ 701 h 818"/>
                  <a:gd name="T54" fmla="*/ 172 w 381"/>
                  <a:gd name="T55" fmla="*/ 535 h 818"/>
                  <a:gd name="T56" fmla="*/ 215 w 381"/>
                  <a:gd name="T57" fmla="*/ 452 h 818"/>
                  <a:gd name="T58" fmla="*/ 215 w 381"/>
                  <a:gd name="T59" fmla="*/ 366 h 818"/>
                  <a:gd name="T60" fmla="*/ 172 w 381"/>
                  <a:gd name="T61" fmla="*/ 286 h 818"/>
                  <a:gd name="T62" fmla="*/ 215 w 381"/>
                  <a:gd name="T63" fmla="*/ 366 h 818"/>
                  <a:gd name="T64" fmla="*/ 172 w 381"/>
                  <a:gd name="T65" fmla="*/ 200 h 818"/>
                  <a:gd name="T66" fmla="*/ 215 w 381"/>
                  <a:gd name="T67" fmla="*/ 117 h 818"/>
                  <a:gd name="T68" fmla="*/ 273 w 381"/>
                  <a:gd name="T69" fmla="*/ 701 h 818"/>
                  <a:gd name="T70" fmla="*/ 230 w 381"/>
                  <a:gd name="T71" fmla="*/ 621 h 818"/>
                  <a:gd name="T72" fmla="*/ 273 w 381"/>
                  <a:gd name="T73" fmla="*/ 701 h 818"/>
                  <a:gd name="T74" fmla="*/ 230 w 381"/>
                  <a:gd name="T75" fmla="*/ 535 h 818"/>
                  <a:gd name="T76" fmla="*/ 273 w 381"/>
                  <a:gd name="T77" fmla="*/ 452 h 818"/>
                  <a:gd name="T78" fmla="*/ 273 w 381"/>
                  <a:gd name="T79" fmla="*/ 366 h 818"/>
                  <a:gd name="T80" fmla="*/ 230 w 381"/>
                  <a:gd name="T81" fmla="*/ 286 h 818"/>
                  <a:gd name="T82" fmla="*/ 273 w 381"/>
                  <a:gd name="T83" fmla="*/ 366 h 818"/>
                  <a:gd name="T84" fmla="*/ 230 w 381"/>
                  <a:gd name="T85" fmla="*/ 200 h 818"/>
                  <a:gd name="T86" fmla="*/ 273 w 381"/>
                  <a:gd name="T87" fmla="*/ 117 h 818"/>
                  <a:gd name="T88" fmla="*/ 344 w 381"/>
                  <a:gd name="T89" fmla="*/ 667 h 818"/>
                  <a:gd name="T90" fmla="*/ 304 w 381"/>
                  <a:gd name="T91" fmla="*/ 621 h 818"/>
                  <a:gd name="T92" fmla="*/ 344 w 381"/>
                  <a:gd name="T93" fmla="*/ 667 h 818"/>
                  <a:gd name="T94" fmla="*/ 304 w 381"/>
                  <a:gd name="T95" fmla="*/ 498 h 818"/>
                  <a:gd name="T96" fmla="*/ 344 w 381"/>
                  <a:gd name="T97" fmla="*/ 452 h 818"/>
                  <a:gd name="T98" fmla="*/ 344 w 381"/>
                  <a:gd name="T99" fmla="*/ 332 h 818"/>
                  <a:gd name="T100" fmla="*/ 304 w 381"/>
                  <a:gd name="T101" fmla="*/ 286 h 818"/>
                  <a:gd name="T102" fmla="*/ 344 w 381"/>
                  <a:gd name="T103" fmla="*/ 332 h 818"/>
                  <a:gd name="T104" fmla="*/ 304 w 381"/>
                  <a:gd name="T105" fmla="*/ 163 h 818"/>
                  <a:gd name="T106" fmla="*/ 344 w 381"/>
                  <a:gd name="T107" fmla="*/ 117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1" h="818">
                    <a:moveTo>
                      <a:pt x="335" y="77"/>
                    </a:moveTo>
                    <a:lnTo>
                      <a:pt x="335" y="9"/>
                    </a:lnTo>
                    <a:lnTo>
                      <a:pt x="221" y="9"/>
                    </a:lnTo>
                    <a:lnTo>
                      <a:pt x="221" y="77"/>
                    </a:lnTo>
                    <a:lnTo>
                      <a:pt x="92" y="77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104" y="37"/>
                    </a:lnTo>
                    <a:lnTo>
                      <a:pt x="107" y="25"/>
                    </a:lnTo>
                    <a:lnTo>
                      <a:pt x="104" y="12"/>
                    </a:lnTo>
                    <a:lnTo>
                      <a:pt x="95" y="0"/>
                    </a:lnTo>
                    <a:lnTo>
                      <a:pt x="74" y="25"/>
                    </a:lnTo>
                    <a:lnTo>
                      <a:pt x="58" y="9"/>
                    </a:lnTo>
                    <a:lnTo>
                      <a:pt x="55" y="15"/>
                    </a:lnTo>
                    <a:lnTo>
                      <a:pt x="67" y="28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55" y="55"/>
                    </a:lnTo>
                    <a:lnTo>
                      <a:pt x="61" y="58"/>
                    </a:lnTo>
                    <a:lnTo>
                      <a:pt x="70" y="62"/>
                    </a:lnTo>
                    <a:lnTo>
                      <a:pt x="77" y="58"/>
                    </a:lnTo>
                    <a:lnTo>
                      <a:pt x="77" y="77"/>
                    </a:lnTo>
                    <a:lnTo>
                      <a:pt x="0" y="77"/>
                    </a:lnTo>
                    <a:lnTo>
                      <a:pt x="0" y="818"/>
                    </a:lnTo>
                    <a:lnTo>
                      <a:pt x="381" y="818"/>
                    </a:lnTo>
                    <a:lnTo>
                      <a:pt x="381" y="77"/>
                    </a:lnTo>
                    <a:lnTo>
                      <a:pt x="335" y="77"/>
                    </a:lnTo>
                    <a:close/>
                    <a:moveTo>
                      <a:pt x="141" y="744"/>
                    </a:moveTo>
                    <a:lnTo>
                      <a:pt x="43" y="744"/>
                    </a:lnTo>
                    <a:lnTo>
                      <a:pt x="43" y="621"/>
                    </a:lnTo>
                    <a:lnTo>
                      <a:pt x="141" y="621"/>
                    </a:lnTo>
                    <a:lnTo>
                      <a:pt x="141" y="744"/>
                    </a:lnTo>
                    <a:close/>
                    <a:moveTo>
                      <a:pt x="141" y="575"/>
                    </a:moveTo>
                    <a:lnTo>
                      <a:pt x="43" y="575"/>
                    </a:lnTo>
                    <a:lnTo>
                      <a:pt x="43" y="452"/>
                    </a:lnTo>
                    <a:lnTo>
                      <a:pt x="141" y="452"/>
                    </a:lnTo>
                    <a:lnTo>
                      <a:pt x="141" y="575"/>
                    </a:lnTo>
                    <a:close/>
                    <a:moveTo>
                      <a:pt x="141" y="409"/>
                    </a:moveTo>
                    <a:lnTo>
                      <a:pt x="43" y="409"/>
                    </a:lnTo>
                    <a:lnTo>
                      <a:pt x="43" y="286"/>
                    </a:lnTo>
                    <a:lnTo>
                      <a:pt x="141" y="286"/>
                    </a:lnTo>
                    <a:lnTo>
                      <a:pt x="141" y="409"/>
                    </a:lnTo>
                    <a:close/>
                    <a:moveTo>
                      <a:pt x="141" y="240"/>
                    </a:moveTo>
                    <a:lnTo>
                      <a:pt x="43" y="240"/>
                    </a:lnTo>
                    <a:lnTo>
                      <a:pt x="43" y="117"/>
                    </a:lnTo>
                    <a:lnTo>
                      <a:pt x="141" y="117"/>
                    </a:lnTo>
                    <a:lnTo>
                      <a:pt x="141" y="240"/>
                    </a:lnTo>
                    <a:close/>
                    <a:moveTo>
                      <a:pt x="215" y="701"/>
                    </a:moveTo>
                    <a:lnTo>
                      <a:pt x="172" y="701"/>
                    </a:lnTo>
                    <a:lnTo>
                      <a:pt x="172" y="621"/>
                    </a:lnTo>
                    <a:lnTo>
                      <a:pt x="215" y="621"/>
                    </a:lnTo>
                    <a:lnTo>
                      <a:pt x="215" y="701"/>
                    </a:lnTo>
                    <a:close/>
                    <a:moveTo>
                      <a:pt x="215" y="535"/>
                    </a:moveTo>
                    <a:lnTo>
                      <a:pt x="172" y="535"/>
                    </a:lnTo>
                    <a:lnTo>
                      <a:pt x="172" y="452"/>
                    </a:lnTo>
                    <a:lnTo>
                      <a:pt x="215" y="452"/>
                    </a:lnTo>
                    <a:lnTo>
                      <a:pt x="215" y="535"/>
                    </a:lnTo>
                    <a:close/>
                    <a:moveTo>
                      <a:pt x="215" y="366"/>
                    </a:moveTo>
                    <a:lnTo>
                      <a:pt x="172" y="366"/>
                    </a:lnTo>
                    <a:lnTo>
                      <a:pt x="172" y="286"/>
                    </a:lnTo>
                    <a:lnTo>
                      <a:pt x="215" y="286"/>
                    </a:lnTo>
                    <a:lnTo>
                      <a:pt x="215" y="366"/>
                    </a:lnTo>
                    <a:close/>
                    <a:moveTo>
                      <a:pt x="215" y="200"/>
                    </a:moveTo>
                    <a:lnTo>
                      <a:pt x="172" y="200"/>
                    </a:lnTo>
                    <a:lnTo>
                      <a:pt x="172" y="117"/>
                    </a:lnTo>
                    <a:lnTo>
                      <a:pt x="215" y="117"/>
                    </a:lnTo>
                    <a:lnTo>
                      <a:pt x="215" y="200"/>
                    </a:lnTo>
                    <a:close/>
                    <a:moveTo>
                      <a:pt x="273" y="701"/>
                    </a:moveTo>
                    <a:lnTo>
                      <a:pt x="230" y="701"/>
                    </a:lnTo>
                    <a:lnTo>
                      <a:pt x="230" y="621"/>
                    </a:lnTo>
                    <a:lnTo>
                      <a:pt x="273" y="621"/>
                    </a:lnTo>
                    <a:lnTo>
                      <a:pt x="273" y="701"/>
                    </a:lnTo>
                    <a:close/>
                    <a:moveTo>
                      <a:pt x="273" y="535"/>
                    </a:moveTo>
                    <a:lnTo>
                      <a:pt x="230" y="535"/>
                    </a:lnTo>
                    <a:lnTo>
                      <a:pt x="230" y="452"/>
                    </a:lnTo>
                    <a:lnTo>
                      <a:pt x="273" y="452"/>
                    </a:lnTo>
                    <a:lnTo>
                      <a:pt x="273" y="535"/>
                    </a:lnTo>
                    <a:close/>
                    <a:moveTo>
                      <a:pt x="273" y="366"/>
                    </a:moveTo>
                    <a:lnTo>
                      <a:pt x="230" y="366"/>
                    </a:lnTo>
                    <a:lnTo>
                      <a:pt x="230" y="286"/>
                    </a:lnTo>
                    <a:lnTo>
                      <a:pt x="273" y="286"/>
                    </a:lnTo>
                    <a:lnTo>
                      <a:pt x="273" y="366"/>
                    </a:lnTo>
                    <a:close/>
                    <a:moveTo>
                      <a:pt x="273" y="200"/>
                    </a:moveTo>
                    <a:lnTo>
                      <a:pt x="230" y="200"/>
                    </a:lnTo>
                    <a:lnTo>
                      <a:pt x="230" y="117"/>
                    </a:lnTo>
                    <a:lnTo>
                      <a:pt x="273" y="117"/>
                    </a:lnTo>
                    <a:lnTo>
                      <a:pt x="273" y="200"/>
                    </a:lnTo>
                    <a:close/>
                    <a:moveTo>
                      <a:pt x="344" y="667"/>
                    </a:moveTo>
                    <a:lnTo>
                      <a:pt x="304" y="667"/>
                    </a:lnTo>
                    <a:lnTo>
                      <a:pt x="304" y="621"/>
                    </a:lnTo>
                    <a:lnTo>
                      <a:pt x="344" y="621"/>
                    </a:lnTo>
                    <a:lnTo>
                      <a:pt x="344" y="667"/>
                    </a:lnTo>
                    <a:close/>
                    <a:moveTo>
                      <a:pt x="344" y="498"/>
                    </a:moveTo>
                    <a:lnTo>
                      <a:pt x="304" y="498"/>
                    </a:lnTo>
                    <a:lnTo>
                      <a:pt x="304" y="452"/>
                    </a:lnTo>
                    <a:lnTo>
                      <a:pt x="344" y="452"/>
                    </a:lnTo>
                    <a:lnTo>
                      <a:pt x="344" y="498"/>
                    </a:lnTo>
                    <a:close/>
                    <a:moveTo>
                      <a:pt x="344" y="332"/>
                    </a:moveTo>
                    <a:lnTo>
                      <a:pt x="304" y="332"/>
                    </a:lnTo>
                    <a:lnTo>
                      <a:pt x="304" y="286"/>
                    </a:lnTo>
                    <a:lnTo>
                      <a:pt x="344" y="286"/>
                    </a:lnTo>
                    <a:lnTo>
                      <a:pt x="344" y="332"/>
                    </a:lnTo>
                    <a:close/>
                    <a:moveTo>
                      <a:pt x="344" y="163"/>
                    </a:moveTo>
                    <a:lnTo>
                      <a:pt x="304" y="163"/>
                    </a:lnTo>
                    <a:lnTo>
                      <a:pt x="304" y="117"/>
                    </a:lnTo>
                    <a:lnTo>
                      <a:pt x="344" y="117"/>
                    </a:lnTo>
                    <a:lnTo>
                      <a:pt x="344" y="1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xmlns="" id="{74C7E38C-4D07-4092-ADD3-8ED281798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5339" y="5089915"/>
                <a:ext cx="355947" cy="355946"/>
              </a:xfrm>
              <a:custGeom>
                <a:avLst/>
                <a:gdLst>
                  <a:gd name="T0" fmla="*/ 429 w 948"/>
                  <a:gd name="T1" fmla="*/ 60 h 947"/>
                  <a:gd name="T2" fmla="*/ 321 w 948"/>
                  <a:gd name="T3" fmla="*/ 0 h 947"/>
                  <a:gd name="T4" fmla="*/ 0 w 948"/>
                  <a:gd name="T5" fmla="*/ 106 h 947"/>
                  <a:gd name="T6" fmla="*/ 35 w 948"/>
                  <a:gd name="T7" fmla="*/ 947 h 947"/>
                  <a:gd name="T8" fmla="*/ 948 w 948"/>
                  <a:gd name="T9" fmla="*/ 143 h 947"/>
                  <a:gd name="T10" fmla="*/ 799 w 948"/>
                  <a:gd name="T11" fmla="*/ 106 h 947"/>
                  <a:gd name="T12" fmla="*/ 95 w 948"/>
                  <a:gd name="T13" fmla="*/ 748 h 947"/>
                  <a:gd name="T14" fmla="*/ 164 w 948"/>
                  <a:gd name="T15" fmla="*/ 665 h 947"/>
                  <a:gd name="T16" fmla="*/ 164 w 948"/>
                  <a:gd name="T17" fmla="*/ 560 h 947"/>
                  <a:gd name="T18" fmla="*/ 95 w 948"/>
                  <a:gd name="T19" fmla="*/ 478 h 947"/>
                  <a:gd name="T20" fmla="*/ 164 w 948"/>
                  <a:gd name="T21" fmla="*/ 478 h 947"/>
                  <a:gd name="T22" fmla="*/ 95 w 948"/>
                  <a:gd name="T23" fmla="*/ 184 h 947"/>
                  <a:gd name="T24" fmla="*/ 264 w 948"/>
                  <a:gd name="T25" fmla="*/ 853 h 947"/>
                  <a:gd name="T26" fmla="*/ 264 w 948"/>
                  <a:gd name="T27" fmla="*/ 748 h 947"/>
                  <a:gd name="T28" fmla="*/ 194 w 948"/>
                  <a:gd name="T29" fmla="*/ 665 h 947"/>
                  <a:gd name="T30" fmla="*/ 264 w 948"/>
                  <a:gd name="T31" fmla="*/ 665 h 947"/>
                  <a:gd name="T32" fmla="*/ 194 w 948"/>
                  <a:gd name="T33" fmla="*/ 373 h 947"/>
                  <a:gd name="T34" fmla="*/ 264 w 948"/>
                  <a:gd name="T35" fmla="*/ 290 h 947"/>
                  <a:gd name="T36" fmla="*/ 264 w 948"/>
                  <a:gd name="T37" fmla="*/ 184 h 947"/>
                  <a:gd name="T38" fmla="*/ 382 w 948"/>
                  <a:gd name="T39" fmla="*/ 853 h 947"/>
                  <a:gd name="T40" fmla="*/ 451 w 948"/>
                  <a:gd name="T41" fmla="*/ 853 h 947"/>
                  <a:gd name="T42" fmla="*/ 382 w 948"/>
                  <a:gd name="T43" fmla="*/ 560 h 947"/>
                  <a:gd name="T44" fmla="*/ 451 w 948"/>
                  <a:gd name="T45" fmla="*/ 478 h 947"/>
                  <a:gd name="T46" fmla="*/ 451 w 948"/>
                  <a:gd name="T47" fmla="*/ 373 h 947"/>
                  <a:gd name="T48" fmla="*/ 382 w 948"/>
                  <a:gd name="T49" fmla="*/ 290 h 947"/>
                  <a:gd name="T50" fmla="*/ 451 w 948"/>
                  <a:gd name="T51" fmla="*/ 290 h 947"/>
                  <a:gd name="T52" fmla="*/ 481 w 948"/>
                  <a:gd name="T53" fmla="*/ 748 h 947"/>
                  <a:gd name="T54" fmla="*/ 550 w 948"/>
                  <a:gd name="T55" fmla="*/ 665 h 947"/>
                  <a:gd name="T56" fmla="*/ 550 w 948"/>
                  <a:gd name="T57" fmla="*/ 560 h 947"/>
                  <a:gd name="T58" fmla="*/ 481 w 948"/>
                  <a:gd name="T59" fmla="*/ 478 h 947"/>
                  <a:gd name="T60" fmla="*/ 550 w 948"/>
                  <a:gd name="T61" fmla="*/ 478 h 947"/>
                  <a:gd name="T62" fmla="*/ 481 w 948"/>
                  <a:gd name="T63" fmla="*/ 184 h 947"/>
                  <a:gd name="T64" fmla="*/ 737 w 948"/>
                  <a:gd name="T65" fmla="*/ 853 h 947"/>
                  <a:gd name="T66" fmla="*/ 737 w 948"/>
                  <a:gd name="T67" fmla="*/ 748 h 947"/>
                  <a:gd name="T68" fmla="*/ 667 w 948"/>
                  <a:gd name="T69" fmla="*/ 665 h 947"/>
                  <a:gd name="T70" fmla="*/ 737 w 948"/>
                  <a:gd name="T71" fmla="*/ 665 h 947"/>
                  <a:gd name="T72" fmla="*/ 667 w 948"/>
                  <a:gd name="T73" fmla="*/ 373 h 947"/>
                  <a:gd name="T74" fmla="*/ 737 w 948"/>
                  <a:gd name="T75" fmla="*/ 290 h 947"/>
                  <a:gd name="T76" fmla="*/ 737 w 948"/>
                  <a:gd name="T77" fmla="*/ 184 h 947"/>
                  <a:gd name="T78" fmla="*/ 768 w 948"/>
                  <a:gd name="T79" fmla="*/ 853 h 947"/>
                  <a:gd name="T80" fmla="*/ 837 w 948"/>
                  <a:gd name="T81" fmla="*/ 853 h 947"/>
                  <a:gd name="T82" fmla="*/ 768 w 948"/>
                  <a:gd name="T83" fmla="*/ 560 h 947"/>
                  <a:gd name="T84" fmla="*/ 837 w 948"/>
                  <a:gd name="T85" fmla="*/ 478 h 947"/>
                  <a:gd name="T86" fmla="*/ 837 w 948"/>
                  <a:gd name="T87" fmla="*/ 373 h 947"/>
                  <a:gd name="T88" fmla="*/ 768 w 948"/>
                  <a:gd name="T89" fmla="*/ 290 h 947"/>
                  <a:gd name="T90" fmla="*/ 837 w 948"/>
                  <a:gd name="T91" fmla="*/ 29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48" h="947">
                    <a:moveTo>
                      <a:pt x="799" y="106"/>
                    </a:moveTo>
                    <a:lnTo>
                      <a:pt x="799" y="60"/>
                    </a:lnTo>
                    <a:lnTo>
                      <a:pt x="429" y="60"/>
                    </a:lnTo>
                    <a:lnTo>
                      <a:pt x="429" y="106"/>
                    </a:lnTo>
                    <a:lnTo>
                      <a:pt x="321" y="106"/>
                    </a:lnTo>
                    <a:lnTo>
                      <a:pt x="321" y="0"/>
                    </a:lnTo>
                    <a:lnTo>
                      <a:pt x="117" y="0"/>
                    </a:lnTo>
                    <a:lnTo>
                      <a:pt x="117" y="106"/>
                    </a:lnTo>
                    <a:lnTo>
                      <a:pt x="0" y="106"/>
                    </a:lnTo>
                    <a:lnTo>
                      <a:pt x="0" y="143"/>
                    </a:lnTo>
                    <a:lnTo>
                      <a:pt x="35" y="143"/>
                    </a:lnTo>
                    <a:lnTo>
                      <a:pt x="35" y="947"/>
                    </a:lnTo>
                    <a:lnTo>
                      <a:pt x="913" y="947"/>
                    </a:lnTo>
                    <a:lnTo>
                      <a:pt x="913" y="143"/>
                    </a:lnTo>
                    <a:lnTo>
                      <a:pt x="948" y="143"/>
                    </a:lnTo>
                    <a:lnTo>
                      <a:pt x="948" y="106"/>
                    </a:lnTo>
                    <a:lnTo>
                      <a:pt x="799" y="106"/>
                    </a:lnTo>
                    <a:lnTo>
                      <a:pt x="799" y="106"/>
                    </a:lnTo>
                    <a:close/>
                    <a:moveTo>
                      <a:pt x="164" y="853"/>
                    </a:moveTo>
                    <a:lnTo>
                      <a:pt x="95" y="853"/>
                    </a:lnTo>
                    <a:lnTo>
                      <a:pt x="95" y="748"/>
                    </a:lnTo>
                    <a:lnTo>
                      <a:pt x="164" y="748"/>
                    </a:lnTo>
                    <a:lnTo>
                      <a:pt x="164" y="853"/>
                    </a:lnTo>
                    <a:close/>
                    <a:moveTo>
                      <a:pt x="164" y="665"/>
                    </a:moveTo>
                    <a:lnTo>
                      <a:pt x="95" y="665"/>
                    </a:lnTo>
                    <a:lnTo>
                      <a:pt x="95" y="560"/>
                    </a:lnTo>
                    <a:lnTo>
                      <a:pt x="164" y="560"/>
                    </a:lnTo>
                    <a:lnTo>
                      <a:pt x="164" y="665"/>
                    </a:lnTo>
                    <a:close/>
                    <a:moveTo>
                      <a:pt x="164" y="478"/>
                    </a:moveTo>
                    <a:lnTo>
                      <a:pt x="95" y="478"/>
                    </a:lnTo>
                    <a:lnTo>
                      <a:pt x="95" y="373"/>
                    </a:lnTo>
                    <a:lnTo>
                      <a:pt x="164" y="373"/>
                    </a:lnTo>
                    <a:lnTo>
                      <a:pt x="164" y="478"/>
                    </a:lnTo>
                    <a:close/>
                    <a:moveTo>
                      <a:pt x="164" y="290"/>
                    </a:moveTo>
                    <a:lnTo>
                      <a:pt x="95" y="290"/>
                    </a:lnTo>
                    <a:lnTo>
                      <a:pt x="95" y="184"/>
                    </a:lnTo>
                    <a:lnTo>
                      <a:pt x="164" y="184"/>
                    </a:lnTo>
                    <a:lnTo>
                      <a:pt x="164" y="290"/>
                    </a:lnTo>
                    <a:close/>
                    <a:moveTo>
                      <a:pt x="264" y="853"/>
                    </a:moveTo>
                    <a:lnTo>
                      <a:pt x="194" y="853"/>
                    </a:lnTo>
                    <a:lnTo>
                      <a:pt x="194" y="748"/>
                    </a:lnTo>
                    <a:lnTo>
                      <a:pt x="264" y="748"/>
                    </a:lnTo>
                    <a:lnTo>
                      <a:pt x="264" y="853"/>
                    </a:lnTo>
                    <a:close/>
                    <a:moveTo>
                      <a:pt x="264" y="665"/>
                    </a:moveTo>
                    <a:lnTo>
                      <a:pt x="194" y="665"/>
                    </a:lnTo>
                    <a:lnTo>
                      <a:pt x="194" y="560"/>
                    </a:lnTo>
                    <a:lnTo>
                      <a:pt x="264" y="560"/>
                    </a:lnTo>
                    <a:lnTo>
                      <a:pt x="264" y="665"/>
                    </a:lnTo>
                    <a:close/>
                    <a:moveTo>
                      <a:pt x="264" y="478"/>
                    </a:moveTo>
                    <a:lnTo>
                      <a:pt x="194" y="478"/>
                    </a:lnTo>
                    <a:lnTo>
                      <a:pt x="194" y="373"/>
                    </a:lnTo>
                    <a:lnTo>
                      <a:pt x="264" y="373"/>
                    </a:lnTo>
                    <a:lnTo>
                      <a:pt x="264" y="478"/>
                    </a:lnTo>
                    <a:close/>
                    <a:moveTo>
                      <a:pt x="264" y="290"/>
                    </a:moveTo>
                    <a:lnTo>
                      <a:pt x="194" y="290"/>
                    </a:lnTo>
                    <a:lnTo>
                      <a:pt x="194" y="184"/>
                    </a:lnTo>
                    <a:lnTo>
                      <a:pt x="264" y="184"/>
                    </a:lnTo>
                    <a:lnTo>
                      <a:pt x="264" y="290"/>
                    </a:lnTo>
                    <a:close/>
                    <a:moveTo>
                      <a:pt x="451" y="853"/>
                    </a:moveTo>
                    <a:lnTo>
                      <a:pt x="382" y="853"/>
                    </a:lnTo>
                    <a:lnTo>
                      <a:pt x="382" y="748"/>
                    </a:lnTo>
                    <a:lnTo>
                      <a:pt x="451" y="748"/>
                    </a:lnTo>
                    <a:lnTo>
                      <a:pt x="451" y="853"/>
                    </a:lnTo>
                    <a:close/>
                    <a:moveTo>
                      <a:pt x="451" y="665"/>
                    </a:moveTo>
                    <a:lnTo>
                      <a:pt x="382" y="665"/>
                    </a:lnTo>
                    <a:lnTo>
                      <a:pt x="382" y="560"/>
                    </a:lnTo>
                    <a:lnTo>
                      <a:pt x="451" y="560"/>
                    </a:lnTo>
                    <a:lnTo>
                      <a:pt x="451" y="665"/>
                    </a:lnTo>
                    <a:close/>
                    <a:moveTo>
                      <a:pt x="451" y="478"/>
                    </a:moveTo>
                    <a:lnTo>
                      <a:pt x="382" y="478"/>
                    </a:lnTo>
                    <a:lnTo>
                      <a:pt x="382" y="373"/>
                    </a:lnTo>
                    <a:lnTo>
                      <a:pt x="451" y="373"/>
                    </a:lnTo>
                    <a:lnTo>
                      <a:pt x="451" y="478"/>
                    </a:lnTo>
                    <a:close/>
                    <a:moveTo>
                      <a:pt x="451" y="290"/>
                    </a:moveTo>
                    <a:lnTo>
                      <a:pt x="382" y="290"/>
                    </a:lnTo>
                    <a:lnTo>
                      <a:pt x="382" y="184"/>
                    </a:lnTo>
                    <a:lnTo>
                      <a:pt x="451" y="184"/>
                    </a:lnTo>
                    <a:lnTo>
                      <a:pt x="451" y="290"/>
                    </a:lnTo>
                    <a:close/>
                    <a:moveTo>
                      <a:pt x="550" y="853"/>
                    </a:moveTo>
                    <a:lnTo>
                      <a:pt x="481" y="853"/>
                    </a:lnTo>
                    <a:lnTo>
                      <a:pt x="481" y="748"/>
                    </a:lnTo>
                    <a:lnTo>
                      <a:pt x="550" y="748"/>
                    </a:lnTo>
                    <a:lnTo>
                      <a:pt x="550" y="853"/>
                    </a:lnTo>
                    <a:close/>
                    <a:moveTo>
                      <a:pt x="550" y="665"/>
                    </a:moveTo>
                    <a:lnTo>
                      <a:pt x="481" y="665"/>
                    </a:lnTo>
                    <a:lnTo>
                      <a:pt x="481" y="560"/>
                    </a:lnTo>
                    <a:lnTo>
                      <a:pt x="550" y="560"/>
                    </a:lnTo>
                    <a:lnTo>
                      <a:pt x="550" y="665"/>
                    </a:lnTo>
                    <a:close/>
                    <a:moveTo>
                      <a:pt x="550" y="478"/>
                    </a:moveTo>
                    <a:lnTo>
                      <a:pt x="481" y="478"/>
                    </a:lnTo>
                    <a:lnTo>
                      <a:pt x="481" y="373"/>
                    </a:lnTo>
                    <a:lnTo>
                      <a:pt x="550" y="373"/>
                    </a:lnTo>
                    <a:lnTo>
                      <a:pt x="550" y="478"/>
                    </a:lnTo>
                    <a:close/>
                    <a:moveTo>
                      <a:pt x="550" y="290"/>
                    </a:moveTo>
                    <a:lnTo>
                      <a:pt x="481" y="290"/>
                    </a:lnTo>
                    <a:lnTo>
                      <a:pt x="481" y="184"/>
                    </a:lnTo>
                    <a:lnTo>
                      <a:pt x="550" y="184"/>
                    </a:lnTo>
                    <a:lnTo>
                      <a:pt x="550" y="290"/>
                    </a:lnTo>
                    <a:close/>
                    <a:moveTo>
                      <a:pt x="737" y="853"/>
                    </a:moveTo>
                    <a:lnTo>
                      <a:pt x="667" y="853"/>
                    </a:lnTo>
                    <a:lnTo>
                      <a:pt x="667" y="748"/>
                    </a:lnTo>
                    <a:lnTo>
                      <a:pt x="737" y="748"/>
                    </a:lnTo>
                    <a:lnTo>
                      <a:pt x="737" y="853"/>
                    </a:lnTo>
                    <a:close/>
                    <a:moveTo>
                      <a:pt x="737" y="665"/>
                    </a:moveTo>
                    <a:lnTo>
                      <a:pt x="667" y="665"/>
                    </a:lnTo>
                    <a:lnTo>
                      <a:pt x="667" y="560"/>
                    </a:lnTo>
                    <a:lnTo>
                      <a:pt x="737" y="560"/>
                    </a:lnTo>
                    <a:lnTo>
                      <a:pt x="737" y="665"/>
                    </a:lnTo>
                    <a:close/>
                    <a:moveTo>
                      <a:pt x="737" y="478"/>
                    </a:moveTo>
                    <a:lnTo>
                      <a:pt x="667" y="478"/>
                    </a:lnTo>
                    <a:lnTo>
                      <a:pt x="667" y="373"/>
                    </a:lnTo>
                    <a:lnTo>
                      <a:pt x="737" y="373"/>
                    </a:lnTo>
                    <a:lnTo>
                      <a:pt x="737" y="478"/>
                    </a:lnTo>
                    <a:close/>
                    <a:moveTo>
                      <a:pt x="737" y="290"/>
                    </a:moveTo>
                    <a:lnTo>
                      <a:pt x="667" y="290"/>
                    </a:lnTo>
                    <a:lnTo>
                      <a:pt x="667" y="184"/>
                    </a:lnTo>
                    <a:lnTo>
                      <a:pt x="737" y="184"/>
                    </a:lnTo>
                    <a:lnTo>
                      <a:pt x="737" y="290"/>
                    </a:lnTo>
                    <a:close/>
                    <a:moveTo>
                      <a:pt x="837" y="853"/>
                    </a:moveTo>
                    <a:lnTo>
                      <a:pt x="768" y="853"/>
                    </a:lnTo>
                    <a:lnTo>
                      <a:pt x="768" y="748"/>
                    </a:lnTo>
                    <a:lnTo>
                      <a:pt x="837" y="748"/>
                    </a:lnTo>
                    <a:lnTo>
                      <a:pt x="837" y="853"/>
                    </a:lnTo>
                    <a:close/>
                    <a:moveTo>
                      <a:pt x="837" y="665"/>
                    </a:moveTo>
                    <a:lnTo>
                      <a:pt x="768" y="665"/>
                    </a:lnTo>
                    <a:lnTo>
                      <a:pt x="768" y="560"/>
                    </a:lnTo>
                    <a:lnTo>
                      <a:pt x="837" y="560"/>
                    </a:lnTo>
                    <a:lnTo>
                      <a:pt x="837" y="665"/>
                    </a:lnTo>
                    <a:close/>
                    <a:moveTo>
                      <a:pt x="837" y="478"/>
                    </a:moveTo>
                    <a:lnTo>
                      <a:pt x="768" y="478"/>
                    </a:lnTo>
                    <a:lnTo>
                      <a:pt x="768" y="373"/>
                    </a:lnTo>
                    <a:lnTo>
                      <a:pt x="837" y="373"/>
                    </a:lnTo>
                    <a:lnTo>
                      <a:pt x="837" y="478"/>
                    </a:lnTo>
                    <a:close/>
                    <a:moveTo>
                      <a:pt x="837" y="290"/>
                    </a:moveTo>
                    <a:lnTo>
                      <a:pt x="768" y="290"/>
                    </a:lnTo>
                    <a:lnTo>
                      <a:pt x="768" y="184"/>
                    </a:lnTo>
                    <a:lnTo>
                      <a:pt x="837" y="184"/>
                    </a:lnTo>
                    <a:lnTo>
                      <a:pt x="837" y="2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Freeform 9">
                <a:extLst>
                  <a:ext uri="{FF2B5EF4-FFF2-40B4-BE49-F238E27FC236}">
                    <a16:creationId xmlns:a16="http://schemas.microsoft.com/office/drawing/2014/main" xmlns="" id="{2440CE7A-44CB-4952-8C65-7176869B34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6471" y="4785784"/>
                <a:ext cx="1111768" cy="660077"/>
              </a:xfrm>
              <a:custGeom>
                <a:avLst/>
                <a:gdLst>
                  <a:gd name="T0" fmla="*/ 146 w 987"/>
                  <a:gd name="T1" fmla="*/ 163 h 586"/>
                  <a:gd name="T2" fmla="*/ 146 w 987"/>
                  <a:gd name="T3" fmla="*/ 213 h 586"/>
                  <a:gd name="T4" fmla="*/ 146 w 987"/>
                  <a:gd name="T5" fmla="*/ 335 h 586"/>
                  <a:gd name="T6" fmla="*/ 171 w 987"/>
                  <a:gd name="T7" fmla="*/ 434 h 586"/>
                  <a:gd name="T8" fmla="*/ 171 w 987"/>
                  <a:gd name="T9" fmla="*/ 506 h 586"/>
                  <a:gd name="T10" fmla="*/ 69 w 987"/>
                  <a:gd name="T11" fmla="*/ 481 h 586"/>
                  <a:gd name="T12" fmla="*/ 69 w 987"/>
                  <a:gd name="T13" fmla="*/ 434 h 586"/>
                  <a:gd name="T14" fmla="*/ 69 w 987"/>
                  <a:gd name="T15" fmla="*/ 310 h 586"/>
                  <a:gd name="T16" fmla="*/ 47 w 987"/>
                  <a:gd name="T17" fmla="*/ 213 h 586"/>
                  <a:gd name="T18" fmla="*/ 94 w 987"/>
                  <a:gd name="T19" fmla="*/ 531 h 586"/>
                  <a:gd name="T20" fmla="*/ 119 w 987"/>
                  <a:gd name="T21" fmla="*/ 434 h 586"/>
                  <a:gd name="T22" fmla="*/ 119 w 987"/>
                  <a:gd name="T23" fmla="*/ 384 h 586"/>
                  <a:gd name="T24" fmla="*/ 119 w 987"/>
                  <a:gd name="T25" fmla="*/ 263 h 586"/>
                  <a:gd name="T26" fmla="*/ 94 w 987"/>
                  <a:gd name="T27" fmla="*/ 163 h 586"/>
                  <a:gd name="T28" fmla="*/ 523 w 987"/>
                  <a:gd name="T29" fmla="*/ 586 h 586"/>
                  <a:gd name="T30" fmla="*/ 451 w 987"/>
                  <a:gd name="T31" fmla="*/ 506 h 586"/>
                  <a:gd name="T32" fmla="*/ 426 w 987"/>
                  <a:gd name="T33" fmla="*/ 409 h 586"/>
                  <a:gd name="T34" fmla="*/ 426 w 987"/>
                  <a:gd name="T35" fmla="*/ 335 h 586"/>
                  <a:gd name="T36" fmla="*/ 451 w 987"/>
                  <a:gd name="T37" fmla="*/ 238 h 586"/>
                  <a:gd name="T38" fmla="*/ 451 w 987"/>
                  <a:gd name="T39" fmla="*/ 188 h 586"/>
                  <a:gd name="T40" fmla="*/ 451 w 987"/>
                  <a:gd name="T41" fmla="*/ 66 h 586"/>
                  <a:gd name="T42" fmla="*/ 476 w 987"/>
                  <a:gd name="T43" fmla="*/ 459 h 586"/>
                  <a:gd name="T44" fmla="*/ 476 w 987"/>
                  <a:gd name="T45" fmla="*/ 384 h 586"/>
                  <a:gd name="T46" fmla="*/ 500 w 987"/>
                  <a:gd name="T47" fmla="*/ 288 h 586"/>
                  <a:gd name="T48" fmla="*/ 500 w 987"/>
                  <a:gd name="T49" fmla="*/ 238 h 586"/>
                  <a:gd name="T50" fmla="*/ 500 w 987"/>
                  <a:gd name="T51" fmla="*/ 116 h 586"/>
                  <a:gd name="T52" fmla="*/ 622 w 987"/>
                  <a:gd name="T53" fmla="*/ 91 h 586"/>
                  <a:gd name="T54" fmla="*/ 622 w 987"/>
                  <a:gd name="T55" fmla="*/ 163 h 586"/>
                  <a:gd name="T56" fmla="*/ 597 w 987"/>
                  <a:gd name="T57" fmla="*/ 263 h 586"/>
                  <a:gd name="T58" fmla="*/ 597 w 987"/>
                  <a:gd name="T59" fmla="*/ 310 h 586"/>
                  <a:gd name="T60" fmla="*/ 597 w 987"/>
                  <a:gd name="T61" fmla="*/ 434 h 586"/>
                  <a:gd name="T62" fmla="*/ 622 w 987"/>
                  <a:gd name="T63" fmla="*/ 531 h 586"/>
                  <a:gd name="T64" fmla="*/ 572 w 987"/>
                  <a:gd name="T65" fmla="*/ 116 h 586"/>
                  <a:gd name="T66" fmla="*/ 547 w 987"/>
                  <a:gd name="T67" fmla="*/ 213 h 586"/>
                  <a:gd name="T68" fmla="*/ 547 w 987"/>
                  <a:gd name="T69" fmla="*/ 263 h 586"/>
                  <a:gd name="T70" fmla="*/ 547 w 987"/>
                  <a:gd name="T71" fmla="*/ 384 h 586"/>
                  <a:gd name="T72" fmla="*/ 572 w 987"/>
                  <a:gd name="T73" fmla="*/ 481 h 586"/>
                  <a:gd name="T74" fmla="*/ 368 w 987"/>
                  <a:gd name="T75" fmla="*/ 586 h 586"/>
                  <a:gd name="T76" fmla="*/ 321 w 987"/>
                  <a:gd name="T77" fmla="*/ 238 h 586"/>
                  <a:gd name="T78" fmla="*/ 321 w 987"/>
                  <a:gd name="T79" fmla="*/ 288 h 586"/>
                  <a:gd name="T80" fmla="*/ 321 w 987"/>
                  <a:gd name="T81" fmla="*/ 409 h 586"/>
                  <a:gd name="T82" fmla="*/ 343 w 987"/>
                  <a:gd name="T83" fmla="*/ 506 h 586"/>
                  <a:gd name="T84" fmla="*/ 296 w 987"/>
                  <a:gd name="T85" fmla="*/ 238 h 586"/>
                  <a:gd name="T86" fmla="*/ 271 w 987"/>
                  <a:gd name="T87" fmla="*/ 335 h 586"/>
                  <a:gd name="T88" fmla="*/ 271 w 987"/>
                  <a:gd name="T89" fmla="*/ 384 h 586"/>
                  <a:gd name="T90" fmla="*/ 271 w 987"/>
                  <a:gd name="T91" fmla="*/ 506 h 586"/>
                  <a:gd name="T92" fmla="*/ 675 w 987"/>
                  <a:gd name="T93" fmla="*/ 213 h 586"/>
                  <a:gd name="T94" fmla="*/ 700 w 987"/>
                  <a:gd name="T95" fmla="*/ 481 h 586"/>
                  <a:gd name="T96" fmla="*/ 700 w 987"/>
                  <a:gd name="T97" fmla="*/ 409 h 586"/>
                  <a:gd name="T98" fmla="*/ 725 w 987"/>
                  <a:gd name="T99" fmla="*/ 310 h 586"/>
                  <a:gd name="T100" fmla="*/ 725 w 987"/>
                  <a:gd name="T101" fmla="*/ 263 h 586"/>
                  <a:gd name="T102" fmla="*/ 774 w 987"/>
                  <a:gd name="T103" fmla="*/ 434 h 586"/>
                  <a:gd name="T104" fmla="*/ 749 w 987"/>
                  <a:gd name="T105" fmla="*/ 335 h 586"/>
                  <a:gd name="T106" fmla="*/ 749 w 987"/>
                  <a:gd name="T107" fmla="*/ 263 h 586"/>
                  <a:gd name="T108" fmla="*/ 932 w 987"/>
                  <a:gd name="T109" fmla="*/ 584 h 586"/>
                  <a:gd name="T110" fmla="*/ 877 w 987"/>
                  <a:gd name="T111" fmla="*/ 462 h 586"/>
                  <a:gd name="T112" fmla="*/ 877 w 987"/>
                  <a:gd name="T113" fmla="*/ 418 h 586"/>
                  <a:gd name="T114" fmla="*/ 921 w 987"/>
                  <a:gd name="T115" fmla="*/ 473 h 586"/>
                  <a:gd name="T116" fmla="*/ 899 w 987"/>
                  <a:gd name="T117" fmla="*/ 384 h 586"/>
                  <a:gd name="T118" fmla="*/ 943 w 987"/>
                  <a:gd name="T119" fmla="*/ 506 h 586"/>
                  <a:gd name="T120" fmla="*/ 965 w 987"/>
                  <a:gd name="T121" fmla="*/ 418 h 586"/>
                  <a:gd name="T122" fmla="*/ 965 w 987"/>
                  <a:gd name="T123" fmla="*/ 373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7" h="586">
                    <a:moveTo>
                      <a:pt x="130" y="86"/>
                    </a:moveTo>
                    <a:lnTo>
                      <a:pt x="0" y="113"/>
                    </a:lnTo>
                    <a:lnTo>
                      <a:pt x="0" y="586"/>
                    </a:lnTo>
                    <a:lnTo>
                      <a:pt x="210" y="586"/>
                    </a:lnTo>
                    <a:lnTo>
                      <a:pt x="210" y="124"/>
                    </a:lnTo>
                    <a:lnTo>
                      <a:pt x="130" y="135"/>
                    </a:lnTo>
                    <a:lnTo>
                      <a:pt x="130" y="86"/>
                    </a:lnTo>
                    <a:lnTo>
                      <a:pt x="130" y="86"/>
                    </a:lnTo>
                    <a:close/>
                    <a:moveTo>
                      <a:pt x="146" y="163"/>
                    </a:moveTo>
                    <a:lnTo>
                      <a:pt x="171" y="163"/>
                    </a:lnTo>
                    <a:lnTo>
                      <a:pt x="171" y="188"/>
                    </a:lnTo>
                    <a:lnTo>
                      <a:pt x="146" y="188"/>
                    </a:lnTo>
                    <a:lnTo>
                      <a:pt x="146" y="163"/>
                    </a:lnTo>
                    <a:close/>
                    <a:moveTo>
                      <a:pt x="146" y="213"/>
                    </a:moveTo>
                    <a:lnTo>
                      <a:pt x="171" y="213"/>
                    </a:lnTo>
                    <a:lnTo>
                      <a:pt x="171" y="238"/>
                    </a:lnTo>
                    <a:lnTo>
                      <a:pt x="146" y="238"/>
                    </a:lnTo>
                    <a:lnTo>
                      <a:pt x="146" y="213"/>
                    </a:lnTo>
                    <a:close/>
                    <a:moveTo>
                      <a:pt x="146" y="263"/>
                    </a:moveTo>
                    <a:lnTo>
                      <a:pt x="171" y="263"/>
                    </a:lnTo>
                    <a:lnTo>
                      <a:pt x="171" y="288"/>
                    </a:lnTo>
                    <a:lnTo>
                      <a:pt x="146" y="288"/>
                    </a:lnTo>
                    <a:lnTo>
                      <a:pt x="146" y="263"/>
                    </a:lnTo>
                    <a:close/>
                    <a:moveTo>
                      <a:pt x="146" y="310"/>
                    </a:moveTo>
                    <a:lnTo>
                      <a:pt x="171" y="310"/>
                    </a:lnTo>
                    <a:lnTo>
                      <a:pt x="171" y="335"/>
                    </a:lnTo>
                    <a:lnTo>
                      <a:pt x="146" y="335"/>
                    </a:lnTo>
                    <a:lnTo>
                      <a:pt x="146" y="310"/>
                    </a:lnTo>
                    <a:close/>
                    <a:moveTo>
                      <a:pt x="146" y="359"/>
                    </a:moveTo>
                    <a:lnTo>
                      <a:pt x="171" y="359"/>
                    </a:lnTo>
                    <a:lnTo>
                      <a:pt x="171" y="384"/>
                    </a:lnTo>
                    <a:lnTo>
                      <a:pt x="146" y="384"/>
                    </a:lnTo>
                    <a:lnTo>
                      <a:pt x="146" y="359"/>
                    </a:lnTo>
                    <a:close/>
                    <a:moveTo>
                      <a:pt x="146" y="409"/>
                    </a:moveTo>
                    <a:lnTo>
                      <a:pt x="171" y="409"/>
                    </a:lnTo>
                    <a:lnTo>
                      <a:pt x="171" y="434"/>
                    </a:lnTo>
                    <a:lnTo>
                      <a:pt x="146" y="434"/>
                    </a:lnTo>
                    <a:lnTo>
                      <a:pt x="146" y="409"/>
                    </a:lnTo>
                    <a:close/>
                    <a:moveTo>
                      <a:pt x="146" y="459"/>
                    </a:moveTo>
                    <a:lnTo>
                      <a:pt x="171" y="459"/>
                    </a:lnTo>
                    <a:lnTo>
                      <a:pt x="171" y="481"/>
                    </a:lnTo>
                    <a:lnTo>
                      <a:pt x="146" y="481"/>
                    </a:lnTo>
                    <a:lnTo>
                      <a:pt x="146" y="459"/>
                    </a:lnTo>
                    <a:close/>
                    <a:moveTo>
                      <a:pt x="146" y="506"/>
                    </a:moveTo>
                    <a:lnTo>
                      <a:pt x="171" y="506"/>
                    </a:lnTo>
                    <a:lnTo>
                      <a:pt x="171" y="531"/>
                    </a:lnTo>
                    <a:lnTo>
                      <a:pt x="146" y="531"/>
                    </a:lnTo>
                    <a:lnTo>
                      <a:pt x="146" y="506"/>
                    </a:lnTo>
                    <a:close/>
                    <a:moveTo>
                      <a:pt x="69" y="531"/>
                    </a:moveTo>
                    <a:lnTo>
                      <a:pt x="47" y="531"/>
                    </a:lnTo>
                    <a:lnTo>
                      <a:pt x="47" y="506"/>
                    </a:lnTo>
                    <a:lnTo>
                      <a:pt x="69" y="506"/>
                    </a:lnTo>
                    <a:lnTo>
                      <a:pt x="69" y="531"/>
                    </a:lnTo>
                    <a:close/>
                    <a:moveTo>
                      <a:pt x="69" y="481"/>
                    </a:moveTo>
                    <a:lnTo>
                      <a:pt x="47" y="481"/>
                    </a:lnTo>
                    <a:lnTo>
                      <a:pt x="47" y="459"/>
                    </a:lnTo>
                    <a:lnTo>
                      <a:pt x="69" y="459"/>
                    </a:lnTo>
                    <a:lnTo>
                      <a:pt x="69" y="481"/>
                    </a:lnTo>
                    <a:close/>
                    <a:moveTo>
                      <a:pt x="69" y="434"/>
                    </a:moveTo>
                    <a:lnTo>
                      <a:pt x="47" y="434"/>
                    </a:lnTo>
                    <a:lnTo>
                      <a:pt x="47" y="409"/>
                    </a:lnTo>
                    <a:lnTo>
                      <a:pt x="69" y="409"/>
                    </a:lnTo>
                    <a:lnTo>
                      <a:pt x="69" y="434"/>
                    </a:lnTo>
                    <a:close/>
                    <a:moveTo>
                      <a:pt x="69" y="384"/>
                    </a:moveTo>
                    <a:lnTo>
                      <a:pt x="47" y="384"/>
                    </a:lnTo>
                    <a:lnTo>
                      <a:pt x="47" y="359"/>
                    </a:lnTo>
                    <a:lnTo>
                      <a:pt x="69" y="359"/>
                    </a:lnTo>
                    <a:lnTo>
                      <a:pt x="69" y="384"/>
                    </a:lnTo>
                    <a:close/>
                    <a:moveTo>
                      <a:pt x="69" y="335"/>
                    </a:moveTo>
                    <a:lnTo>
                      <a:pt x="47" y="335"/>
                    </a:lnTo>
                    <a:lnTo>
                      <a:pt x="47" y="310"/>
                    </a:lnTo>
                    <a:lnTo>
                      <a:pt x="69" y="310"/>
                    </a:lnTo>
                    <a:lnTo>
                      <a:pt x="69" y="335"/>
                    </a:lnTo>
                    <a:close/>
                    <a:moveTo>
                      <a:pt x="69" y="288"/>
                    </a:moveTo>
                    <a:lnTo>
                      <a:pt x="47" y="288"/>
                    </a:lnTo>
                    <a:lnTo>
                      <a:pt x="47" y="263"/>
                    </a:lnTo>
                    <a:lnTo>
                      <a:pt x="69" y="263"/>
                    </a:lnTo>
                    <a:lnTo>
                      <a:pt x="69" y="288"/>
                    </a:lnTo>
                    <a:close/>
                    <a:moveTo>
                      <a:pt x="69" y="238"/>
                    </a:moveTo>
                    <a:lnTo>
                      <a:pt x="47" y="238"/>
                    </a:lnTo>
                    <a:lnTo>
                      <a:pt x="47" y="213"/>
                    </a:lnTo>
                    <a:lnTo>
                      <a:pt x="69" y="213"/>
                    </a:lnTo>
                    <a:lnTo>
                      <a:pt x="69" y="238"/>
                    </a:lnTo>
                    <a:close/>
                    <a:moveTo>
                      <a:pt x="69" y="188"/>
                    </a:moveTo>
                    <a:lnTo>
                      <a:pt x="47" y="188"/>
                    </a:lnTo>
                    <a:lnTo>
                      <a:pt x="47" y="163"/>
                    </a:lnTo>
                    <a:lnTo>
                      <a:pt x="69" y="163"/>
                    </a:lnTo>
                    <a:lnTo>
                      <a:pt x="69" y="188"/>
                    </a:lnTo>
                    <a:close/>
                    <a:moveTo>
                      <a:pt x="119" y="531"/>
                    </a:moveTo>
                    <a:lnTo>
                      <a:pt x="94" y="531"/>
                    </a:lnTo>
                    <a:lnTo>
                      <a:pt x="94" y="506"/>
                    </a:lnTo>
                    <a:lnTo>
                      <a:pt x="119" y="506"/>
                    </a:lnTo>
                    <a:lnTo>
                      <a:pt x="119" y="531"/>
                    </a:lnTo>
                    <a:close/>
                    <a:moveTo>
                      <a:pt x="119" y="481"/>
                    </a:moveTo>
                    <a:lnTo>
                      <a:pt x="94" y="481"/>
                    </a:lnTo>
                    <a:lnTo>
                      <a:pt x="94" y="459"/>
                    </a:lnTo>
                    <a:lnTo>
                      <a:pt x="119" y="459"/>
                    </a:lnTo>
                    <a:lnTo>
                      <a:pt x="119" y="481"/>
                    </a:lnTo>
                    <a:close/>
                    <a:moveTo>
                      <a:pt x="119" y="434"/>
                    </a:moveTo>
                    <a:lnTo>
                      <a:pt x="94" y="434"/>
                    </a:lnTo>
                    <a:lnTo>
                      <a:pt x="94" y="409"/>
                    </a:lnTo>
                    <a:lnTo>
                      <a:pt x="119" y="409"/>
                    </a:lnTo>
                    <a:lnTo>
                      <a:pt x="119" y="434"/>
                    </a:lnTo>
                    <a:close/>
                    <a:moveTo>
                      <a:pt x="119" y="384"/>
                    </a:moveTo>
                    <a:lnTo>
                      <a:pt x="94" y="384"/>
                    </a:lnTo>
                    <a:lnTo>
                      <a:pt x="94" y="359"/>
                    </a:lnTo>
                    <a:lnTo>
                      <a:pt x="119" y="359"/>
                    </a:lnTo>
                    <a:lnTo>
                      <a:pt x="119" y="384"/>
                    </a:lnTo>
                    <a:close/>
                    <a:moveTo>
                      <a:pt x="119" y="335"/>
                    </a:moveTo>
                    <a:lnTo>
                      <a:pt x="94" y="335"/>
                    </a:lnTo>
                    <a:lnTo>
                      <a:pt x="94" y="310"/>
                    </a:lnTo>
                    <a:lnTo>
                      <a:pt x="119" y="310"/>
                    </a:lnTo>
                    <a:lnTo>
                      <a:pt x="119" y="335"/>
                    </a:lnTo>
                    <a:close/>
                    <a:moveTo>
                      <a:pt x="119" y="288"/>
                    </a:moveTo>
                    <a:lnTo>
                      <a:pt x="94" y="288"/>
                    </a:lnTo>
                    <a:lnTo>
                      <a:pt x="94" y="263"/>
                    </a:lnTo>
                    <a:lnTo>
                      <a:pt x="119" y="263"/>
                    </a:lnTo>
                    <a:lnTo>
                      <a:pt x="119" y="288"/>
                    </a:lnTo>
                    <a:close/>
                    <a:moveTo>
                      <a:pt x="119" y="238"/>
                    </a:moveTo>
                    <a:lnTo>
                      <a:pt x="94" y="238"/>
                    </a:lnTo>
                    <a:lnTo>
                      <a:pt x="94" y="213"/>
                    </a:lnTo>
                    <a:lnTo>
                      <a:pt x="119" y="213"/>
                    </a:lnTo>
                    <a:lnTo>
                      <a:pt x="119" y="238"/>
                    </a:lnTo>
                    <a:close/>
                    <a:moveTo>
                      <a:pt x="119" y="188"/>
                    </a:moveTo>
                    <a:lnTo>
                      <a:pt x="94" y="188"/>
                    </a:lnTo>
                    <a:lnTo>
                      <a:pt x="94" y="163"/>
                    </a:lnTo>
                    <a:lnTo>
                      <a:pt x="119" y="163"/>
                    </a:lnTo>
                    <a:lnTo>
                      <a:pt x="119" y="188"/>
                    </a:lnTo>
                    <a:close/>
                    <a:moveTo>
                      <a:pt x="523" y="0"/>
                    </a:moveTo>
                    <a:lnTo>
                      <a:pt x="523" y="0"/>
                    </a:lnTo>
                    <a:lnTo>
                      <a:pt x="523" y="0"/>
                    </a:lnTo>
                    <a:lnTo>
                      <a:pt x="523" y="0"/>
                    </a:lnTo>
                    <a:lnTo>
                      <a:pt x="401" y="41"/>
                    </a:lnTo>
                    <a:lnTo>
                      <a:pt x="401" y="586"/>
                    </a:lnTo>
                    <a:lnTo>
                      <a:pt x="523" y="586"/>
                    </a:lnTo>
                    <a:lnTo>
                      <a:pt x="523" y="586"/>
                    </a:lnTo>
                    <a:lnTo>
                      <a:pt x="644" y="586"/>
                    </a:lnTo>
                    <a:lnTo>
                      <a:pt x="644" y="41"/>
                    </a:lnTo>
                    <a:lnTo>
                      <a:pt x="523" y="0"/>
                    </a:lnTo>
                    <a:lnTo>
                      <a:pt x="523" y="0"/>
                    </a:lnTo>
                    <a:close/>
                    <a:moveTo>
                      <a:pt x="451" y="531"/>
                    </a:moveTo>
                    <a:lnTo>
                      <a:pt x="426" y="531"/>
                    </a:lnTo>
                    <a:lnTo>
                      <a:pt x="426" y="506"/>
                    </a:lnTo>
                    <a:lnTo>
                      <a:pt x="451" y="506"/>
                    </a:lnTo>
                    <a:lnTo>
                      <a:pt x="451" y="531"/>
                    </a:lnTo>
                    <a:close/>
                    <a:moveTo>
                      <a:pt x="451" y="481"/>
                    </a:moveTo>
                    <a:lnTo>
                      <a:pt x="426" y="481"/>
                    </a:lnTo>
                    <a:lnTo>
                      <a:pt x="426" y="459"/>
                    </a:lnTo>
                    <a:lnTo>
                      <a:pt x="451" y="459"/>
                    </a:lnTo>
                    <a:lnTo>
                      <a:pt x="451" y="481"/>
                    </a:lnTo>
                    <a:close/>
                    <a:moveTo>
                      <a:pt x="451" y="434"/>
                    </a:moveTo>
                    <a:lnTo>
                      <a:pt x="426" y="434"/>
                    </a:lnTo>
                    <a:lnTo>
                      <a:pt x="426" y="409"/>
                    </a:lnTo>
                    <a:lnTo>
                      <a:pt x="451" y="409"/>
                    </a:lnTo>
                    <a:lnTo>
                      <a:pt x="451" y="434"/>
                    </a:lnTo>
                    <a:close/>
                    <a:moveTo>
                      <a:pt x="451" y="384"/>
                    </a:moveTo>
                    <a:lnTo>
                      <a:pt x="426" y="384"/>
                    </a:lnTo>
                    <a:lnTo>
                      <a:pt x="426" y="359"/>
                    </a:lnTo>
                    <a:lnTo>
                      <a:pt x="451" y="359"/>
                    </a:lnTo>
                    <a:lnTo>
                      <a:pt x="451" y="384"/>
                    </a:lnTo>
                    <a:close/>
                    <a:moveTo>
                      <a:pt x="451" y="335"/>
                    </a:moveTo>
                    <a:lnTo>
                      <a:pt x="426" y="335"/>
                    </a:lnTo>
                    <a:lnTo>
                      <a:pt x="426" y="310"/>
                    </a:lnTo>
                    <a:lnTo>
                      <a:pt x="451" y="310"/>
                    </a:lnTo>
                    <a:lnTo>
                      <a:pt x="451" y="335"/>
                    </a:lnTo>
                    <a:close/>
                    <a:moveTo>
                      <a:pt x="451" y="288"/>
                    </a:moveTo>
                    <a:lnTo>
                      <a:pt x="426" y="288"/>
                    </a:lnTo>
                    <a:lnTo>
                      <a:pt x="426" y="263"/>
                    </a:lnTo>
                    <a:lnTo>
                      <a:pt x="451" y="263"/>
                    </a:lnTo>
                    <a:lnTo>
                      <a:pt x="451" y="288"/>
                    </a:lnTo>
                    <a:close/>
                    <a:moveTo>
                      <a:pt x="451" y="238"/>
                    </a:moveTo>
                    <a:lnTo>
                      <a:pt x="426" y="238"/>
                    </a:lnTo>
                    <a:lnTo>
                      <a:pt x="426" y="213"/>
                    </a:lnTo>
                    <a:lnTo>
                      <a:pt x="451" y="213"/>
                    </a:lnTo>
                    <a:lnTo>
                      <a:pt x="451" y="238"/>
                    </a:lnTo>
                    <a:close/>
                    <a:moveTo>
                      <a:pt x="451" y="188"/>
                    </a:moveTo>
                    <a:lnTo>
                      <a:pt x="426" y="188"/>
                    </a:lnTo>
                    <a:lnTo>
                      <a:pt x="426" y="163"/>
                    </a:lnTo>
                    <a:lnTo>
                      <a:pt x="451" y="163"/>
                    </a:lnTo>
                    <a:lnTo>
                      <a:pt x="451" y="188"/>
                    </a:lnTo>
                    <a:close/>
                    <a:moveTo>
                      <a:pt x="451" y="138"/>
                    </a:moveTo>
                    <a:lnTo>
                      <a:pt x="426" y="138"/>
                    </a:lnTo>
                    <a:lnTo>
                      <a:pt x="426" y="116"/>
                    </a:lnTo>
                    <a:lnTo>
                      <a:pt x="451" y="116"/>
                    </a:lnTo>
                    <a:lnTo>
                      <a:pt x="451" y="138"/>
                    </a:lnTo>
                    <a:close/>
                    <a:moveTo>
                      <a:pt x="451" y="91"/>
                    </a:moveTo>
                    <a:lnTo>
                      <a:pt x="426" y="91"/>
                    </a:lnTo>
                    <a:lnTo>
                      <a:pt x="426" y="66"/>
                    </a:lnTo>
                    <a:lnTo>
                      <a:pt x="451" y="66"/>
                    </a:lnTo>
                    <a:lnTo>
                      <a:pt x="451" y="91"/>
                    </a:lnTo>
                    <a:close/>
                    <a:moveTo>
                      <a:pt x="500" y="531"/>
                    </a:moveTo>
                    <a:lnTo>
                      <a:pt x="476" y="531"/>
                    </a:lnTo>
                    <a:lnTo>
                      <a:pt x="476" y="506"/>
                    </a:lnTo>
                    <a:lnTo>
                      <a:pt x="500" y="506"/>
                    </a:lnTo>
                    <a:lnTo>
                      <a:pt x="500" y="531"/>
                    </a:lnTo>
                    <a:close/>
                    <a:moveTo>
                      <a:pt x="500" y="481"/>
                    </a:moveTo>
                    <a:lnTo>
                      <a:pt x="476" y="481"/>
                    </a:lnTo>
                    <a:lnTo>
                      <a:pt x="476" y="459"/>
                    </a:lnTo>
                    <a:lnTo>
                      <a:pt x="500" y="459"/>
                    </a:lnTo>
                    <a:lnTo>
                      <a:pt x="500" y="481"/>
                    </a:lnTo>
                    <a:close/>
                    <a:moveTo>
                      <a:pt x="500" y="434"/>
                    </a:moveTo>
                    <a:lnTo>
                      <a:pt x="476" y="434"/>
                    </a:lnTo>
                    <a:lnTo>
                      <a:pt x="476" y="409"/>
                    </a:lnTo>
                    <a:lnTo>
                      <a:pt x="500" y="409"/>
                    </a:lnTo>
                    <a:lnTo>
                      <a:pt x="500" y="434"/>
                    </a:lnTo>
                    <a:close/>
                    <a:moveTo>
                      <a:pt x="500" y="384"/>
                    </a:moveTo>
                    <a:lnTo>
                      <a:pt x="476" y="384"/>
                    </a:lnTo>
                    <a:lnTo>
                      <a:pt x="476" y="359"/>
                    </a:lnTo>
                    <a:lnTo>
                      <a:pt x="500" y="359"/>
                    </a:lnTo>
                    <a:lnTo>
                      <a:pt x="500" y="384"/>
                    </a:lnTo>
                    <a:close/>
                    <a:moveTo>
                      <a:pt x="500" y="335"/>
                    </a:moveTo>
                    <a:lnTo>
                      <a:pt x="476" y="335"/>
                    </a:lnTo>
                    <a:lnTo>
                      <a:pt x="476" y="310"/>
                    </a:lnTo>
                    <a:lnTo>
                      <a:pt x="500" y="310"/>
                    </a:lnTo>
                    <a:lnTo>
                      <a:pt x="500" y="335"/>
                    </a:lnTo>
                    <a:close/>
                    <a:moveTo>
                      <a:pt x="500" y="288"/>
                    </a:moveTo>
                    <a:lnTo>
                      <a:pt x="476" y="288"/>
                    </a:lnTo>
                    <a:lnTo>
                      <a:pt x="476" y="263"/>
                    </a:lnTo>
                    <a:lnTo>
                      <a:pt x="500" y="263"/>
                    </a:lnTo>
                    <a:lnTo>
                      <a:pt x="500" y="288"/>
                    </a:lnTo>
                    <a:close/>
                    <a:moveTo>
                      <a:pt x="500" y="238"/>
                    </a:moveTo>
                    <a:lnTo>
                      <a:pt x="476" y="238"/>
                    </a:lnTo>
                    <a:lnTo>
                      <a:pt x="476" y="213"/>
                    </a:lnTo>
                    <a:lnTo>
                      <a:pt x="500" y="213"/>
                    </a:lnTo>
                    <a:lnTo>
                      <a:pt x="500" y="238"/>
                    </a:lnTo>
                    <a:close/>
                    <a:moveTo>
                      <a:pt x="500" y="188"/>
                    </a:moveTo>
                    <a:lnTo>
                      <a:pt x="476" y="188"/>
                    </a:lnTo>
                    <a:lnTo>
                      <a:pt x="476" y="163"/>
                    </a:lnTo>
                    <a:lnTo>
                      <a:pt x="500" y="163"/>
                    </a:lnTo>
                    <a:lnTo>
                      <a:pt x="500" y="188"/>
                    </a:lnTo>
                    <a:close/>
                    <a:moveTo>
                      <a:pt x="500" y="138"/>
                    </a:moveTo>
                    <a:lnTo>
                      <a:pt x="476" y="138"/>
                    </a:lnTo>
                    <a:lnTo>
                      <a:pt x="476" y="116"/>
                    </a:lnTo>
                    <a:lnTo>
                      <a:pt x="500" y="116"/>
                    </a:lnTo>
                    <a:lnTo>
                      <a:pt x="500" y="138"/>
                    </a:lnTo>
                    <a:close/>
                    <a:moveTo>
                      <a:pt x="500" y="91"/>
                    </a:moveTo>
                    <a:lnTo>
                      <a:pt x="476" y="91"/>
                    </a:lnTo>
                    <a:lnTo>
                      <a:pt x="476" y="66"/>
                    </a:lnTo>
                    <a:lnTo>
                      <a:pt x="500" y="66"/>
                    </a:lnTo>
                    <a:lnTo>
                      <a:pt x="500" y="91"/>
                    </a:lnTo>
                    <a:close/>
                    <a:moveTo>
                      <a:pt x="597" y="66"/>
                    </a:moveTo>
                    <a:lnTo>
                      <a:pt x="622" y="66"/>
                    </a:lnTo>
                    <a:lnTo>
                      <a:pt x="622" y="91"/>
                    </a:lnTo>
                    <a:lnTo>
                      <a:pt x="597" y="91"/>
                    </a:lnTo>
                    <a:lnTo>
                      <a:pt x="597" y="66"/>
                    </a:lnTo>
                    <a:close/>
                    <a:moveTo>
                      <a:pt x="597" y="116"/>
                    </a:moveTo>
                    <a:lnTo>
                      <a:pt x="622" y="116"/>
                    </a:lnTo>
                    <a:lnTo>
                      <a:pt x="622" y="138"/>
                    </a:lnTo>
                    <a:lnTo>
                      <a:pt x="597" y="138"/>
                    </a:lnTo>
                    <a:lnTo>
                      <a:pt x="597" y="116"/>
                    </a:lnTo>
                    <a:close/>
                    <a:moveTo>
                      <a:pt x="597" y="163"/>
                    </a:moveTo>
                    <a:lnTo>
                      <a:pt x="622" y="163"/>
                    </a:lnTo>
                    <a:lnTo>
                      <a:pt x="622" y="188"/>
                    </a:lnTo>
                    <a:lnTo>
                      <a:pt x="597" y="188"/>
                    </a:lnTo>
                    <a:lnTo>
                      <a:pt x="597" y="163"/>
                    </a:lnTo>
                    <a:close/>
                    <a:moveTo>
                      <a:pt x="597" y="213"/>
                    </a:moveTo>
                    <a:lnTo>
                      <a:pt x="622" y="213"/>
                    </a:lnTo>
                    <a:lnTo>
                      <a:pt x="622" y="238"/>
                    </a:lnTo>
                    <a:lnTo>
                      <a:pt x="597" y="238"/>
                    </a:lnTo>
                    <a:lnTo>
                      <a:pt x="597" y="213"/>
                    </a:lnTo>
                    <a:close/>
                    <a:moveTo>
                      <a:pt x="597" y="263"/>
                    </a:moveTo>
                    <a:lnTo>
                      <a:pt x="622" y="263"/>
                    </a:lnTo>
                    <a:lnTo>
                      <a:pt x="622" y="288"/>
                    </a:lnTo>
                    <a:lnTo>
                      <a:pt x="597" y="288"/>
                    </a:lnTo>
                    <a:lnTo>
                      <a:pt x="597" y="263"/>
                    </a:lnTo>
                    <a:close/>
                    <a:moveTo>
                      <a:pt x="597" y="310"/>
                    </a:moveTo>
                    <a:lnTo>
                      <a:pt x="622" y="310"/>
                    </a:lnTo>
                    <a:lnTo>
                      <a:pt x="622" y="335"/>
                    </a:lnTo>
                    <a:lnTo>
                      <a:pt x="597" y="335"/>
                    </a:lnTo>
                    <a:lnTo>
                      <a:pt x="597" y="310"/>
                    </a:lnTo>
                    <a:close/>
                    <a:moveTo>
                      <a:pt x="597" y="359"/>
                    </a:moveTo>
                    <a:lnTo>
                      <a:pt x="622" y="359"/>
                    </a:lnTo>
                    <a:lnTo>
                      <a:pt x="622" y="384"/>
                    </a:lnTo>
                    <a:lnTo>
                      <a:pt x="597" y="384"/>
                    </a:lnTo>
                    <a:lnTo>
                      <a:pt x="597" y="359"/>
                    </a:lnTo>
                    <a:close/>
                    <a:moveTo>
                      <a:pt x="597" y="409"/>
                    </a:moveTo>
                    <a:lnTo>
                      <a:pt x="622" y="409"/>
                    </a:lnTo>
                    <a:lnTo>
                      <a:pt x="622" y="434"/>
                    </a:lnTo>
                    <a:lnTo>
                      <a:pt x="597" y="434"/>
                    </a:lnTo>
                    <a:lnTo>
                      <a:pt x="597" y="409"/>
                    </a:lnTo>
                    <a:close/>
                    <a:moveTo>
                      <a:pt x="597" y="459"/>
                    </a:moveTo>
                    <a:lnTo>
                      <a:pt x="622" y="459"/>
                    </a:lnTo>
                    <a:lnTo>
                      <a:pt x="622" y="481"/>
                    </a:lnTo>
                    <a:lnTo>
                      <a:pt x="597" y="481"/>
                    </a:lnTo>
                    <a:lnTo>
                      <a:pt x="597" y="459"/>
                    </a:lnTo>
                    <a:close/>
                    <a:moveTo>
                      <a:pt x="597" y="506"/>
                    </a:moveTo>
                    <a:lnTo>
                      <a:pt x="622" y="506"/>
                    </a:lnTo>
                    <a:lnTo>
                      <a:pt x="622" y="531"/>
                    </a:lnTo>
                    <a:lnTo>
                      <a:pt x="597" y="531"/>
                    </a:lnTo>
                    <a:lnTo>
                      <a:pt x="597" y="506"/>
                    </a:lnTo>
                    <a:close/>
                    <a:moveTo>
                      <a:pt x="547" y="66"/>
                    </a:moveTo>
                    <a:lnTo>
                      <a:pt x="572" y="66"/>
                    </a:lnTo>
                    <a:lnTo>
                      <a:pt x="572" y="91"/>
                    </a:lnTo>
                    <a:lnTo>
                      <a:pt x="547" y="91"/>
                    </a:lnTo>
                    <a:lnTo>
                      <a:pt x="547" y="66"/>
                    </a:lnTo>
                    <a:close/>
                    <a:moveTo>
                      <a:pt x="547" y="116"/>
                    </a:moveTo>
                    <a:lnTo>
                      <a:pt x="572" y="116"/>
                    </a:lnTo>
                    <a:lnTo>
                      <a:pt x="572" y="138"/>
                    </a:lnTo>
                    <a:lnTo>
                      <a:pt x="547" y="138"/>
                    </a:lnTo>
                    <a:lnTo>
                      <a:pt x="547" y="116"/>
                    </a:lnTo>
                    <a:close/>
                    <a:moveTo>
                      <a:pt x="547" y="163"/>
                    </a:moveTo>
                    <a:lnTo>
                      <a:pt x="572" y="163"/>
                    </a:lnTo>
                    <a:lnTo>
                      <a:pt x="572" y="188"/>
                    </a:lnTo>
                    <a:lnTo>
                      <a:pt x="547" y="188"/>
                    </a:lnTo>
                    <a:lnTo>
                      <a:pt x="547" y="163"/>
                    </a:lnTo>
                    <a:close/>
                    <a:moveTo>
                      <a:pt x="547" y="213"/>
                    </a:moveTo>
                    <a:lnTo>
                      <a:pt x="572" y="213"/>
                    </a:lnTo>
                    <a:lnTo>
                      <a:pt x="572" y="238"/>
                    </a:lnTo>
                    <a:lnTo>
                      <a:pt x="547" y="238"/>
                    </a:lnTo>
                    <a:lnTo>
                      <a:pt x="547" y="213"/>
                    </a:lnTo>
                    <a:close/>
                    <a:moveTo>
                      <a:pt x="547" y="263"/>
                    </a:moveTo>
                    <a:lnTo>
                      <a:pt x="572" y="263"/>
                    </a:lnTo>
                    <a:lnTo>
                      <a:pt x="572" y="288"/>
                    </a:lnTo>
                    <a:lnTo>
                      <a:pt x="547" y="288"/>
                    </a:lnTo>
                    <a:lnTo>
                      <a:pt x="547" y="263"/>
                    </a:lnTo>
                    <a:close/>
                    <a:moveTo>
                      <a:pt x="547" y="310"/>
                    </a:moveTo>
                    <a:lnTo>
                      <a:pt x="572" y="310"/>
                    </a:lnTo>
                    <a:lnTo>
                      <a:pt x="572" y="335"/>
                    </a:lnTo>
                    <a:lnTo>
                      <a:pt x="547" y="335"/>
                    </a:lnTo>
                    <a:lnTo>
                      <a:pt x="547" y="310"/>
                    </a:lnTo>
                    <a:close/>
                    <a:moveTo>
                      <a:pt x="547" y="359"/>
                    </a:moveTo>
                    <a:lnTo>
                      <a:pt x="572" y="359"/>
                    </a:lnTo>
                    <a:lnTo>
                      <a:pt x="572" y="384"/>
                    </a:lnTo>
                    <a:lnTo>
                      <a:pt x="547" y="384"/>
                    </a:lnTo>
                    <a:lnTo>
                      <a:pt x="547" y="359"/>
                    </a:lnTo>
                    <a:close/>
                    <a:moveTo>
                      <a:pt x="547" y="409"/>
                    </a:moveTo>
                    <a:lnTo>
                      <a:pt x="572" y="409"/>
                    </a:lnTo>
                    <a:lnTo>
                      <a:pt x="572" y="434"/>
                    </a:lnTo>
                    <a:lnTo>
                      <a:pt x="547" y="434"/>
                    </a:lnTo>
                    <a:lnTo>
                      <a:pt x="547" y="409"/>
                    </a:lnTo>
                    <a:close/>
                    <a:moveTo>
                      <a:pt x="547" y="459"/>
                    </a:moveTo>
                    <a:lnTo>
                      <a:pt x="572" y="459"/>
                    </a:lnTo>
                    <a:lnTo>
                      <a:pt x="572" y="481"/>
                    </a:lnTo>
                    <a:lnTo>
                      <a:pt x="547" y="481"/>
                    </a:lnTo>
                    <a:lnTo>
                      <a:pt x="547" y="459"/>
                    </a:lnTo>
                    <a:close/>
                    <a:moveTo>
                      <a:pt x="547" y="506"/>
                    </a:moveTo>
                    <a:lnTo>
                      <a:pt x="572" y="506"/>
                    </a:lnTo>
                    <a:lnTo>
                      <a:pt x="572" y="531"/>
                    </a:lnTo>
                    <a:lnTo>
                      <a:pt x="547" y="531"/>
                    </a:lnTo>
                    <a:lnTo>
                      <a:pt x="547" y="506"/>
                    </a:lnTo>
                    <a:close/>
                    <a:moveTo>
                      <a:pt x="246" y="586"/>
                    </a:moveTo>
                    <a:lnTo>
                      <a:pt x="368" y="586"/>
                    </a:lnTo>
                    <a:lnTo>
                      <a:pt x="368" y="163"/>
                    </a:lnTo>
                    <a:lnTo>
                      <a:pt x="246" y="163"/>
                    </a:lnTo>
                    <a:lnTo>
                      <a:pt x="246" y="586"/>
                    </a:lnTo>
                    <a:close/>
                    <a:moveTo>
                      <a:pt x="321" y="188"/>
                    </a:moveTo>
                    <a:lnTo>
                      <a:pt x="343" y="188"/>
                    </a:lnTo>
                    <a:lnTo>
                      <a:pt x="343" y="213"/>
                    </a:lnTo>
                    <a:lnTo>
                      <a:pt x="321" y="213"/>
                    </a:lnTo>
                    <a:lnTo>
                      <a:pt x="321" y="188"/>
                    </a:lnTo>
                    <a:close/>
                    <a:moveTo>
                      <a:pt x="321" y="238"/>
                    </a:moveTo>
                    <a:lnTo>
                      <a:pt x="343" y="238"/>
                    </a:lnTo>
                    <a:lnTo>
                      <a:pt x="343" y="263"/>
                    </a:lnTo>
                    <a:lnTo>
                      <a:pt x="321" y="263"/>
                    </a:lnTo>
                    <a:lnTo>
                      <a:pt x="321" y="238"/>
                    </a:lnTo>
                    <a:close/>
                    <a:moveTo>
                      <a:pt x="321" y="288"/>
                    </a:moveTo>
                    <a:lnTo>
                      <a:pt x="343" y="288"/>
                    </a:lnTo>
                    <a:lnTo>
                      <a:pt x="343" y="310"/>
                    </a:lnTo>
                    <a:lnTo>
                      <a:pt x="321" y="310"/>
                    </a:lnTo>
                    <a:lnTo>
                      <a:pt x="321" y="288"/>
                    </a:lnTo>
                    <a:close/>
                    <a:moveTo>
                      <a:pt x="321" y="335"/>
                    </a:moveTo>
                    <a:lnTo>
                      <a:pt x="343" y="335"/>
                    </a:lnTo>
                    <a:lnTo>
                      <a:pt x="343" y="359"/>
                    </a:lnTo>
                    <a:lnTo>
                      <a:pt x="321" y="359"/>
                    </a:lnTo>
                    <a:lnTo>
                      <a:pt x="321" y="335"/>
                    </a:lnTo>
                    <a:close/>
                    <a:moveTo>
                      <a:pt x="321" y="384"/>
                    </a:moveTo>
                    <a:lnTo>
                      <a:pt x="343" y="384"/>
                    </a:lnTo>
                    <a:lnTo>
                      <a:pt x="343" y="409"/>
                    </a:lnTo>
                    <a:lnTo>
                      <a:pt x="321" y="409"/>
                    </a:lnTo>
                    <a:lnTo>
                      <a:pt x="321" y="384"/>
                    </a:lnTo>
                    <a:close/>
                    <a:moveTo>
                      <a:pt x="321" y="434"/>
                    </a:moveTo>
                    <a:lnTo>
                      <a:pt x="343" y="434"/>
                    </a:lnTo>
                    <a:lnTo>
                      <a:pt x="343" y="459"/>
                    </a:lnTo>
                    <a:lnTo>
                      <a:pt x="321" y="459"/>
                    </a:lnTo>
                    <a:lnTo>
                      <a:pt x="321" y="434"/>
                    </a:lnTo>
                    <a:close/>
                    <a:moveTo>
                      <a:pt x="321" y="481"/>
                    </a:moveTo>
                    <a:lnTo>
                      <a:pt x="343" y="481"/>
                    </a:lnTo>
                    <a:lnTo>
                      <a:pt x="343" y="506"/>
                    </a:lnTo>
                    <a:lnTo>
                      <a:pt x="321" y="506"/>
                    </a:lnTo>
                    <a:lnTo>
                      <a:pt x="321" y="481"/>
                    </a:lnTo>
                    <a:close/>
                    <a:moveTo>
                      <a:pt x="271" y="188"/>
                    </a:moveTo>
                    <a:lnTo>
                      <a:pt x="296" y="188"/>
                    </a:lnTo>
                    <a:lnTo>
                      <a:pt x="296" y="213"/>
                    </a:lnTo>
                    <a:lnTo>
                      <a:pt x="271" y="213"/>
                    </a:lnTo>
                    <a:lnTo>
                      <a:pt x="271" y="188"/>
                    </a:lnTo>
                    <a:close/>
                    <a:moveTo>
                      <a:pt x="271" y="238"/>
                    </a:moveTo>
                    <a:lnTo>
                      <a:pt x="296" y="238"/>
                    </a:lnTo>
                    <a:lnTo>
                      <a:pt x="296" y="263"/>
                    </a:lnTo>
                    <a:lnTo>
                      <a:pt x="271" y="263"/>
                    </a:lnTo>
                    <a:lnTo>
                      <a:pt x="271" y="238"/>
                    </a:lnTo>
                    <a:close/>
                    <a:moveTo>
                      <a:pt x="271" y="288"/>
                    </a:moveTo>
                    <a:lnTo>
                      <a:pt x="296" y="288"/>
                    </a:lnTo>
                    <a:lnTo>
                      <a:pt x="296" y="310"/>
                    </a:lnTo>
                    <a:lnTo>
                      <a:pt x="271" y="310"/>
                    </a:lnTo>
                    <a:lnTo>
                      <a:pt x="271" y="288"/>
                    </a:lnTo>
                    <a:close/>
                    <a:moveTo>
                      <a:pt x="271" y="335"/>
                    </a:moveTo>
                    <a:lnTo>
                      <a:pt x="296" y="335"/>
                    </a:lnTo>
                    <a:lnTo>
                      <a:pt x="296" y="359"/>
                    </a:lnTo>
                    <a:lnTo>
                      <a:pt x="271" y="359"/>
                    </a:lnTo>
                    <a:lnTo>
                      <a:pt x="271" y="335"/>
                    </a:lnTo>
                    <a:close/>
                    <a:moveTo>
                      <a:pt x="271" y="384"/>
                    </a:moveTo>
                    <a:lnTo>
                      <a:pt x="296" y="384"/>
                    </a:lnTo>
                    <a:lnTo>
                      <a:pt x="296" y="409"/>
                    </a:lnTo>
                    <a:lnTo>
                      <a:pt x="271" y="409"/>
                    </a:lnTo>
                    <a:lnTo>
                      <a:pt x="271" y="384"/>
                    </a:lnTo>
                    <a:close/>
                    <a:moveTo>
                      <a:pt x="271" y="434"/>
                    </a:moveTo>
                    <a:lnTo>
                      <a:pt x="296" y="434"/>
                    </a:lnTo>
                    <a:lnTo>
                      <a:pt x="296" y="459"/>
                    </a:lnTo>
                    <a:lnTo>
                      <a:pt x="271" y="459"/>
                    </a:lnTo>
                    <a:lnTo>
                      <a:pt x="271" y="434"/>
                    </a:lnTo>
                    <a:close/>
                    <a:moveTo>
                      <a:pt x="271" y="481"/>
                    </a:moveTo>
                    <a:lnTo>
                      <a:pt x="296" y="481"/>
                    </a:lnTo>
                    <a:lnTo>
                      <a:pt x="296" y="506"/>
                    </a:lnTo>
                    <a:lnTo>
                      <a:pt x="271" y="506"/>
                    </a:lnTo>
                    <a:lnTo>
                      <a:pt x="271" y="481"/>
                    </a:lnTo>
                    <a:close/>
                    <a:moveTo>
                      <a:pt x="774" y="188"/>
                    </a:moveTo>
                    <a:lnTo>
                      <a:pt x="749" y="188"/>
                    </a:lnTo>
                    <a:lnTo>
                      <a:pt x="749" y="213"/>
                    </a:lnTo>
                    <a:lnTo>
                      <a:pt x="725" y="213"/>
                    </a:lnTo>
                    <a:lnTo>
                      <a:pt x="725" y="188"/>
                    </a:lnTo>
                    <a:lnTo>
                      <a:pt x="700" y="188"/>
                    </a:lnTo>
                    <a:lnTo>
                      <a:pt x="700" y="213"/>
                    </a:lnTo>
                    <a:lnTo>
                      <a:pt x="675" y="213"/>
                    </a:lnTo>
                    <a:lnTo>
                      <a:pt x="675" y="586"/>
                    </a:lnTo>
                    <a:lnTo>
                      <a:pt x="799" y="586"/>
                    </a:lnTo>
                    <a:lnTo>
                      <a:pt x="799" y="213"/>
                    </a:lnTo>
                    <a:lnTo>
                      <a:pt x="774" y="213"/>
                    </a:lnTo>
                    <a:lnTo>
                      <a:pt x="774" y="188"/>
                    </a:lnTo>
                    <a:lnTo>
                      <a:pt x="774" y="188"/>
                    </a:lnTo>
                    <a:close/>
                    <a:moveTo>
                      <a:pt x="725" y="506"/>
                    </a:moveTo>
                    <a:lnTo>
                      <a:pt x="700" y="506"/>
                    </a:lnTo>
                    <a:lnTo>
                      <a:pt x="700" y="481"/>
                    </a:lnTo>
                    <a:lnTo>
                      <a:pt x="725" y="481"/>
                    </a:lnTo>
                    <a:lnTo>
                      <a:pt x="725" y="506"/>
                    </a:lnTo>
                    <a:close/>
                    <a:moveTo>
                      <a:pt x="725" y="459"/>
                    </a:moveTo>
                    <a:lnTo>
                      <a:pt x="700" y="459"/>
                    </a:lnTo>
                    <a:lnTo>
                      <a:pt x="700" y="434"/>
                    </a:lnTo>
                    <a:lnTo>
                      <a:pt x="725" y="434"/>
                    </a:lnTo>
                    <a:lnTo>
                      <a:pt x="725" y="459"/>
                    </a:lnTo>
                    <a:close/>
                    <a:moveTo>
                      <a:pt x="725" y="409"/>
                    </a:moveTo>
                    <a:lnTo>
                      <a:pt x="700" y="409"/>
                    </a:lnTo>
                    <a:lnTo>
                      <a:pt x="700" y="384"/>
                    </a:lnTo>
                    <a:lnTo>
                      <a:pt x="725" y="384"/>
                    </a:lnTo>
                    <a:lnTo>
                      <a:pt x="725" y="409"/>
                    </a:lnTo>
                    <a:close/>
                    <a:moveTo>
                      <a:pt x="725" y="359"/>
                    </a:moveTo>
                    <a:lnTo>
                      <a:pt x="700" y="359"/>
                    </a:lnTo>
                    <a:lnTo>
                      <a:pt x="700" y="335"/>
                    </a:lnTo>
                    <a:lnTo>
                      <a:pt x="725" y="335"/>
                    </a:lnTo>
                    <a:lnTo>
                      <a:pt x="725" y="359"/>
                    </a:lnTo>
                    <a:close/>
                    <a:moveTo>
                      <a:pt x="725" y="310"/>
                    </a:moveTo>
                    <a:lnTo>
                      <a:pt x="700" y="310"/>
                    </a:lnTo>
                    <a:lnTo>
                      <a:pt x="700" y="288"/>
                    </a:lnTo>
                    <a:lnTo>
                      <a:pt x="725" y="288"/>
                    </a:lnTo>
                    <a:lnTo>
                      <a:pt x="725" y="310"/>
                    </a:lnTo>
                    <a:close/>
                    <a:moveTo>
                      <a:pt x="725" y="263"/>
                    </a:moveTo>
                    <a:lnTo>
                      <a:pt x="700" y="263"/>
                    </a:lnTo>
                    <a:lnTo>
                      <a:pt x="700" y="238"/>
                    </a:lnTo>
                    <a:lnTo>
                      <a:pt x="725" y="238"/>
                    </a:lnTo>
                    <a:lnTo>
                      <a:pt x="725" y="263"/>
                    </a:lnTo>
                    <a:close/>
                    <a:moveTo>
                      <a:pt x="774" y="506"/>
                    </a:moveTo>
                    <a:lnTo>
                      <a:pt x="749" y="506"/>
                    </a:lnTo>
                    <a:lnTo>
                      <a:pt x="749" y="481"/>
                    </a:lnTo>
                    <a:lnTo>
                      <a:pt x="774" y="481"/>
                    </a:lnTo>
                    <a:lnTo>
                      <a:pt x="774" y="506"/>
                    </a:lnTo>
                    <a:close/>
                    <a:moveTo>
                      <a:pt x="774" y="459"/>
                    </a:moveTo>
                    <a:lnTo>
                      <a:pt x="749" y="459"/>
                    </a:lnTo>
                    <a:lnTo>
                      <a:pt x="749" y="434"/>
                    </a:lnTo>
                    <a:lnTo>
                      <a:pt x="774" y="434"/>
                    </a:lnTo>
                    <a:lnTo>
                      <a:pt x="774" y="459"/>
                    </a:lnTo>
                    <a:close/>
                    <a:moveTo>
                      <a:pt x="774" y="409"/>
                    </a:moveTo>
                    <a:lnTo>
                      <a:pt x="749" y="409"/>
                    </a:lnTo>
                    <a:lnTo>
                      <a:pt x="749" y="384"/>
                    </a:lnTo>
                    <a:lnTo>
                      <a:pt x="774" y="384"/>
                    </a:lnTo>
                    <a:lnTo>
                      <a:pt x="774" y="409"/>
                    </a:lnTo>
                    <a:close/>
                    <a:moveTo>
                      <a:pt x="774" y="359"/>
                    </a:moveTo>
                    <a:lnTo>
                      <a:pt x="749" y="359"/>
                    </a:lnTo>
                    <a:lnTo>
                      <a:pt x="749" y="335"/>
                    </a:lnTo>
                    <a:lnTo>
                      <a:pt x="774" y="335"/>
                    </a:lnTo>
                    <a:lnTo>
                      <a:pt x="774" y="359"/>
                    </a:lnTo>
                    <a:close/>
                    <a:moveTo>
                      <a:pt x="774" y="310"/>
                    </a:moveTo>
                    <a:lnTo>
                      <a:pt x="749" y="310"/>
                    </a:lnTo>
                    <a:lnTo>
                      <a:pt x="749" y="288"/>
                    </a:lnTo>
                    <a:lnTo>
                      <a:pt x="774" y="288"/>
                    </a:lnTo>
                    <a:lnTo>
                      <a:pt x="774" y="310"/>
                    </a:lnTo>
                    <a:close/>
                    <a:moveTo>
                      <a:pt x="774" y="263"/>
                    </a:moveTo>
                    <a:lnTo>
                      <a:pt x="749" y="263"/>
                    </a:lnTo>
                    <a:lnTo>
                      <a:pt x="749" y="238"/>
                    </a:lnTo>
                    <a:lnTo>
                      <a:pt x="774" y="238"/>
                    </a:lnTo>
                    <a:lnTo>
                      <a:pt x="774" y="263"/>
                    </a:lnTo>
                    <a:close/>
                    <a:moveTo>
                      <a:pt x="832" y="263"/>
                    </a:moveTo>
                    <a:lnTo>
                      <a:pt x="832" y="584"/>
                    </a:lnTo>
                    <a:lnTo>
                      <a:pt x="888" y="584"/>
                    </a:lnTo>
                    <a:lnTo>
                      <a:pt x="888" y="539"/>
                    </a:lnTo>
                    <a:lnTo>
                      <a:pt x="932" y="539"/>
                    </a:lnTo>
                    <a:lnTo>
                      <a:pt x="932" y="584"/>
                    </a:lnTo>
                    <a:lnTo>
                      <a:pt x="987" y="584"/>
                    </a:lnTo>
                    <a:lnTo>
                      <a:pt x="987" y="285"/>
                    </a:lnTo>
                    <a:lnTo>
                      <a:pt x="832" y="263"/>
                    </a:lnTo>
                    <a:close/>
                    <a:moveTo>
                      <a:pt x="877" y="506"/>
                    </a:moveTo>
                    <a:lnTo>
                      <a:pt x="855" y="506"/>
                    </a:lnTo>
                    <a:lnTo>
                      <a:pt x="855" y="473"/>
                    </a:lnTo>
                    <a:lnTo>
                      <a:pt x="877" y="473"/>
                    </a:lnTo>
                    <a:lnTo>
                      <a:pt x="877" y="506"/>
                    </a:lnTo>
                    <a:close/>
                    <a:moveTo>
                      <a:pt x="877" y="462"/>
                    </a:moveTo>
                    <a:lnTo>
                      <a:pt x="855" y="462"/>
                    </a:lnTo>
                    <a:lnTo>
                      <a:pt x="855" y="429"/>
                    </a:lnTo>
                    <a:lnTo>
                      <a:pt x="877" y="429"/>
                    </a:lnTo>
                    <a:lnTo>
                      <a:pt x="877" y="462"/>
                    </a:lnTo>
                    <a:close/>
                    <a:moveTo>
                      <a:pt x="877" y="418"/>
                    </a:moveTo>
                    <a:lnTo>
                      <a:pt x="855" y="418"/>
                    </a:lnTo>
                    <a:lnTo>
                      <a:pt x="855" y="384"/>
                    </a:lnTo>
                    <a:lnTo>
                      <a:pt x="877" y="384"/>
                    </a:lnTo>
                    <a:lnTo>
                      <a:pt x="877" y="418"/>
                    </a:lnTo>
                    <a:close/>
                    <a:moveTo>
                      <a:pt x="877" y="373"/>
                    </a:moveTo>
                    <a:lnTo>
                      <a:pt x="855" y="373"/>
                    </a:lnTo>
                    <a:lnTo>
                      <a:pt x="855" y="340"/>
                    </a:lnTo>
                    <a:lnTo>
                      <a:pt x="877" y="340"/>
                    </a:lnTo>
                    <a:lnTo>
                      <a:pt x="877" y="373"/>
                    </a:lnTo>
                    <a:close/>
                    <a:moveTo>
                      <a:pt x="921" y="506"/>
                    </a:moveTo>
                    <a:lnTo>
                      <a:pt x="899" y="506"/>
                    </a:lnTo>
                    <a:lnTo>
                      <a:pt x="899" y="473"/>
                    </a:lnTo>
                    <a:lnTo>
                      <a:pt x="921" y="473"/>
                    </a:lnTo>
                    <a:lnTo>
                      <a:pt x="921" y="506"/>
                    </a:lnTo>
                    <a:close/>
                    <a:moveTo>
                      <a:pt x="921" y="462"/>
                    </a:moveTo>
                    <a:lnTo>
                      <a:pt x="899" y="462"/>
                    </a:lnTo>
                    <a:lnTo>
                      <a:pt x="899" y="429"/>
                    </a:lnTo>
                    <a:lnTo>
                      <a:pt x="921" y="429"/>
                    </a:lnTo>
                    <a:lnTo>
                      <a:pt x="921" y="462"/>
                    </a:lnTo>
                    <a:close/>
                    <a:moveTo>
                      <a:pt x="921" y="418"/>
                    </a:moveTo>
                    <a:lnTo>
                      <a:pt x="899" y="418"/>
                    </a:lnTo>
                    <a:lnTo>
                      <a:pt x="899" y="384"/>
                    </a:lnTo>
                    <a:lnTo>
                      <a:pt x="921" y="384"/>
                    </a:lnTo>
                    <a:lnTo>
                      <a:pt x="921" y="418"/>
                    </a:lnTo>
                    <a:close/>
                    <a:moveTo>
                      <a:pt x="921" y="373"/>
                    </a:moveTo>
                    <a:lnTo>
                      <a:pt x="899" y="373"/>
                    </a:lnTo>
                    <a:lnTo>
                      <a:pt x="899" y="340"/>
                    </a:lnTo>
                    <a:lnTo>
                      <a:pt x="921" y="340"/>
                    </a:lnTo>
                    <a:lnTo>
                      <a:pt x="921" y="373"/>
                    </a:lnTo>
                    <a:close/>
                    <a:moveTo>
                      <a:pt x="965" y="506"/>
                    </a:moveTo>
                    <a:lnTo>
                      <a:pt x="943" y="506"/>
                    </a:lnTo>
                    <a:lnTo>
                      <a:pt x="943" y="473"/>
                    </a:lnTo>
                    <a:lnTo>
                      <a:pt x="965" y="473"/>
                    </a:lnTo>
                    <a:lnTo>
                      <a:pt x="965" y="506"/>
                    </a:lnTo>
                    <a:close/>
                    <a:moveTo>
                      <a:pt x="965" y="462"/>
                    </a:moveTo>
                    <a:lnTo>
                      <a:pt x="943" y="462"/>
                    </a:lnTo>
                    <a:lnTo>
                      <a:pt x="943" y="429"/>
                    </a:lnTo>
                    <a:lnTo>
                      <a:pt x="965" y="429"/>
                    </a:lnTo>
                    <a:lnTo>
                      <a:pt x="965" y="462"/>
                    </a:lnTo>
                    <a:close/>
                    <a:moveTo>
                      <a:pt x="965" y="418"/>
                    </a:moveTo>
                    <a:lnTo>
                      <a:pt x="943" y="418"/>
                    </a:lnTo>
                    <a:lnTo>
                      <a:pt x="943" y="384"/>
                    </a:lnTo>
                    <a:lnTo>
                      <a:pt x="965" y="384"/>
                    </a:lnTo>
                    <a:lnTo>
                      <a:pt x="965" y="418"/>
                    </a:lnTo>
                    <a:close/>
                    <a:moveTo>
                      <a:pt x="965" y="373"/>
                    </a:moveTo>
                    <a:lnTo>
                      <a:pt x="943" y="373"/>
                    </a:lnTo>
                    <a:lnTo>
                      <a:pt x="943" y="340"/>
                    </a:lnTo>
                    <a:lnTo>
                      <a:pt x="965" y="340"/>
                    </a:lnTo>
                    <a:lnTo>
                      <a:pt x="965" y="37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xmlns="" id="{0767645B-4E90-4F50-A506-4AC31E2FA1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09341" y="5089915"/>
                <a:ext cx="355946" cy="355946"/>
              </a:xfrm>
              <a:custGeom>
                <a:avLst/>
                <a:gdLst>
                  <a:gd name="T0" fmla="*/ 429 w 948"/>
                  <a:gd name="T1" fmla="*/ 60 h 947"/>
                  <a:gd name="T2" fmla="*/ 321 w 948"/>
                  <a:gd name="T3" fmla="*/ 0 h 947"/>
                  <a:gd name="T4" fmla="*/ 0 w 948"/>
                  <a:gd name="T5" fmla="*/ 106 h 947"/>
                  <a:gd name="T6" fmla="*/ 35 w 948"/>
                  <a:gd name="T7" fmla="*/ 947 h 947"/>
                  <a:gd name="T8" fmla="*/ 948 w 948"/>
                  <a:gd name="T9" fmla="*/ 143 h 947"/>
                  <a:gd name="T10" fmla="*/ 799 w 948"/>
                  <a:gd name="T11" fmla="*/ 106 h 947"/>
                  <a:gd name="T12" fmla="*/ 95 w 948"/>
                  <a:gd name="T13" fmla="*/ 748 h 947"/>
                  <a:gd name="T14" fmla="*/ 164 w 948"/>
                  <a:gd name="T15" fmla="*/ 665 h 947"/>
                  <a:gd name="T16" fmla="*/ 164 w 948"/>
                  <a:gd name="T17" fmla="*/ 560 h 947"/>
                  <a:gd name="T18" fmla="*/ 95 w 948"/>
                  <a:gd name="T19" fmla="*/ 478 h 947"/>
                  <a:gd name="T20" fmla="*/ 164 w 948"/>
                  <a:gd name="T21" fmla="*/ 478 h 947"/>
                  <a:gd name="T22" fmla="*/ 95 w 948"/>
                  <a:gd name="T23" fmla="*/ 184 h 947"/>
                  <a:gd name="T24" fmla="*/ 264 w 948"/>
                  <a:gd name="T25" fmla="*/ 853 h 947"/>
                  <a:gd name="T26" fmla="*/ 264 w 948"/>
                  <a:gd name="T27" fmla="*/ 748 h 947"/>
                  <a:gd name="T28" fmla="*/ 194 w 948"/>
                  <a:gd name="T29" fmla="*/ 665 h 947"/>
                  <a:gd name="T30" fmla="*/ 264 w 948"/>
                  <a:gd name="T31" fmla="*/ 665 h 947"/>
                  <a:gd name="T32" fmla="*/ 194 w 948"/>
                  <a:gd name="T33" fmla="*/ 373 h 947"/>
                  <a:gd name="T34" fmla="*/ 264 w 948"/>
                  <a:gd name="T35" fmla="*/ 290 h 947"/>
                  <a:gd name="T36" fmla="*/ 264 w 948"/>
                  <a:gd name="T37" fmla="*/ 184 h 947"/>
                  <a:gd name="T38" fmla="*/ 382 w 948"/>
                  <a:gd name="T39" fmla="*/ 853 h 947"/>
                  <a:gd name="T40" fmla="*/ 451 w 948"/>
                  <a:gd name="T41" fmla="*/ 853 h 947"/>
                  <a:gd name="T42" fmla="*/ 382 w 948"/>
                  <a:gd name="T43" fmla="*/ 560 h 947"/>
                  <a:gd name="T44" fmla="*/ 451 w 948"/>
                  <a:gd name="T45" fmla="*/ 478 h 947"/>
                  <a:gd name="T46" fmla="*/ 451 w 948"/>
                  <a:gd name="T47" fmla="*/ 373 h 947"/>
                  <a:gd name="T48" fmla="*/ 382 w 948"/>
                  <a:gd name="T49" fmla="*/ 290 h 947"/>
                  <a:gd name="T50" fmla="*/ 451 w 948"/>
                  <a:gd name="T51" fmla="*/ 290 h 947"/>
                  <a:gd name="T52" fmla="*/ 481 w 948"/>
                  <a:gd name="T53" fmla="*/ 748 h 947"/>
                  <a:gd name="T54" fmla="*/ 550 w 948"/>
                  <a:gd name="T55" fmla="*/ 665 h 947"/>
                  <a:gd name="T56" fmla="*/ 550 w 948"/>
                  <a:gd name="T57" fmla="*/ 560 h 947"/>
                  <a:gd name="T58" fmla="*/ 481 w 948"/>
                  <a:gd name="T59" fmla="*/ 478 h 947"/>
                  <a:gd name="T60" fmla="*/ 550 w 948"/>
                  <a:gd name="T61" fmla="*/ 478 h 947"/>
                  <a:gd name="T62" fmla="*/ 481 w 948"/>
                  <a:gd name="T63" fmla="*/ 184 h 947"/>
                  <a:gd name="T64" fmla="*/ 737 w 948"/>
                  <a:gd name="T65" fmla="*/ 853 h 947"/>
                  <a:gd name="T66" fmla="*/ 737 w 948"/>
                  <a:gd name="T67" fmla="*/ 748 h 947"/>
                  <a:gd name="T68" fmla="*/ 667 w 948"/>
                  <a:gd name="T69" fmla="*/ 665 h 947"/>
                  <a:gd name="T70" fmla="*/ 737 w 948"/>
                  <a:gd name="T71" fmla="*/ 665 h 947"/>
                  <a:gd name="T72" fmla="*/ 667 w 948"/>
                  <a:gd name="T73" fmla="*/ 373 h 947"/>
                  <a:gd name="T74" fmla="*/ 737 w 948"/>
                  <a:gd name="T75" fmla="*/ 290 h 947"/>
                  <a:gd name="T76" fmla="*/ 737 w 948"/>
                  <a:gd name="T77" fmla="*/ 184 h 947"/>
                  <a:gd name="T78" fmla="*/ 768 w 948"/>
                  <a:gd name="T79" fmla="*/ 853 h 947"/>
                  <a:gd name="T80" fmla="*/ 837 w 948"/>
                  <a:gd name="T81" fmla="*/ 853 h 947"/>
                  <a:gd name="T82" fmla="*/ 768 w 948"/>
                  <a:gd name="T83" fmla="*/ 560 h 947"/>
                  <a:gd name="T84" fmla="*/ 837 w 948"/>
                  <a:gd name="T85" fmla="*/ 478 h 947"/>
                  <a:gd name="T86" fmla="*/ 837 w 948"/>
                  <a:gd name="T87" fmla="*/ 373 h 947"/>
                  <a:gd name="T88" fmla="*/ 768 w 948"/>
                  <a:gd name="T89" fmla="*/ 290 h 947"/>
                  <a:gd name="T90" fmla="*/ 837 w 948"/>
                  <a:gd name="T91" fmla="*/ 29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48" h="947">
                    <a:moveTo>
                      <a:pt x="799" y="106"/>
                    </a:moveTo>
                    <a:lnTo>
                      <a:pt x="799" y="60"/>
                    </a:lnTo>
                    <a:lnTo>
                      <a:pt x="429" y="60"/>
                    </a:lnTo>
                    <a:lnTo>
                      <a:pt x="429" y="106"/>
                    </a:lnTo>
                    <a:lnTo>
                      <a:pt x="321" y="106"/>
                    </a:lnTo>
                    <a:lnTo>
                      <a:pt x="321" y="0"/>
                    </a:lnTo>
                    <a:lnTo>
                      <a:pt x="117" y="0"/>
                    </a:lnTo>
                    <a:lnTo>
                      <a:pt x="117" y="106"/>
                    </a:lnTo>
                    <a:lnTo>
                      <a:pt x="0" y="106"/>
                    </a:lnTo>
                    <a:lnTo>
                      <a:pt x="0" y="143"/>
                    </a:lnTo>
                    <a:lnTo>
                      <a:pt x="35" y="143"/>
                    </a:lnTo>
                    <a:lnTo>
                      <a:pt x="35" y="947"/>
                    </a:lnTo>
                    <a:lnTo>
                      <a:pt x="913" y="947"/>
                    </a:lnTo>
                    <a:lnTo>
                      <a:pt x="913" y="143"/>
                    </a:lnTo>
                    <a:lnTo>
                      <a:pt x="948" y="143"/>
                    </a:lnTo>
                    <a:lnTo>
                      <a:pt x="948" y="106"/>
                    </a:lnTo>
                    <a:lnTo>
                      <a:pt x="799" y="106"/>
                    </a:lnTo>
                    <a:lnTo>
                      <a:pt x="799" y="106"/>
                    </a:lnTo>
                    <a:close/>
                    <a:moveTo>
                      <a:pt x="164" y="853"/>
                    </a:moveTo>
                    <a:lnTo>
                      <a:pt x="95" y="853"/>
                    </a:lnTo>
                    <a:lnTo>
                      <a:pt x="95" y="748"/>
                    </a:lnTo>
                    <a:lnTo>
                      <a:pt x="164" y="748"/>
                    </a:lnTo>
                    <a:lnTo>
                      <a:pt x="164" y="853"/>
                    </a:lnTo>
                    <a:close/>
                    <a:moveTo>
                      <a:pt x="164" y="665"/>
                    </a:moveTo>
                    <a:lnTo>
                      <a:pt x="95" y="665"/>
                    </a:lnTo>
                    <a:lnTo>
                      <a:pt x="95" y="560"/>
                    </a:lnTo>
                    <a:lnTo>
                      <a:pt x="164" y="560"/>
                    </a:lnTo>
                    <a:lnTo>
                      <a:pt x="164" y="665"/>
                    </a:lnTo>
                    <a:close/>
                    <a:moveTo>
                      <a:pt x="164" y="478"/>
                    </a:moveTo>
                    <a:lnTo>
                      <a:pt x="95" y="478"/>
                    </a:lnTo>
                    <a:lnTo>
                      <a:pt x="95" y="373"/>
                    </a:lnTo>
                    <a:lnTo>
                      <a:pt x="164" y="373"/>
                    </a:lnTo>
                    <a:lnTo>
                      <a:pt x="164" y="478"/>
                    </a:lnTo>
                    <a:close/>
                    <a:moveTo>
                      <a:pt x="164" y="290"/>
                    </a:moveTo>
                    <a:lnTo>
                      <a:pt x="95" y="290"/>
                    </a:lnTo>
                    <a:lnTo>
                      <a:pt x="95" y="184"/>
                    </a:lnTo>
                    <a:lnTo>
                      <a:pt x="164" y="184"/>
                    </a:lnTo>
                    <a:lnTo>
                      <a:pt x="164" y="290"/>
                    </a:lnTo>
                    <a:close/>
                    <a:moveTo>
                      <a:pt x="264" y="853"/>
                    </a:moveTo>
                    <a:lnTo>
                      <a:pt x="194" y="853"/>
                    </a:lnTo>
                    <a:lnTo>
                      <a:pt x="194" y="748"/>
                    </a:lnTo>
                    <a:lnTo>
                      <a:pt x="264" y="748"/>
                    </a:lnTo>
                    <a:lnTo>
                      <a:pt x="264" y="853"/>
                    </a:lnTo>
                    <a:close/>
                    <a:moveTo>
                      <a:pt x="264" y="665"/>
                    </a:moveTo>
                    <a:lnTo>
                      <a:pt x="194" y="665"/>
                    </a:lnTo>
                    <a:lnTo>
                      <a:pt x="194" y="560"/>
                    </a:lnTo>
                    <a:lnTo>
                      <a:pt x="264" y="560"/>
                    </a:lnTo>
                    <a:lnTo>
                      <a:pt x="264" y="665"/>
                    </a:lnTo>
                    <a:close/>
                    <a:moveTo>
                      <a:pt x="264" y="478"/>
                    </a:moveTo>
                    <a:lnTo>
                      <a:pt x="194" y="478"/>
                    </a:lnTo>
                    <a:lnTo>
                      <a:pt x="194" y="373"/>
                    </a:lnTo>
                    <a:lnTo>
                      <a:pt x="264" y="373"/>
                    </a:lnTo>
                    <a:lnTo>
                      <a:pt x="264" y="478"/>
                    </a:lnTo>
                    <a:close/>
                    <a:moveTo>
                      <a:pt x="264" y="290"/>
                    </a:moveTo>
                    <a:lnTo>
                      <a:pt x="194" y="290"/>
                    </a:lnTo>
                    <a:lnTo>
                      <a:pt x="194" y="184"/>
                    </a:lnTo>
                    <a:lnTo>
                      <a:pt x="264" y="184"/>
                    </a:lnTo>
                    <a:lnTo>
                      <a:pt x="264" y="290"/>
                    </a:lnTo>
                    <a:close/>
                    <a:moveTo>
                      <a:pt x="451" y="853"/>
                    </a:moveTo>
                    <a:lnTo>
                      <a:pt x="382" y="853"/>
                    </a:lnTo>
                    <a:lnTo>
                      <a:pt x="382" y="748"/>
                    </a:lnTo>
                    <a:lnTo>
                      <a:pt x="451" y="748"/>
                    </a:lnTo>
                    <a:lnTo>
                      <a:pt x="451" y="853"/>
                    </a:lnTo>
                    <a:close/>
                    <a:moveTo>
                      <a:pt x="451" y="665"/>
                    </a:moveTo>
                    <a:lnTo>
                      <a:pt x="382" y="665"/>
                    </a:lnTo>
                    <a:lnTo>
                      <a:pt x="382" y="560"/>
                    </a:lnTo>
                    <a:lnTo>
                      <a:pt x="451" y="560"/>
                    </a:lnTo>
                    <a:lnTo>
                      <a:pt x="451" y="665"/>
                    </a:lnTo>
                    <a:close/>
                    <a:moveTo>
                      <a:pt x="451" y="478"/>
                    </a:moveTo>
                    <a:lnTo>
                      <a:pt x="382" y="478"/>
                    </a:lnTo>
                    <a:lnTo>
                      <a:pt x="382" y="373"/>
                    </a:lnTo>
                    <a:lnTo>
                      <a:pt x="451" y="373"/>
                    </a:lnTo>
                    <a:lnTo>
                      <a:pt x="451" y="478"/>
                    </a:lnTo>
                    <a:close/>
                    <a:moveTo>
                      <a:pt x="451" y="290"/>
                    </a:moveTo>
                    <a:lnTo>
                      <a:pt x="382" y="290"/>
                    </a:lnTo>
                    <a:lnTo>
                      <a:pt x="382" y="184"/>
                    </a:lnTo>
                    <a:lnTo>
                      <a:pt x="451" y="184"/>
                    </a:lnTo>
                    <a:lnTo>
                      <a:pt x="451" y="290"/>
                    </a:lnTo>
                    <a:close/>
                    <a:moveTo>
                      <a:pt x="550" y="853"/>
                    </a:moveTo>
                    <a:lnTo>
                      <a:pt x="481" y="853"/>
                    </a:lnTo>
                    <a:lnTo>
                      <a:pt x="481" y="748"/>
                    </a:lnTo>
                    <a:lnTo>
                      <a:pt x="550" y="748"/>
                    </a:lnTo>
                    <a:lnTo>
                      <a:pt x="550" y="853"/>
                    </a:lnTo>
                    <a:close/>
                    <a:moveTo>
                      <a:pt x="550" y="665"/>
                    </a:moveTo>
                    <a:lnTo>
                      <a:pt x="481" y="665"/>
                    </a:lnTo>
                    <a:lnTo>
                      <a:pt x="481" y="560"/>
                    </a:lnTo>
                    <a:lnTo>
                      <a:pt x="550" y="560"/>
                    </a:lnTo>
                    <a:lnTo>
                      <a:pt x="550" y="665"/>
                    </a:lnTo>
                    <a:close/>
                    <a:moveTo>
                      <a:pt x="550" y="478"/>
                    </a:moveTo>
                    <a:lnTo>
                      <a:pt x="481" y="478"/>
                    </a:lnTo>
                    <a:lnTo>
                      <a:pt x="481" y="373"/>
                    </a:lnTo>
                    <a:lnTo>
                      <a:pt x="550" y="373"/>
                    </a:lnTo>
                    <a:lnTo>
                      <a:pt x="550" y="478"/>
                    </a:lnTo>
                    <a:close/>
                    <a:moveTo>
                      <a:pt x="550" y="290"/>
                    </a:moveTo>
                    <a:lnTo>
                      <a:pt x="481" y="290"/>
                    </a:lnTo>
                    <a:lnTo>
                      <a:pt x="481" y="184"/>
                    </a:lnTo>
                    <a:lnTo>
                      <a:pt x="550" y="184"/>
                    </a:lnTo>
                    <a:lnTo>
                      <a:pt x="550" y="290"/>
                    </a:lnTo>
                    <a:close/>
                    <a:moveTo>
                      <a:pt x="737" y="853"/>
                    </a:moveTo>
                    <a:lnTo>
                      <a:pt x="667" y="853"/>
                    </a:lnTo>
                    <a:lnTo>
                      <a:pt x="667" y="748"/>
                    </a:lnTo>
                    <a:lnTo>
                      <a:pt x="737" y="748"/>
                    </a:lnTo>
                    <a:lnTo>
                      <a:pt x="737" y="853"/>
                    </a:lnTo>
                    <a:close/>
                    <a:moveTo>
                      <a:pt x="737" y="665"/>
                    </a:moveTo>
                    <a:lnTo>
                      <a:pt x="667" y="665"/>
                    </a:lnTo>
                    <a:lnTo>
                      <a:pt x="667" y="560"/>
                    </a:lnTo>
                    <a:lnTo>
                      <a:pt x="737" y="560"/>
                    </a:lnTo>
                    <a:lnTo>
                      <a:pt x="737" y="665"/>
                    </a:lnTo>
                    <a:close/>
                    <a:moveTo>
                      <a:pt x="737" y="478"/>
                    </a:moveTo>
                    <a:lnTo>
                      <a:pt x="667" y="478"/>
                    </a:lnTo>
                    <a:lnTo>
                      <a:pt x="667" y="373"/>
                    </a:lnTo>
                    <a:lnTo>
                      <a:pt x="737" y="373"/>
                    </a:lnTo>
                    <a:lnTo>
                      <a:pt x="737" y="478"/>
                    </a:lnTo>
                    <a:close/>
                    <a:moveTo>
                      <a:pt x="737" y="290"/>
                    </a:moveTo>
                    <a:lnTo>
                      <a:pt x="667" y="290"/>
                    </a:lnTo>
                    <a:lnTo>
                      <a:pt x="667" y="184"/>
                    </a:lnTo>
                    <a:lnTo>
                      <a:pt x="737" y="184"/>
                    </a:lnTo>
                    <a:lnTo>
                      <a:pt x="737" y="290"/>
                    </a:lnTo>
                    <a:close/>
                    <a:moveTo>
                      <a:pt x="837" y="853"/>
                    </a:moveTo>
                    <a:lnTo>
                      <a:pt x="768" y="853"/>
                    </a:lnTo>
                    <a:lnTo>
                      <a:pt x="768" y="748"/>
                    </a:lnTo>
                    <a:lnTo>
                      <a:pt x="837" y="748"/>
                    </a:lnTo>
                    <a:lnTo>
                      <a:pt x="837" y="853"/>
                    </a:lnTo>
                    <a:close/>
                    <a:moveTo>
                      <a:pt x="837" y="665"/>
                    </a:moveTo>
                    <a:lnTo>
                      <a:pt x="768" y="665"/>
                    </a:lnTo>
                    <a:lnTo>
                      <a:pt x="768" y="560"/>
                    </a:lnTo>
                    <a:lnTo>
                      <a:pt x="837" y="560"/>
                    </a:lnTo>
                    <a:lnTo>
                      <a:pt x="837" y="665"/>
                    </a:lnTo>
                    <a:close/>
                    <a:moveTo>
                      <a:pt x="837" y="478"/>
                    </a:moveTo>
                    <a:lnTo>
                      <a:pt x="768" y="478"/>
                    </a:lnTo>
                    <a:lnTo>
                      <a:pt x="768" y="373"/>
                    </a:lnTo>
                    <a:lnTo>
                      <a:pt x="837" y="373"/>
                    </a:lnTo>
                    <a:lnTo>
                      <a:pt x="837" y="478"/>
                    </a:lnTo>
                    <a:close/>
                    <a:moveTo>
                      <a:pt x="837" y="290"/>
                    </a:moveTo>
                    <a:lnTo>
                      <a:pt x="768" y="290"/>
                    </a:lnTo>
                    <a:lnTo>
                      <a:pt x="768" y="184"/>
                    </a:lnTo>
                    <a:lnTo>
                      <a:pt x="837" y="184"/>
                    </a:lnTo>
                    <a:lnTo>
                      <a:pt x="837" y="2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xmlns="" id="{A32AD9F1-9EE1-4F3A-9B0A-6811D71A5E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9930" y="4935597"/>
                <a:ext cx="215145" cy="510264"/>
              </a:xfrm>
              <a:custGeom>
                <a:avLst/>
                <a:gdLst>
                  <a:gd name="T0" fmla="*/ 23 w 572"/>
                  <a:gd name="T1" fmla="*/ 123 h 1359"/>
                  <a:gd name="T2" fmla="*/ 13 w 572"/>
                  <a:gd name="T3" fmla="*/ 160 h 1359"/>
                  <a:gd name="T4" fmla="*/ 560 w 572"/>
                  <a:gd name="T5" fmla="*/ 160 h 1359"/>
                  <a:gd name="T6" fmla="*/ 550 w 572"/>
                  <a:gd name="T7" fmla="*/ 123 h 1359"/>
                  <a:gd name="T8" fmla="*/ 86 w 572"/>
                  <a:gd name="T9" fmla="*/ 1265 h 1359"/>
                  <a:gd name="T10" fmla="*/ 155 w 572"/>
                  <a:gd name="T11" fmla="*/ 1265 h 1359"/>
                  <a:gd name="T12" fmla="*/ 86 w 572"/>
                  <a:gd name="T13" fmla="*/ 972 h 1359"/>
                  <a:gd name="T14" fmla="*/ 155 w 572"/>
                  <a:gd name="T15" fmla="*/ 890 h 1359"/>
                  <a:gd name="T16" fmla="*/ 155 w 572"/>
                  <a:gd name="T17" fmla="*/ 785 h 1359"/>
                  <a:gd name="T18" fmla="*/ 86 w 572"/>
                  <a:gd name="T19" fmla="*/ 702 h 1359"/>
                  <a:gd name="T20" fmla="*/ 155 w 572"/>
                  <a:gd name="T21" fmla="*/ 702 h 1359"/>
                  <a:gd name="T22" fmla="*/ 86 w 572"/>
                  <a:gd name="T23" fmla="*/ 418 h 1359"/>
                  <a:gd name="T24" fmla="*/ 155 w 572"/>
                  <a:gd name="T25" fmla="*/ 335 h 1359"/>
                  <a:gd name="T26" fmla="*/ 155 w 572"/>
                  <a:gd name="T27" fmla="*/ 230 h 1359"/>
                  <a:gd name="T28" fmla="*/ 185 w 572"/>
                  <a:gd name="T29" fmla="*/ 1265 h 1359"/>
                  <a:gd name="T30" fmla="*/ 254 w 572"/>
                  <a:gd name="T31" fmla="*/ 1265 h 1359"/>
                  <a:gd name="T32" fmla="*/ 185 w 572"/>
                  <a:gd name="T33" fmla="*/ 972 h 1359"/>
                  <a:gd name="T34" fmla="*/ 254 w 572"/>
                  <a:gd name="T35" fmla="*/ 890 h 1359"/>
                  <a:gd name="T36" fmla="*/ 254 w 572"/>
                  <a:gd name="T37" fmla="*/ 785 h 1359"/>
                  <a:gd name="T38" fmla="*/ 185 w 572"/>
                  <a:gd name="T39" fmla="*/ 702 h 1359"/>
                  <a:gd name="T40" fmla="*/ 254 w 572"/>
                  <a:gd name="T41" fmla="*/ 702 h 1359"/>
                  <a:gd name="T42" fmla="*/ 185 w 572"/>
                  <a:gd name="T43" fmla="*/ 418 h 1359"/>
                  <a:gd name="T44" fmla="*/ 254 w 572"/>
                  <a:gd name="T45" fmla="*/ 335 h 1359"/>
                  <a:gd name="T46" fmla="*/ 254 w 572"/>
                  <a:gd name="T47" fmla="*/ 230 h 1359"/>
                  <a:gd name="T48" fmla="*/ 312 w 572"/>
                  <a:gd name="T49" fmla="*/ 1265 h 1359"/>
                  <a:gd name="T50" fmla="*/ 382 w 572"/>
                  <a:gd name="T51" fmla="*/ 1265 h 1359"/>
                  <a:gd name="T52" fmla="*/ 312 w 572"/>
                  <a:gd name="T53" fmla="*/ 972 h 1359"/>
                  <a:gd name="T54" fmla="*/ 382 w 572"/>
                  <a:gd name="T55" fmla="*/ 890 h 1359"/>
                  <a:gd name="T56" fmla="*/ 382 w 572"/>
                  <a:gd name="T57" fmla="*/ 785 h 1359"/>
                  <a:gd name="T58" fmla="*/ 312 w 572"/>
                  <a:gd name="T59" fmla="*/ 702 h 1359"/>
                  <a:gd name="T60" fmla="*/ 382 w 572"/>
                  <a:gd name="T61" fmla="*/ 702 h 1359"/>
                  <a:gd name="T62" fmla="*/ 312 w 572"/>
                  <a:gd name="T63" fmla="*/ 418 h 1359"/>
                  <a:gd name="T64" fmla="*/ 382 w 572"/>
                  <a:gd name="T65" fmla="*/ 335 h 1359"/>
                  <a:gd name="T66" fmla="*/ 382 w 572"/>
                  <a:gd name="T67" fmla="*/ 230 h 1359"/>
                  <a:gd name="T68" fmla="*/ 411 w 572"/>
                  <a:gd name="T69" fmla="*/ 1265 h 1359"/>
                  <a:gd name="T70" fmla="*/ 481 w 572"/>
                  <a:gd name="T71" fmla="*/ 1265 h 1359"/>
                  <a:gd name="T72" fmla="*/ 411 w 572"/>
                  <a:gd name="T73" fmla="*/ 972 h 1359"/>
                  <a:gd name="T74" fmla="*/ 481 w 572"/>
                  <a:gd name="T75" fmla="*/ 890 h 1359"/>
                  <a:gd name="T76" fmla="*/ 481 w 572"/>
                  <a:gd name="T77" fmla="*/ 785 h 1359"/>
                  <a:gd name="T78" fmla="*/ 411 w 572"/>
                  <a:gd name="T79" fmla="*/ 702 h 1359"/>
                  <a:gd name="T80" fmla="*/ 481 w 572"/>
                  <a:gd name="T81" fmla="*/ 702 h 1359"/>
                  <a:gd name="T82" fmla="*/ 411 w 572"/>
                  <a:gd name="T83" fmla="*/ 418 h 1359"/>
                  <a:gd name="T84" fmla="*/ 481 w 572"/>
                  <a:gd name="T85" fmla="*/ 335 h 1359"/>
                  <a:gd name="T86" fmla="*/ 481 w 572"/>
                  <a:gd name="T87" fmla="*/ 230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2" h="1359">
                    <a:moveTo>
                      <a:pt x="472" y="0"/>
                    </a:moveTo>
                    <a:lnTo>
                      <a:pt x="100" y="0"/>
                    </a:lnTo>
                    <a:lnTo>
                      <a:pt x="23" y="123"/>
                    </a:lnTo>
                    <a:lnTo>
                      <a:pt x="0" y="123"/>
                    </a:lnTo>
                    <a:lnTo>
                      <a:pt x="0" y="160"/>
                    </a:lnTo>
                    <a:lnTo>
                      <a:pt x="13" y="160"/>
                    </a:lnTo>
                    <a:lnTo>
                      <a:pt x="13" y="1359"/>
                    </a:lnTo>
                    <a:lnTo>
                      <a:pt x="560" y="1359"/>
                    </a:lnTo>
                    <a:lnTo>
                      <a:pt x="560" y="160"/>
                    </a:lnTo>
                    <a:lnTo>
                      <a:pt x="572" y="160"/>
                    </a:lnTo>
                    <a:lnTo>
                      <a:pt x="572" y="123"/>
                    </a:lnTo>
                    <a:lnTo>
                      <a:pt x="550" y="123"/>
                    </a:lnTo>
                    <a:lnTo>
                      <a:pt x="472" y="0"/>
                    </a:lnTo>
                    <a:close/>
                    <a:moveTo>
                      <a:pt x="155" y="1265"/>
                    </a:moveTo>
                    <a:lnTo>
                      <a:pt x="86" y="1265"/>
                    </a:lnTo>
                    <a:lnTo>
                      <a:pt x="86" y="1160"/>
                    </a:lnTo>
                    <a:lnTo>
                      <a:pt x="155" y="1160"/>
                    </a:lnTo>
                    <a:lnTo>
                      <a:pt x="155" y="1265"/>
                    </a:lnTo>
                    <a:close/>
                    <a:moveTo>
                      <a:pt x="155" y="1077"/>
                    </a:moveTo>
                    <a:lnTo>
                      <a:pt x="86" y="1077"/>
                    </a:lnTo>
                    <a:lnTo>
                      <a:pt x="86" y="972"/>
                    </a:lnTo>
                    <a:lnTo>
                      <a:pt x="155" y="972"/>
                    </a:lnTo>
                    <a:lnTo>
                      <a:pt x="155" y="1077"/>
                    </a:lnTo>
                    <a:close/>
                    <a:moveTo>
                      <a:pt x="155" y="890"/>
                    </a:moveTo>
                    <a:lnTo>
                      <a:pt x="86" y="890"/>
                    </a:lnTo>
                    <a:lnTo>
                      <a:pt x="86" y="785"/>
                    </a:lnTo>
                    <a:lnTo>
                      <a:pt x="155" y="785"/>
                    </a:lnTo>
                    <a:lnTo>
                      <a:pt x="155" y="890"/>
                    </a:lnTo>
                    <a:close/>
                    <a:moveTo>
                      <a:pt x="155" y="702"/>
                    </a:moveTo>
                    <a:lnTo>
                      <a:pt x="86" y="702"/>
                    </a:lnTo>
                    <a:lnTo>
                      <a:pt x="86" y="596"/>
                    </a:lnTo>
                    <a:lnTo>
                      <a:pt x="155" y="596"/>
                    </a:lnTo>
                    <a:lnTo>
                      <a:pt x="155" y="702"/>
                    </a:lnTo>
                    <a:close/>
                    <a:moveTo>
                      <a:pt x="155" y="523"/>
                    </a:moveTo>
                    <a:lnTo>
                      <a:pt x="86" y="523"/>
                    </a:lnTo>
                    <a:lnTo>
                      <a:pt x="86" y="418"/>
                    </a:lnTo>
                    <a:lnTo>
                      <a:pt x="155" y="418"/>
                    </a:lnTo>
                    <a:lnTo>
                      <a:pt x="155" y="523"/>
                    </a:lnTo>
                    <a:close/>
                    <a:moveTo>
                      <a:pt x="155" y="335"/>
                    </a:moveTo>
                    <a:lnTo>
                      <a:pt x="86" y="335"/>
                    </a:lnTo>
                    <a:lnTo>
                      <a:pt x="86" y="230"/>
                    </a:lnTo>
                    <a:lnTo>
                      <a:pt x="155" y="230"/>
                    </a:lnTo>
                    <a:lnTo>
                      <a:pt x="155" y="335"/>
                    </a:lnTo>
                    <a:close/>
                    <a:moveTo>
                      <a:pt x="254" y="1265"/>
                    </a:moveTo>
                    <a:lnTo>
                      <a:pt x="185" y="1265"/>
                    </a:lnTo>
                    <a:lnTo>
                      <a:pt x="185" y="1160"/>
                    </a:lnTo>
                    <a:lnTo>
                      <a:pt x="254" y="1160"/>
                    </a:lnTo>
                    <a:lnTo>
                      <a:pt x="254" y="1265"/>
                    </a:lnTo>
                    <a:close/>
                    <a:moveTo>
                      <a:pt x="254" y="1077"/>
                    </a:moveTo>
                    <a:lnTo>
                      <a:pt x="185" y="1077"/>
                    </a:lnTo>
                    <a:lnTo>
                      <a:pt x="185" y="972"/>
                    </a:lnTo>
                    <a:lnTo>
                      <a:pt x="254" y="972"/>
                    </a:lnTo>
                    <a:lnTo>
                      <a:pt x="254" y="1077"/>
                    </a:lnTo>
                    <a:close/>
                    <a:moveTo>
                      <a:pt x="254" y="890"/>
                    </a:moveTo>
                    <a:lnTo>
                      <a:pt x="185" y="890"/>
                    </a:lnTo>
                    <a:lnTo>
                      <a:pt x="185" y="785"/>
                    </a:lnTo>
                    <a:lnTo>
                      <a:pt x="254" y="785"/>
                    </a:lnTo>
                    <a:lnTo>
                      <a:pt x="254" y="890"/>
                    </a:lnTo>
                    <a:close/>
                    <a:moveTo>
                      <a:pt x="254" y="702"/>
                    </a:moveTo>
                    <a:lnTo>
                      <a:pt x="185" y="702"/>
                    </a:lnTo>
                    <a:lnTo>
                      <a:pt x="185" y="596"/>
                    </a:lnTo>
                    <a:lnTo>
                      <a:pt x="254" y="596"/>
                    </a:lnTo>
                    <a:lnTo>
                      <a:pt x="254" y="702"/>
                    </a:lnTo>
                    <a:close/>
                    <a:moveTo>
                      <a:pt x="254" y="523"/>
                    </a:moveTo>
                    <a:lnTo>
                      <a:pt x="185" y="523"/>
                    </a:lnTo>
                    <a:lnTo>
                      <a:pt x="185" y="418"/>
                    </a:lnTo>
                    <a:lnTo>
                      <a:pt x="254" y="418"/>
                    </a:lnTo>
                    <a:lnTo>
                      <a:pt x="254" y="523"/>
                    </a:lnTo>
                    <a:close/>
                    <a:moveTo>
                      <a:pt x="254" y="335"/>
                    </a:moveTo>
                    <a:lnTo>
                      <a:pt x="185" y="335"/>
                    </a:lnTo>
                    <a:lnTo>
                      <a:pt x="185" y="230"/>
                    </a:lnTo>
                    <a:lnTo>
                      <a:pt x="254" y="230"/>
                    </a:lnTo>
                    <a:lnTo>
                      <a:pt x="254" y="335"/>
                    </a:lnTo>
                    <a:close/>
                    <a:moveTo>
                      <a:pt x="382" y="1265"/>
                    </a:moveTo>
                    <a:lnTo>
                      <a:pt x="312" y="1265"/>
                    </a:lnTo>
                    <a:lnTo>
                      <a:pt x="312" y="1160"/>
                    </a:lnTo>
                    <a:lnTo>
                      <a:pt x="382" y="1160"/>
                    </a:lnTo>
                    <a:lnTo>
                      <a:pt x="382" y="1265"/>
                    </a:lnTo>
                    <a:close/>
                    <a:moveTo>
                      <a:pt x="382" y="1077"/>
                    </a:moveTo>
                    <a:lnTo>
                      <a:pt x="312" y="1077"/>
                    </a:lnTo>
                    <a:lnTo>
                      <a:pt x="312" y="972"/>
                    </a:lnTo>
                    <a:lnTo>
                      <a:pt x="382" y="972"/>
                    </a:lnTo>
                    <a:lnTo>
                      <a:pt x="382" y="1077"/>
                    </a:lnTo>
                    <a:close/>
                    <a:moveTo>
                      <a:pt x="382" y="890"/>
                    </a:moveTo>
                    <a:lnTo>
                      <a:pt x="312" y="890"/>
                    </a:lnTo>
                    <a:lnTo>
                      <a:pt x="312" y="785"/>
                    </a:lnTo>
                    <a:lnTo>
                      <a:pt x="382" y="785"/>
                    </a:lnTo>
                    <a:lnTo>
                      <a:pt x="382" y="890"/>
                    </a:lnTo>
                    <a:close/>
                    <a:moveTo>
                      <a:pt x="382" y="702"/>
                    </a:moveTo>
                    <a:lnTo>
                      <a:pt x="312" y="702"/>
                    </a:lnTo>
                    <a:lnTo>
                      <a:pt x="312" y="596"/>
                    </a:lnTo>
                    <a:lnTo>
                      <a:pt x="382" y="596"/>
                    </a:lnTo>
                    <a:lnTo>
                      <a:pt x="382" y="702"/>
                    </a:lnTo>
                    <a:close/>
                    <a:moveTo>
                      <a:pt x="382" y="523"/>
                    </a:moveTo>
                    <a:lnTo>
                      <a:pt x="312" y="523"/>
                    </a:lnTo>
                    <a:lnTo>
                      <a:pt x="312" y="418"/>
                    </a:lnTo>
                    <a:lnTo>
                      <a:pt x="382" y="418"/>
                    </a:lnTo>
                    <a:lnTo>
                      <a:pt x="382" y="523"/>
                    </a:lnTo>
                    <a:close/>
                    <a:moveTo>
                      <a:pt x="382" y="335"/>
                    </a:moveTo>
                    <a:lnTo>
                      <a:pt x="312" y="335"/>
                    </a:lnTo>
                    <a:lnTo>
                      <a:pt x="312" y="230"/>
                    </a:lnTo>
                    <a:lnTo>
                      <a:pt x="382" y="230"/>
                    </a:lnTo>
                    <a:lnTo>
                      <a:pt x="382" y="335"/>
                    </a:lnTo>
                    <a:close/>
                    <a:moveTo>
                      <a:pt x="481" y="1265"/>
                    </a:moveTo>
                    <a:lnTo>
                      <a:pt x="411" y="1265"/>
                    </a:lnTo>
                    <a:lnTo>
                      <a:pt x="411" y="1160"/>
                    </a:lnTo>
                    <a:lnTo>
                      <a:pt x="481" y="1160"/>
                    </a:lnTo>
                    <a:lnTo>
                      <a:pt x="481" y="1265"/>
                    </a:lnTo>
                    <a:close/>
                    <a:moveTo>
                      <a:pt x="481" y="1077"/>
                    </a:moveTo>
                    <a:lnTo>
                      <a:pt x="411" y="1077"/>
                    </a:lnTo>
                    <a:lnTo>
                      <a:pt x="411" y="972"/>
                    </a:lnTo>
                    <a:lnTo>
                      <a:pt x="481" y="972"/>
                    </a:lnTo>
                    <a:lnTo>
                      <a:pt x="481" y="1077"/>
                    </a:lnTo>
                    <a:close/>
                    <a:moveTo>
                      <a:pt x="481" y="890"/>
                    </a:moveTo>
                    <a:lnTo>
                      <a:pt x="411" y="890"/>
                    </a:lnTo>
                    <a:lnTo>
                      <a:pt x="411" y="785"/>
                    </a:lnTo>
                    <a:lnTo>
                      <a:pt x="481" y="785"/>
                    </a:lnTo>
                    <a:lnTo>
                      <a:pt x="481" y="890"/>
                    </a:lnTo>
                    <a:close/>
                    <a:moveTo>
                      <a:pt x="481" y="702"/>
                    </a:moveTo>
                    <a:lnTo>
                      <a:pt x="411" y="702"/>
                    </a:lnTo>
                    <a:lnTo>
                      <a:pt x="411" y="596"/>
                    </a:lnTo>
                    <a:lnTo>
                      <a:pt x="481" y="596"/>
                    </a:lnTo>
                    <a:lnTo>
                      <a:pt x="481" y="702"/>
                    </a:lnTo>
                    <a:close/>
                    <a:moveTo>
                      <a:pt x="481" y="523"/>
                    </a:moveTo>
                    <a:lnTo>
                      <a:pt x="411" y="523"/>
                    </a:lnTo>
                    <a:lnTo>
                      <a:pt x="411" y="418"/>
                    </a:lnTo>
                    <a:lnTo>
                      <a:pt x="481" y="418"/>
                    </a:lnTo>
                    <a:lnTo>
                      <a:pt x="481" y="523"/>
                    </a:lnTo>
                    <a:close/>
                    <a:moveTo>
                      <a:pt x="481" y="335"/>
                    </a:moveTo>
                    <a:lnTo>
                      <a:pt x="411" y="335"/>
                    </a:lnTo>
                    <a:lnTo>
                      <a:pt x="411" y="230"/>
                    </a:lnTo>
                    <a:lnTo>
                      <a:pt x="481" y="230"/>
                    </a:lnTo>
                    <a:lnTo>
                      <a:pt x="481" y="3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xmlns="" id="{D1F0E28E-0D96-4BDB-9A93-51924ECB2F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824" y="4944809"/>
                <a:ext cx="233375" cy="501052"/>
              </a:xfrm>
              <a:custGeom>
                <a:avLst/>
                <a:gdLst>
                  <a:gd name="T0" fmla="*/ 335 w 381"/>
                  <a:gd name="T1" fmla="*/ 9 h 818"/>
                  <a:gd name="T2" fmla="*/ 221 w 381"/>
                  <a:gd name="T3" fmla="*/ 77 h 818"/>
                  <a:gd name="T4" fmla="*/ 92 w 381"/>
                  <a:gd name="T5" fmla="*/ 52 h 818"/>
                  <a:gd name="T6" fmla="*/ 95 w 381"/>
                  <a:gd name="T7" fmla="*/ 49 h 818"/>
                  <a:gd name="T8" fmla="*/ 104 w 381"/>
                  <a:gd name="T9" fmla="*/ 37 h 818"/>
                  <a:gd name="T10" fmla="*/ 104 w 381"/>
                  <a:gd name="T11" fmla="*/ 12 h 818"/>
                  <a:gd name="T12" fmla="*/ 74 w 381"/>
                  <a:gd name="T13" fmla="*/ 25 h 818"/>
                  <a:gd name="T14" fmla="*/ 55 w 381"/>
                  <a:gd name="T15" fmla="*/ 15 h 818"/>
                  <a:gd name="T16" fmla="*/ 46 w 381"/>
                  <a:gd name="T17" fmla="*/ 49 h 818"/>
                  <a:gd name="T18" fmla="*/ 55 w 381"/>
                  <a:gd name="T19" fmla="*/ 55 h 818"/>
                  <a:gd name="T20" fmla="*/ 70 w 381"/>
                  <a:gd name="T21" fmla="*/ 62 h 818"/>
                  <a:gd name="T22" fmla="*/ 77 w 381"/>
                  <a:gd name="T23" fmla="*/ 77 h 818"/>
                  <a:gd name="T24" fmla="*/ 0 w 381"/>
                  <a:gd name="T25" fmla="*/ 818 h 818"/>
                  <a:gd name="T26" fmla="*/ 381 w 381"/>
                  <a:gd name="T27" fmla="*/ 77 h 818"/>
                  <a:gd name="T28" fmla="*/ 141 w 381"/>
                  <a:gd name="T29" fmla="*/ 744 h 818"/>
                  <a:gd name="T30" fmla="*/ 43 w 381"/>
                  <a:gd name="T31" fmla="*/ 621 h 818"/>
                  <a:gd name="T32" fmla="*/ 141 w 381"/>
                  <a:gd name="T33" fmla="*/ 744 h 818"/>
                  <a:gd name="T34" fmla="*/ 43 w 381"/>
                  <a:gd name="T35" fmla="*/ 575 h 818"/>
                  <a:gd name="T36" fmla="*/ 141 w 381"/>
                  <a:gd name="T37" fmla="*/ 452 h 818"/>
                  <a:gd name="T38" fmla="*/ 141 w 381"/>
                  <a:gd name="T39" fmla="*/ 409 h 818"/>
                  <a:gd name="T40" fmla="*/ 43 w 381"/>
                  <a:gd name="T41" fmla="*/ 286 h 818"/>
                  <a:gd name="T42" fmla="*/ 141 w 381"/>
                  <a:gd name="T43" fmla="*/ 409 h 818"/>
                  <a:gd name="T44" fmla="*/ 43 w 381"/>
                  <a:gd name="T45" fmla="*/ 240 h 818"/>
                  <a:gd name="T46" fmla="*/ 141 w 381"/>
                  <a:gd name="T47" fmla="*/ 117 h 818"/>
                  <a:gd name="T48" fmla="*/ 215 w 381"/>
                  <a:gd name="T49" fmla="*/ 701 h 818"/>
                  <a:gd name="T50" fmla="*/ 172 w 381"/>
                  <a:gd name="T51" fmla="*/ 621 h 818"/>
                  <a:gd name="T52" fmla="*/ 215 w 381"/>
                  <a:gd name="T53" fmla="*/ 701 h 818"/>
                  <a:gd name="T54" fmla="*/ 172 w 381"/>
                  <a:gd name="T55" fmla="*/ 535 h 818"/>
                  <a:gd name="T56" fmla="*/ 215 w 381"/>
                  <a:gd name="T57" fmla="*/ 452 h 818"/>
                  <a:gd name="T58" fmla="*/ 215 w 381"/>
                  <a:gd name="T59" fmla="*/ 366 h 818"/>
                  <a:gd name="T60" fmla="*/ 172 w 381"/>
                  <a:gd name="T61" fmla="*/ 286 h 818"/>
                  <a:gd name="T62" fmla="*/ 215 w 381"/>
                  <a:gd name="T63" fmla="*/ 366 h 818"/>
                  <a:gd name="T64" fmla="*/ 172 w 381"/>
                  <a:gd name="T65" fmla="*/ 200 h 818"/>
                  <a:gd name="T66" fmla="*/ 215 w 381"/>
                  <a:gd name="T67" fmla="*/ 117 h 818"/>
                  <a:gd name="T68" fmla="*/ 273 w 381"/>
                  <a:gd name="T69" fmla="*/ 701 h 818"/>
                  <a:gd name="T70" fmla="*/ 230 w 381"/>
                  <a:gd name="T71" fmla="*/ 621 h 818"/>
                  <a:gd name="T72" fmla="*/ 273 w 381"/>
                  <a:gd name="T73" fmla="*/ 701 h 818"/>
                  <a:gd name="T74" fmla="*/ 230 w 381"/>
                  <a:gd name="T75" fmla="*/ 535 h 818"/>
                  <a:gd name="T76" fmla="*/ 273 w 381"/>
                  <a:gd name="T77" fmla="*/ 452 h 818"/>
                  <a:gd name="T78" fmla="*/ 273 w 381"/>
                  <a:gd name="T79" fmla="*/ 366 h 818"/>
                  <a:gd name="T80" fmla="*/ 230 w 381"/>
                  <a:gd name="T81" fmla="*/ 286 h 818"/>
                  <a:gd name="T82" fmla="*/ 273 w 381"/>
                  <a:gd name="T83" fmla="*/ 366 h 818"/>
                  <a:gd name="T84" fmla="*/ 230 w 381"/>
                  <a:gd name="T85" fmla="*/ 200 h 818"/>
                  <a:gd name="T86" fmla="*/ 273 w 381"/>
                  <a:gd name="T87" fmla="*/ 117 h 818"/>
                  <a:gd name="T88" fmla="*/ 344 w 381"/>
                  <a:gd name="T89" fmla="*/ 667 h 818"/>
                  <a:gd name="T90" fmla="*/ 304 w 381"/>
                  <a:gd name="T91" fmla="*/ 621 h 818"/>
                  <a:gd name="T92" fmla="*/ 344 w 381"/>
                  <a:gd name="T93" fmla="*/ 667 h 818"/>
                  <a:gd name="T94" fmla="*/ 304 w 381"/>
                  <a:gd name="T95" fmla="*/ 498 h 818"/>
                  <a:gd name="T96" fmla="*/ 344 w 381"/>
                  <a:gd name="T97" fmla="*/ 452 h 818"/>
                  <a:gd name="T98" fmla="*/ 344 w 381"/>
                  <a:gd name="T99" fmla="*/ 332 h 818"/>
                  <a:gd name="T100" fmla="*/ 304 w 381"/>
                  <a:gd name="T101" fmla="*/ 286 h 818"/>
                  <a:gd name="T102" fmla="*/ 344 w 381"/>
                  <a:gd name="T103" fmla="*/ 332 h 818"/>
                  <a:gd name="T104" fmla="*/ 304 w 381"/>
                  <a:gd name="T105" fmla="*/ 163 h 818"/>
                  <a:gd name="T106" fmla="*/ 344 w 381"/>
                  <a:gd name="T107" fmla="*/ 117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1" h="818">
                    <a:moveTo>
                      <a:pt x="335" y="77"/>
                    </a:moveTo>
                    <a:lnTo>
                      <a:pt x="335" y="9"/>
                    </a:lnTo>
                    <a:lnTo>
                      <a:pt x="221" y="9"/>
                    </a:lnTo>
                    <a:lnTo>
                      <a:pt x="221" y="77"/>
                    </a:lnTo>
                    <a:lnTo>
                      <a:pt x="92" y="77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104" y="37"/>
                    </a:lnTo>
                    <a:lnTo>
                      <a:pt x="107" y="25"/>
                    </a:lnTo>
                    <a:lnTo>
                      <a:pt x="104" y="12"/>
                    </a:lnTo>
                    <a:lnTo>
                      <a:pt x="95" y="0"/>
                    </a:lnTo>
                    <a:lnTo>
                      <a:pt x="74" y="25"/>
                    </a:lnTo>
                    <a:lnTo>
                      <a:pt x="58" y="9"/>
                    </a:lnTo>
                    <a:lnTo>
                      <a:pt x="55" y="15"/>
                    </a:lnTo>
                    <a:lnTo>
                      <a:pt x="67" y="28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55" y="55"/>
                    </a:lnTo>
                    <a:lnTo>
                      <a:pt x="61" y="58"/>
                    </a:lnTo>
                    <a:lnTo>
                      <a:pt x="70" y="62"/>
                    </a:lnTo>
                    <a:lnTo>
                      <a:pt x="77" y="58"/>
                    </a:lnTo>
                    <a:lnTo>
                      <a:pt x="77" y="77"/>
                    </a:lnTo>
                    <a:lnTo>
                      <a:pt x="0" y="77"/>
                    </a:lnTo>
                    <a:lnTo>
                      <a:pt x="0" y="818"/>
                    </a:lnTo>
                    <a:lnTo>
                      <a:pt x="381" y="818"/>
                    </a:lnTo>
                    <a:lnTo>
                      <a:pt x="381" y="77"/>
                    </a:lnTo>
                    <a:lnTo>
                      <a:pt x="335" y="77"/>
                    </a:lnTo>
                    <a:close/>
                    <a:moveTo>
                      <a:pt x="141" y="744"/>
                    </a:moveTo>
                    <a:lnTo>
                      <a:pt x="43" y="744"/>
                    </a:lnTo>
                    <a:lnTo>
                      <a:pt x="43" y="621"/>
                    </a:lnTo>
                    <a:lnTo>
                      <a:pt x="141" y="621"/>
                    </a:lnTo>
                    <a:lnTo>
                      <a:pt x="141" y="744"/>
                    </a:lnTo>
                    <a:close/>
                    <a:moveTo>
                      <a:pt x="141" y="575"/>
                    </a:moveTo>
                    <a:lnTo>
                      <a:pt x="43" y="575"/>
                    </a:lnTo>
                    <a:lnTo>
                      <a:pt x="43" y="452"/>
                    </a:lnTo>
                    <a:lnTo>
                      <a:pt x="141" y="452"/>
                    </a:lnTo>
                    <a:lnTo>
                      <a:pt x="141" y="575"/>
                    </a:lnTo>
                    <a:close/>
                    <a:moveTo>
                      <a:pt x="141" y="409"/>
                    </a:moveTo>
                    <a:lnTo>
                      <a:pt x="43" y="409"/>
                    </a:lnTo>
                    <a:lnTo>
                      <a:pt x="43" y="286"/>
                    </a:lnTo>
                    <a:lnTo>
                      <a:pt x="141" y="286"/>
                    </a:lnTo>
                    <a:lnTo>
                      <a:pt x="141" y="409"/>
                    </a:lnTo>
                    <a:close/>
                    <a:moveTo>
                      <a:pt x="141" y="240"/>
                    </a:moveTo>
                    <a:lnTo>
                      <a:pt x="43" y="240"/>
                    </a:lnTo>
                    <a:lnTo>
                      <a:pt x="43" y="117"/>
                    </a:lnTo>
                    <a:lnTo>
                      <a:pt x="141" y="117"/>
                    </a:lnTo>
                    <a:lnTo>
                      <a:pt x="141" y="240"/>
                    </a:lnTo>
                    <a:close/>
                    <a:moveTo>
                      <a:pt x="215" y="701"/>
                    </a:moveTo>
                    <a:lnTo>
                      <a:pt x="172" y="701"/>
                    </a:lnTo>
                    <a:lnTo>
                      <a:pt x="172" y="621"/>
                    </a:lnTo>
                    <a:lnTo>
                      <a:pt x="215" y="621"/>
                    </a:lnTo>
                    <a:lnTo>
                      <a:pt x="215" y="701"/>
                    </a:lnTo>
                    <a:close/>
                    <a:moveTo>
                      <a:pt x="215" y="535"/>
                    </a:moveTo>
                    <a:lnTo>
                      <a:pt x="172" y="535"/>
                    </a:lnTo>
                    <a:lnTo>
                      <a:pt x="172" y="452"/>
                    </a:lnTo>
                    <a:lnTo>
                      <a:pt x="215" y="452"/>
                    </a:lnTo>
                    <a:lnTo>
                      <a:pt x="215" y="535"/>
                    </a:lnTo>
                    <a:close/>
                    <a:moveTo>
                      <a:pt x="215" y="366"/>
                    </a:moveTo>
                    <a:lnTo>
                      <a:pt x="172" y="366"/>
                    </a:lnTo>
                    <a:lnTo>
                      <a:pt x="172" y="286"/>
                    </a:lnTo>
                    <a:lnTo>
                      <a:pt x="215" y="286"/>
                    </a:lnTo>
                    <a:lnTo>
                      <a:pt x="215" y="366"/>
                    </a:lnTo>
                    <a:close/>
                    <a:moveTo>
                      <a:pt x="215" y="200"/>
                    </a:moveTo>
                    <a:lnTo>
                      <a:pt x="172" y="200"/>
                    </a:lnTo>
                    <a:lnTo>
                      <a:pt x="172" y="117"/>
                    </a:lnTo>
                    <a:lnTo>
                      <a:pt x="215" y="117"/>
                    </a:lnTo>
                    <a:lnTo>
                      <a:pt x="215" y="200"/>
                    </a:lnTo>
                    <a:close/>
                    <a:moveTo>
                      <a:pt x="273" y="701"/>
                    </a:moveTo>
                    <a:lnTo>
                      <a:pt x="230" y="701"/>
                    </a:lnTo>
                    <a:lnTo>
                      <a:pt x="230" y="621"/>
                    </a:lnTo>
                    <a:lnTo>
                      <a:pt x="273" y="621"/>
                    </a:lnTo>
                    <a:lnTo>
                      <a:pt x="273" y="701"/>
                    </a:lnTo>
                    <a:close/>
                    <a:moveTo>
                      <a:pt x="273" y="535"/>
                    </a:moveTo>
                    <a:lnTo>
                      <a:pt x="230" y="535"/>
                    </a:lnTo>
                    <a:lnTo>
                      <a:pt x="230" y="452"/>
                    </a:lnTo>
                    <a:lnTo>
                      <a:pt x="273" y="452"/>
                    </a:lnTo>
                    <a:lnTo>
                      <a:pt x="273" y="535"/>
                    </a:lnTo>
                    <a:close/>
                    <a:moveTo>
                      <a:pt x="273" y="366"/>
                    </a:moveTo>
                    <a:lnTo>
                      <a:pt x="230" y="366"/>
                    </a:lnTo>
                    <a:lnTo>
                      <a:pt x="230" y="286"/>
                    </a:lnTo>
                    <a:lnTo>
                      <a:pt x="273" y="286"/>
                    </a:lnTo>
                    <a:lnTo>
                      <a:pt x="273" y="366"/>
                    </a:lnTo>
                    <a:close/>
                    <a:moveTo>
                      <a:pt x="273" y="200"/>
                    </a:moveTo>
                    <a:lnTo>
                      <a:pt x="230" y="200"/>
                    </a:lnTo>
                    <a:lnTo>
                      <a:pt x="230" y="117"/>
                    </a:lnTo>
                    <a:lnTo>
                      <a:pt x="273" y="117"/>
                    </a:lnTo>
                    <a:lnTo>
                      <a:pt x="273" y="200"/>
                    </a:lnTo>
                    <a:close/>
                    <a:moveTo>
                      <a:pt x="344" y="667"/>
                    </a:moveTo>
                    <a:lnTo>
                      <a:pt x="304" y="667"/>
                    </a:lnTo>
                    <a:lnTo>
                      <a:pt x="304" y="621"/>
                    </a:lnTo>
                    <a:lnTo>
                      <a:pt x="344" y="621"/>
                    </a:lnTo>
                    <a:lnTo>
                      <a:pt x="344" y="667"/>
                    </a:lnTo>
                    <a:close/>
                    <a:moveTo>
                      <a:pt x="344" y="498"/>
                    </a:moveTo>
                    <a:lnTo>
                      <a:pt x="304" y="498"/>
                    </a:lnTo>
                    <a:lnTo>
                      <a:pt x="304" y="452"/>
                    </a:lnTo>
                    <a:lnTo>
                      <a:pt x="344" y="452"/>
                    </a:lnTo>
                    <a:lnTo>
                      <a:pt x="344" y="498"/>
                    </a:lnTo>
                    <a:close/>
                    <a:moveTo>
                      <a:pt x="344" y="332"/>
                    </a:moveTo>
                    <a:lnTo>
                      <a:pt x="304" y="332"/>
                    </a:lnTo>
                    <a:lnTo>
                      <a:pt x="304" y="286"/>
                    </a:lnTo>
                    <a:lnTo>
                      <a:pt x="344" y="286"/>
                    </a:lnTo>
                    <a:lnTo>
                      <a:pt x="344" y="332"/>
                    </a:lnTo>
                    <a:close/>
                    <a:moveTo>
                      <a:pt x="344" y="163"/>
                    </a:moveTo>
                    <a:lnTo>
                      <a:pt x="304" y="163"/>
                    </a:lnTo>
                    <a:lnTo>
                      <a:pt x="304" y="117"/>
                    </a:lnTo>
                    <a:lnTo>
                      <a:pt x="344" y="117"/>
                    </a:lnTo>
                    <a:lnTo>
                      <a:pt x="344" y="1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3" name="그래픽 153">
                <a:extLst>
                  <a:ext uri="{FF2B5EF4-FFF2-40B4-BE49-F238E27FC236}">
                    <a16:creationId xmlns:a16="http://schemas.microsoft.com/office/drawing/2014/main" xmlns="" id="{875FF2D2-8855-4E74-9B20-C8CC5F2DFE08}"/>
                  </a:ext>
                </a:extLst>
              </p:cNvPr>
              <p:cNvGrpSpPr/>
              <p:nvPr/>
            </p:nvGrpSpPr>
            <p:grpSpPr>
              <a:xfrm>
                <a:off x="3542899" y="4758804"/>
                <a:ext cx="766913" cy="687055"/>
                <a:chOff x="3302793" y="2293143"/>
                <a:chExt cx="2533650" cy="2269808"/>
              </a:xfrm>
              <a:grpFill/>
            </p:grpSpPr>
            <p:sp>
              <p:nvSpPr>
                <p:cNvPr id="67" name="자유형: 도형 66">
                  <a:extLst>
                    <a:ext uri="{FF2B5EF4-FFF2-40B4-BE49-F238E27FC236}">
                      <a16:creationId xmlns:a16="http://schemas.microsoft.com/office/drawing/2014/main" xmlns="" id="{902D2640-6720-4BFD-8607-20B9AAEA7C2D}"/>
                    </a:ext>
                  </a:extLst>
                </p:cNvPr>
                <p:cNvSpPr/>
                <p:nvPr/>
              </p:nvSpPr>
              <p:spPr>
                <a:xfrm>
                  <a:off x="3564731" y="2293143"/>
                  <a:ext cx="438150" cy="438150"/>
                </a:xfrm>
                <a:custGeom>
                  <a:avLst/>
                  <a:gdLst>
                    <a:gd name="connsiteX0" fmla="*/ 435769 w 438150"/>
                    <a:gd name="connsiteY0" fmla="*/ 221456 h 438150"/>
                    <a:gd name="connsiteX1" fmla="*/ 221456 w 438150"/>
                    <a:gd name="connsiteY1" fmla="*/ 435769 h 438150"/>
                    <a:gd name="connsiteX2" fmla="*/ 7144 w 438150"/>
                    <a:gd name="connsiteY2" fmla="*/ 221456 h 438150"/>
                    <a:gd name="connsiteX3" fmla="*/ 221456 w 438150"/>
                    <a:gd name="connsiteY3" fmla="*/ 7144 h 438150"/>
                    <a:gd name="connsiteX4" fmla="*/ 435769 w 438150"/>
                    <a:gd name="connsiteY4" fmla="*/ 221456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0" h="438150">
                      <a:moveTo>
                        <a:pt x="435769" y="221456"/>
                      </a:moveTo>
                      <a:cubicBezTo>
                        <a:pt x="435769" y="339818"/>
                        <a:pt x="339818" y="435769"/>
                        <a:pt x="221456" y="435769"/>
                      </a:cubicBezTo>
                      <a:cubicBezTo>
                        <a:pt x="103095" y="435769"/>
                        <a:pt x="7144" y="339818"/>
                        <a:pt x="7144" y="221456"/>
                      </a:cubicBezTo>
                      <a:cubicBezTo>
                        <a:pt x="7144" y="103095"/>
                        <a:pt x="103095" y="7144"/>
                        <a:pt x="221456" y="7144"/>
                      </a:cubicBezTo>
                      <a:cubicBezTo>
                        <a:pt x="339818" y="7144"/>
                        <a:pt x="435769" y="103095"/>
                        <a:pt x="435769" y="2214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8" name="자유형: 도형 67">
                  <a:extLst>
                    <a:ext uri="{FF2B5EF4-FFF2-40B4-BE49-F238E27FC236}">
                      <a16:creationId xmlns:a16="http://schemas.microsoft.com/office/drawing/2014/main" xmlns="" id="{AC3D1A0E-35C5-4ACD-B651-2FD0EC2F6048}"/>
                    </a:ext>
                  </a:extLst>
                </p:cNvPr>
                <p:cNvSpPr/>
                <p:nvPr/>
              </p:nvSpPr>
              <p:spPr>
                <a:xfrm>
                  <a:off x="5056346" y="3966686"/>
                  <a:ext cx="200025" cy="590550"/>
                </a:xfrm>
                <a:custGeom>
                  <a:avLst/>
                  <a:gdLst>
                    <a:gd name="connsiteX0" fmla="*/ 7144 w 200025"/>
                    <a:gd name="connsiteY0" fmla="*/ 496729 h 590550"/>
                    <a:gd name="connsiteX1" fmla="*/ 102394 w 200025"/>
                    <a:gd name="connsiteY1" fmla="*/ 591979 h 590550"/>
                    <a:gd name="connsiteX2" fmla="*/ 197644 w 200025"/>
                    <a:gd name="connsiteY2" fmla="*/ 496729 h 590550"/>
                    <a:gd name="connsiteX3" fmla="*/ 197644 w 200025"/>
                    <a:gd name="connsiteY3" fmla="*/ 25241 h 590550"/>
                    <a:gd name="connsiteX4" fmla="*/ 7144 w 200025"/>
                    <a:gd name="connsiteY4" fmla="*/ 7144 h 590550"/>
                    <a:gd name="connsiteX5" fmla="*/ 7144 w 200025"/>
                    <a:gd name="connsiteY5" fmla="*/ 496729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590550">
                      <a:moveTo>
                        <a:pt x="7144" y="496729"/>
                      </a:moveTo>
                      <a:cubicBezTo>
                        <a:pt x="7144" y="549116"/>
                        <a:pt x="50006" y="591979"/>
                        <a:pt x="102394" y="591979"/>
                      </a:cubicBezTo>
                      <a:cubicBezTo>
                        <a:pt x="154781" y="591979"/>
                        <a:pt x="197644" y="549116"/>
                        <a:pt x="197644" y="496729"/>
                      </a:cubicBezTo>
                      <a:lnTo>
                        <a:pt x="197644" y="25241"/>
                      </a:lnTo>
                      <a:cubicBezTo>
                        <a:pt x="124301" y="24289"/>
                        <a:pt x="60484" y="16669"/>
                        <a:pt x="7144" y="7144"/>
                      </a:cubicBezTo>
                      <a:lnTo>
                        <a:pt x="7144" y="49672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자유형: 도형 68">
                  <a:extLst>
                    <a:ext uri="{FF2B5EF4-FFF2-40B4-BE49-F238E27FC236}">
                      <a16:creationId xmlns:a16="http://schemas.microsoft.com/office/drawing/2014/main" xmlns="" id="{5C86DE10-9F49-4590-93D7-E48AB81EFC28}"/>
                    </a:ext>
                  </a:extLst>
                </p:cNvPr>
                <p:cNvSpPr/>
                <p:nvPr/>
              </p:nvSpPr>
              <p:spPr>
                <a:xfrm>
                  <a:off x="5278278" y="3966686"/>
                  <a:ext cx="200025" cy="590550"/>
                </a:xfrm>
                <a:custGeom>
                  <a:avLst/>
                  <a:gdLst>
                    <a:gd name="connsiteX0" fmla="*/ 7144 w 200025"/>
                    <a:gd name="connsiteY0" fmla="*/ 496729 h 590550"/>
                    <a:gd name="connsiteX1" fmla="*/ 102394 w 200025"/>
                    <a:gd name="connsiteY1" fmla="*/ 591979 h 590550"/>
                    <a:gd name="connsiteX2" fmla="*/ 197644 w 200025"/>
                    <a:gd name="connsiteY2" fmla="*/ 496729 h 590550"/>
                    <a:gd name="connsiteX3" fmla="*/ 197644 w 200025"/>
                    <a:gd name="connsiteY3" fmla="*/ 7144 h 590550"/>
                    <a:gd name="connsiteX4" fmla="*/ 7144 w 200025"/>
                    <a:gd name="connsiteY4" fmla="*/ 25241 h 590550"/>
                    <a:gd name="connsiteX5" fmla="*/ 7144 w 200025"/>
                    <a:gd name="connsiteY5" fmla="*/ 496729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590550">
                      <a:moveTo>
                        <a:pt x="7144" y="496729"/>
                      </a:moveTo>
                      <a:cubicBezTo>
                        <a:pt x="7144" y="549116"/>
                        <a:pt x="50006" y="591979"/>
                        <a:pt x="102394" y="591979"/>
                      </a:cubicBezTo>
                      <a:cubicBezTo>
                        <a:pt x="154781" y="591979"/>
                        <a:pt x="197644" y="549116"/>
                        <a:pt x="197644" y="496729"/>
                      </a:cubicBezTo>
                      <a:lnTo>
                        <a:pt x="197644" y="7144"/>
                      </a:lnTo>
                      <a:cubicBezTo>
                        <a:pt x="144304" y="16669"/>
                        <a:pt x="80486" y="24289"/>
                        <a:pt x="7144" y="25241"/>
                      </a:cubicBezTo>
                      <a:lnTo>
                        <a:pt x="7144" y="49672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자유형: 도형 69">
                  <a:extLst>
                    <a:ext uri="{FF2B5EF4-FFF2-40B4-BE49-F238E27FC236}">
                      <a16:creationId xmlns:a16="http://schemas.microsoft.com/office/drawing/2014/main" xmlns="" id="{F8130AB7-E5B4-4315-9F68-9B2548280008}"/>
                    </a:ext>
                  </a:extLst>
                </p:cNvPr>
                <p:cNvSpPr/>
                <p:nvPr/>
              </p:nvSpPr>
              <p:spPr>
                <a:xfrm>
                  <a:off x="5015101" y="2340070"/>
                  <a:ext cx="504825" cy="504825"/>
                </a:xfrm>
                <a:custGeom>
                  <a:avLst/>
                  <a:gdLst>
                    <a:gd name="connsiteX0" fmla="*/ 300912 w 504825"/>
                    <a:gd name="connsiteY0" fmla="*/ 55023 h 504825"/>
                    <a:gd name="connsiteX1" fmla="*/ 453908 w 504825"/>
                    <a:gd name="connsiteY1" fmla="*/ 300912 h 504825"/>
                    <a:gd name="connsiteX2" fmla="*/ 208020 w 504825"/>
                    <a:gd name="connsiteY2" fmla="*/ 453908 h 504825"/>
                    <a:gd name="connsiteX3" fmla="*/ 55023 w 504825"/>
                    <a:gd name="connsiteY3" fmla="*/ 208020 h 504825"/>
                    <a:gd name="connsiteX4" fmla="*/ 300912 w 504825"/>
                    <a:gd name="connsiteY4" fmla="*/ 55023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4825" h="504825">
                      <a:moveTo>
                        <a:pt x="300912" y="55023"/>
                      </a:moveTo>
                      <a:cubicBezTo>
                        <a:pt x="411061" y="80675"/>
                        <a:pt x="479560" y="190763"/>
                        <a:pt x="453908" y="300912"/>
                      </a:cubicBezTo>
                      <a:cubicBezTo>
                        <a:pt x="428257" y="411061"/>
                        <a:pt x="318169" y="479560"/>
                        <a:pt x="208020" y="453908"/>
                      </a:cubicBezTo>
                      <a:cubicBezTo>
                        <a:pt x="97871" y="428257"/>
                        <a:pt x="29372" y="318169"/>
                        <a:pt x="55023" y="208020"/>
                      </a:cubicBezTo>
                      <a:cubicBezTo>
                        <a:pt x="80675" y="97871"/>
                        <a:pt x="190763" y="29372"/>
                        <a:pt x="300912" y="550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자유형: 도형 70">
                  <a:extLst>
                    <a:ext uri="{FF2B5EF4-FFF2-40B4-BE49-F238E27FC236}">
                      <a16:creationId xmlns:a16="http://schemas.microsoft.com/office/drawing/2014/main" xmlns="" id="{0EDF4995-59CA-491A-B9C1-83F78D74578F}"/>
                    </a:ext>
                  </a:extLst>
                </p:cNvPr>
                <p:cNvSpPr/>
                <p:nvPr/>
              </p:nvSpPr>
              <p:spPr>
                <a:xfrm>
                  <a:off x="3302793" y="2638901"/>
                  <a:ext cx="2533650" cy="1924050"/>
                </a:xfrm>
                <a:custGeom>
                  <a:avLst/>
                  <a:gdLst>
                    <a:gd name="connsiteX0" fmla="*/ 2391251 w 2533650"/>
                    <a:gd name="connsiteY0" fmla="*/ 1074896 h 1924050"/>
                    <a:gd name="connsiteX1" fmla="*/ 2391251 w 2533650"/>
                    <a:gd name="connsiteY1" fmla="*/ 1462564 h 1924050"/>
                    <a:gd name="connsiteX2" fmla="*/ 2529364 w 2533650"/>
                    <a:gd name="connsiteY2" fmla="*/ 1462564 h 1924050"/>
                    <a:gd name="connsiteX3" fmla="*/ 2529364 w 2533650"/>
                    <a:gd name="connsiteY3" fmla="*/ 1074896 h 1924050"/>
                    <a:gd name="connsiteX4" fmla="*/ 2484596 w 2533650"/>
                    <a:gd name="connsiteY4" fmla="*/ 1074896 h 1924050"/>
                    <a:gd name="connsiteX5" fmla="*/ 2484596 w 2533650"/>
                    <a:gd name="connsiteY5" fmla="*/ 1022509 h 1924050"/>
                    <a:gd name="connsiteX6" fmla="*/ 2520791 w 2533650"/>
                    <a:gd name="connsiteY6" fmla="*/ 957739 h 1924050"/>
                    <a:gd name="connsiteX7" fmla="*/ 2299811 w 2533650"/>
                    <a:gd name="connsiteY7" fmla="*/ 340519 h 1924050"/>
                    <a:gd name="connsiteX8" fmla="*/ 2121694 w 2533650"/>
                    <a:gd name="connsiteY8" fmla="*/ 222409 h 1924050"/>
                    <a:gd name="connsiteX9" fmla="*/ 2107406 w 2533650"/>
                    <a:gd name="connsiteY9" fmla="*/ 218599 h 1924050"/>
                    <a:gd name="connsiteX10" fmla="*/ 2083594 w 2533650"/>
                    <a:gd name="connsiteY10" fmla="*/ 405289 h 1924050"/>
                    <a:gd name="connsiteX11" fmla="*/ 1990249 w 2533650"/>
                    <a:gd name="connsiteY11" fmla="*/ 292894 h 1924050"/>
                    <a:gd name="connsiteX12" fmla="*/ 2065496 w 2533650"/>
                    <a:gd name="connsiteY12" fmla="*/ 210026 h 1924050"/>
                    <a:gd name="connsiteX13" fmla="*/ 1967389 w 2533650"/>
                    <a:gd name="connsiteY13" fmla="*/ 201454 h 1924050"/>
                    <a:gd name="connsiteX14" fmla="*/ 1869281 w 2533650"/>
                    <a:gd name="connsiteY14" fmla="*/ 210026 h 1924050"/>
                    <a:gd name="connsiteX15" fmla="*/ 1944529 w 2533650"/>
                    <a:gd name="connsiteY15" fmla="*/ 292894 h 1924050"/>
                    <a:gd name="connsiteX16" fmla="*/ 1851184 w 2533650"/>
                    <a:gd name="connsiteY16" fmla="*/ 405289 h 1924050"/>
                    <a:gd name="connsiteX17" fmla="*/ 1827371 w 2533650"/>
                    <a:gd name="connsiteY17" fmla="*/ 216694 h 1924050"/>
                    <a:gd name="connsiteX18" fmla="*/ 1630204 w 2533650"/>
                    <a:gd name="connsiteY18" fmla="*/ 151924 h 1924050"/>
                    <a:gd name="connsiteX19" fmla="*/ 1640681 w 2533650"/>
                    <a:gd name="connsiteY19" fmla="*/ 124301 h 1924050"/>
                    <a:gd name="connsiteX20" fmla="*/ 1578769 w 2533650"/>
                    <a:gd name="connsiteY20" fmla="*/ 35719 h 1924050"/>
                    <a:gd name="connsiteX21" fmla="*/ 1253966 w 2533650"/>
                    <a:gd name="connsiteY21" fmla="*/ 7144 h 1924050"/>
                    <a:gd name="connsiteX22" fmla="*/ 644366 w 2533650"/>
                    <a:gd name="connsiteY22" fmla="*/ 142399 h 1924050"/>
                    <a:gd name="connsiteX23" fmla="*/ 299561 w 2533650"/>
                    <a:gd name="connsiteY23" fmla="*/ 142399 h 1924050"/>
                    <a:gd name="connsiteX24" fmla="*/ 295751 w 2533650"/>
                    <a:gd name="connsiteY24" fmla="*/ 142399 h 1924050"/>
                    <a:gd name="connsiteX25" fmla="*/ 217646 w 2533650"/>
                    <a:gd name="connsiteY25" fmla="*/ 162401 h 1924050"/>
                    <a:gd name="connsiteX26" fmla="*/ 72866 w 2533650"/>
                    <a:gd name="connsiteY26" fmla="*/ 341471 h 1924050"/>
                    <a:gd name="connsiteX27" fmla="*/ 7144 w 2533650"/>
                    <a:gd name="connsiteY27" fmla="*/ 801529 h 1924050"/>
                    <a:gd name="connsiteX28" fmla="*/ 12859 w 2533650"/>
                    <a:gd name="connsiteY28" fmla="*/ 984409 h 1924050"/>
                    <a:gd name="connsiteX29" fmla="*/ 64294 w 2533650"/>
                    <a:gd name="connsiteY29" fmla="*/ 1052036 h 1924050"/>
                    <a:gd name="connsiteX30" fmla="*/ 64294 w 2533650"/>
                    <a:gd name="connsiteY30" fmla="*/ 1097756 h 1924050"/>
                    <a:gd name="connsiteX31" fmla="*/ 19526 w 2533650"/>
                    <a:gd name="connsiteY31" fmla="*/ 1097756 h 1924050"/>
                    <a:gd name="connsiteX32" fmla="*/ 19526 w 2533650"/>
                    <a:gd name="connsiteY32" fmla="*/ 1485424 h 1924050"/>
                    <a:gd name="connsiteX33" fmla="*/ 157639 w 2533650"/>
                    <a:gd name="connsiteY33" fmla="*/ 1485424 h 1924050"/>
                    <a:gd name="connsiteX34" fmla="*/ 157639 w 2533650"/>
                    <a:gd name="connsiteY34" fmla="*/ 1097756 h 1924050"/>
                    <a:gd name="connsiteX35" fmla="*/ 112871 w 2533650"/>
                    <a:gd name="connsiteY35" fmla="*/ 1097756 h 1924050"/>
                    <a:gd name="connsiteX36" fmla="*/ 112871 w 2533650"/>
                    <a:gd name="connsiteY36" fmla="*/ 1052036 h 1924050"/>
                    <a:gd name="connsiteX37" fmla="*/ 165259 w 2533650"/>
                    <a:gd name="connsiteY37" fmla="*/ 974884 h 1924050"/>
                    <a:gd name="connsiteX38" fmla="*/ 159544 w 2533650"/>
                    <a:gd name="connsiteY38" fmla="*/ 801529 h 1924050"/>
                    <a:gd name="connsiteX39" fmla="*/ 226219 w 2533650"/>
                    <a:gd name="connsiteY39" fmla="*/ 373856 h 1924050"/>
                    <a:gd name="connsiteX40" fmla="*/ 226219 w 2533650"/>
                    <a:gd name="connsiteY40" fmla="*/ 1802606 h 1924050"/>
                    <a:gd name="connsiteX41" fmla="*/ 344329 w 2533650"/>
                    <a:gd name="connsiteY41" fmla="*/ 1920716 h 1924050"/>
                    <a:gd name="connsiteX42" fmla="*/ 462439 w 2533650"/>
                    <a:gd name="connsiteY42" fmla="*/ 1802606 h 1924050"/>
                    <a:gd name="connsiteX43" fmla="*/ 462439 w 2533650"/>
                    <a:gd name="connsiteY43" fmla="*/ 942499 h 1924050"/>
                    <a:gd name="connsiteX44" fmla="*/ 506254 w 2533650"/>
                    <a:gd name="connsiteY44" fmla="*/ 942499 h 1924050"/>
                    <a:gd name="connsiteX45" fmla="*/ 506254 w 2533650"/>
                    <a:gd name="connsiteY45" fmla="*/ 1802606 h 1924050"/>
                    <a:gd name="connsiteX46" fmla="*/ 624364 w 2533650"/>
                    <a:gd name="connsiteY46" fmla="*/ 1920716 h 1924050"/>
                    <a:gd name="connsiteX47" fmla="*/ 742474 w 2533650"/>
                    <a:gd name="connsiteY47" fmla="*/ 1802606 h 1924050"/>
                    <a:gd name="connsiteX48" fmla="*/ 742474 w 2533650"/>
                    <a:gd name="connsiteY48" fmla="*/ 265271 h 1924050"/>
                    <a:gd name="connsiteX49" fmla="*/ 1049179 w 2533650"/>
                    <a:gd name="connsiteY49" fmla="*/ 175736 h 1924050"/>
                    <a:gd name="connsiteX50" fmla="*/ 1115854 w 2533650"/>
                    <a:gd name="connsiteY50" fmla="*/ 227171 h 1924050"/>
                    <a:gd name="connsiteX51" fmla="*/ 1115854 w 2533650"/>
                    <a:gd name="connsiteY51" fmla="*/ 227171 h 1924050"/>
                    <a:gd name="connsiteX52" fmla="*/ 1222534 w 2533650"/>
                    <a:gd name="connsiteY52" fmla="*/ 222409 h 1924050"/>
                    <a:gd name="connsiteX53" fmla="*/ 1633061 w 2533650"/>
                    <a:gd name="connsiteY53" fmla="*/ 282416 h 1924050"/>
                    <a:gd name="connsiteX54" fmla="*/ 1743551 w 2533650"/>
                    <a:gd name="connsiteY54" fmla="*/ 318611 h 1924050"/>
                    <a:gd name="connsiteX55" fmla="*/ 1555909 w 2533650"/>
                    <a:gd name="connsiteY55" fmla="*/ 1239679 h 1924050"/>
                    <a:gd name="connsiteX56" fmla="*/ 1560671 w 2533650"/>
                    <a:gd name="connsiteY56" fmla="*/ 1242536 h 1924050"/>
                    <a:gd name="connsiteX57" fmla="*/ 1968341 w 2533650"/>
                    <a:gd name="connsiteY57" fmla="*/ 1325404 h 1924050"/>
                    <a:gd name="connsiteX58" fmla="*/ 2376011 w 2533650"/>
                    <a:gd name="connsiteY58" fmla="*/ 1242536 h 1924050"/>
                    <a:gd name="connsiteX59" fmla="*/ 2380774 w 2533650"/>
                    <a:gd name="connsiteY59" fmla="*/ 1239679 h 1924050"/>
                    <a:gd name="connsiteX60" fmla="*/ 2216944 w 2533650"/>
                    <a:gd name="connsiteY60" fmla="*/ 434816 h 1924050"/>
                    <a:gd name="connsiteX61" fmla="*/ 2218849 w 2533650"/>
                    <a:gd name="connsiteY61" fmla="*/ 437674 h 1924050"/>
                    <a:gd name="connsiteX62" fmla="*/ 2398871 w 2533650"/>
                    <a:gd name="connsiteY62" fmla="*/ 974884 h 1924050"/>
                    <a:gd name="connsiteX63" fmla="*/ 2436971 w 2533650"/>
                    <a:gd name="connsiteY63" fmla="*/ 1024414 h 1924050"/>
                    <a:gd name="connsiteX64" fmla="*/ 2436971 w 2533650"/>
                    <a:gd name="connsiteY64" fmla="*/ 1075849 h 1924050"/>
                    <a:gd name="connsiteX65" fmla="*/ 2391251 w 2533650"/>
                    <a:gd name="connsiteY65" fmla="*/ 1074896 h 1924050"/>
                    <a:gd name="connsiteX66" fmla="*/ 2391251 w 2533650"/>
                    <a:gd name="connsiteY66" fmla="*/ 1074896 h 1924050"/>
                    <a:gd name="connsiteX67" fmla="*/ 447199 w 2533650"/>
                    <a:gd name="connsiteY67" fmla="*/ 222409 h 1924050"/>
                    <a:gd name="connsiteX68" fmla="*/ 483394 w 2533650"/>
                    <a:gd name="connsiteY68" fmla="*/ 222409 h 1924050"/>
                    <a:gd name="connsiteX69" fmla="*/ 519589 w 2533650"/>
                    <a:gd name="connsiteY69" fmla="*/ 222409 h 1924050"/>
                    <a:gd name="connsiteX70" fmla="*/ 537686 w 2533650"/>
                    <a:gd name="connsiteY70" fmla="*/ 293846 h 1924050"/>
                    <a:gd name="connsiteX71" fmla="*/ 534829 w 2533650"/>
                    <a:gd name="connsiteY71" fmla="*/ 298609 h 1924050"/>
                    <a:gd name="connsiteX72" fmla="*/ 483394 w 2533650"/>
                    <a:gd name="connsiteY72" fmla="*/ 317659 h 1924050"/>
                    <a:gd name="connsiteX73" fmla="*/ 431959 w 2533650"/>
                    <a:gd name="connsiteY73" fmla="*/ 298609 h 1924050"/>
                    <a:gd name="connsiteX74" fmla="*/ 429101 w 2533650"/>
                    <a:gd name="connsiteY74" fmla="*/ 293846 h 1924050"/>
                    <a:gd name="connsiteX75" fmla="*/ 447199 w 2533650"/>
                    <a:gd name="connsiteY75" fmla="*/ 222409 h 1924050"/>
                    <a:gd name="connsiteX76" fmla="*/ 483394 w 2533650"/>
                    <a:gd name="connsiteY76" fmla="*/ 836771 h 1924050"/>
                    <a:gd name="connsiteX77" fmla="*/ 392906 w 2533650"/>
                    <a:gd name="connsiteY77" fmla="*/ 722471 h 1924050"/>
                    <a:gd name="connsiteX78" fmla="*/ 445294 w 2533650"/>
                    <a:gd name="connsiteY78" fmla="*/ 338614 h 1924050"/>
                    <a:gd name="connsiteX79" fmla="*/ 483394 w 2533650"/>
                    <a:gd name="connsiteY79" fmla="*/ 345281 h 1924050"/>
                    <a:gd name="connsiteX80" fmla="*/ 483394 w 2533650"/>
                    <a:gd name="connsiteY80" fmla="*/ 345281 h 1924050"/>
                    <a:gd name="connsiteX81" fmla="*/ 483394 w 2533650"/>
                    <a:gd name="connsiteY81" fmla="*/ 345281 h 1924050"/>
                    <a:gd name="connsiteX82" fmla="*/ 521494 w 2533650"/>
                    <a:gd name="connsiteY82" fmla="*/ 338614 h 1924050"/>
                    <a:gd name="connsiteX83" fmla="*/ 573881 w 2533650"/>
                    <a:gd name="connsiteY83" fmla="*/ 722471 h 1924050"/>
                    <a:gd name="connsiteX84" fmla="*/ 483394 w 2533650"/>
                    <a:gd name="connsiteY84" fmla="*/ 836771 h 1924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2533650" h="1924050">
                      <a:moveTo>
                        <a:pt x="2391251" y="1074896"/>
                      </a:moveTo>
                      <a:lnTo>
                        <a:pt x="2391251" y="1462564"/>
                      </a:lnTo>
                      <a:lnTo>
                        <a:pt x="2529364" y="1462564"/>
                      </a:lnTo>
                      <a:lnTo>
                        <a:pt x="2529364" y="1074896"/>
                      </a:lnTo>
                      <a:lnTo>
                        <a:pt x="2484596" y="1074896"/>
                      </a:lnTo>
                      <a:lnTo>
                        <a:pt x="2484596" y="1022509"/>
                      </a:lnTo>
                      <a:cubicBezTo>
                        <a:pt x="2509361" y="1012031"/>
                        <a:pt x="2524601" y="985361"/>
                        <a:pt x="2520791" y="957739"/>
                      </a:cubicBezTo>
                      <a:cubicBezTo>
                        <a:pt x="2476976" y="625316"/>
                        <a:pt x="2386489" y="442436"/>
                        <a:pt x="2299811" y="340519"/>
                      </a:cubicBezTo>
                      <a:cubicBezTo>
                        <a:pt x="2218849" y="246221"/>
                        <a:pt x="2141696" y="226219"/>
                        <a:pt x="2121694" y="222409"/>
                      </a:cubicBezTo>
                      <a:cubicBezTo>
                        <a:pt x="2118836" y="221456"/>
                        <a:pt x="2113121" y="220504"/>
                        <a:pt x="2107406" y="218599"/>
                      </a:cubicBezTo>
                      <a:lnTo>
                        <a:pt x="2083594" y="405289"/>
                      </a:lnTo>
                      <a:lnTo>
                        <a:pt x="1990249" y="292894"/>
                      </a:lnTo>
                      <a:lnTo>
                        <a:pt x="2065496" y="210026"/>
                      </a:lnTo>
                      <a:cubicBezTo>
                        <a:pt x="2037874" y="205264"/>
                        <a:pt x="2003584" y="201454"/>
                        <a:pt x="1967389" y="201454"/>
                      </a:cubicBezTo>
                      <a:cubicBezTo>
                        <a:pt x="1931194" y="201454"/>
                        <a:pt x="1896904" y="205264"/>
                        <a:pt x="1869281" y="210026"/>
                      </a:cubicBezTo>
                      <a:lnTo>
                        <a:pt x="1944529" y="292894"/>
                      </a:lnTo>
                      <a:lnTo>
                        <a:pt x="1851184" y="405289"/>
                      </a:lnTo>
                      <a:lnTo>
                        <a:pt x="1827371" y="216694"/>
                      </a:lnTo>
                      <a:cubicBezTo>
                        <a:pt x="1794034" y="202406"/>
                        <a:pt x="1724501" y="176689"/>
                        <a:pt x="1630204" y="151924"/>
                      </a:cubicBezTo>
                      <a:cubicBezTo>
                        <a:pt x="1634966" y="143351"/>
                        <a:pt x="1638776" y="134779"/>
                        <a:pt x="1640681" y="124301"/>
                      </a:cubicBezTo>
                      <a:cubicBezTo>
                        <a:pt x="1648301" y="82391"/>
                        <a:pt x="1619726" y="43339"/>
                        <a:pt x="1578769" y="35719"/>
                      </a:cubicBezTo>
                      <a:cubicBezTo>
                        <a:pt x="1460659" y="14764"/>
                        <a:pt x="1352074" y="7144"/>
                        <a:pt x="1253966" y="7144"/>
                      </a:cubicBezTo>
                      <a:cubicBezTo>
                        <a:pt x="917734" y="7144"/>
                        <a:pt x="709136" y="106204"/>
                        <a:pt x="644366" y="142399"/>
                      </a:cubicBezTo>
                      <a:lnTo>
                        <a:pt x="299561" y="142399"/>
                      </a:lnTo>
                      <a:cubicBezTo>
                        <a:pt x="298609" y="142399"/>
                        <a:pt x="296704" y="142399"/>
                        <a:pt x="295751" y="142399"/>
                      </a:cubicBezTo>
                      <a:cubicBezTo>
                        <a:pt x="278606" y="142399"/>
                        <a:pt x="250031" y="146209"/>
                        <a:pt x="217646" y="162401"/>
                      </a:cubicBezTo>
                      <a:cubicBezTo>
                        <a:pt x="166211" y="188119"/>
                        <a:pt x="110966" y="243364"/>
                        <a:pt x="72866" y="341471"/>
                      </a:cubicBezTo>
                      <a:cubicBezTo>
                        <a:pt x="33814" y="443389"/>
                        <a:pt x="7144" y="586264"/>
                        <a:pt x="7144" y="801529"/>
                      </a:cubicBezTo>
                      <a:cubicBezTo>
                        <a:pt x="7144" y="857726"/>
                        <a:pt x="9049" y="917734"/>
                        <a:pt x="12859" y="984409"/>
                      </a:cubicBezTo>
                      <a:cubicBezTo>
                        <a:pt x="14764" y="1015841"/>
                        <a:pt x="35719" y="1042511"/>
                        <a:pt x="64294" y="1052036"/>
                      </a:cubicBezTo>
                      <a:lnTo>
                        <a:pt x="64294" y="1097756"/>
                      </a:lnTo>
                      <a:lnTo>
                        <a:pt x="19526" y="1097756"/>
                      </a:lnTo>
                      <a:lnTo>
                        <a:pt x="19526" y="1485424"/>
                      </a:lnTo>
                      <a:lnTo>
                        <a:pt x="157639" y="1485424"/>
                      </a:lnTo>
                      <a:lnTo>
                        <a:pt x="157639" y="1097756"/>
                      </a:lnTo>
                      <a:lnTo>
                        <a:pt x="112871" y="1097756"/>
                      </a:lnTo>
                      <a:lnTo>
                        <a:pt x="112871" y="1052036"/>
                      </a:lnTo>
                      <a:cubicBezTo>
                        <a:pt x="145256" y="1041559"/>
                        <a:pt x="167164" y="1010126"/>
                        <a:pt x="165259" y="974884"/>
                      </a:cubicBezTo>
                      <a:cubicBezTo>
                        <a:pt x="161449" y="911066"/>
                        <a:pt x="159544" y="853916"/>
                        <a:pt x="159544" y="801529"/>
                      </a:cubicBezTo>
                      <a:cubicBezTo>
                        <a:pt x="159544" y="571024"/>
                        <a:pt x="192881" y="441484"/>
                        <a:pt x="226219" y="373856"/>
                      </a:cubicBezTo>
                      <a:lnTo>
                        <a:pt x="226219" y="1802606"/>
                      </a:lnTo>
                      <a:cubicBezTo>
                        <a:pt x="226219" y="1867376"/>
                        <a:pt x="278606" y="1920716"/>
                        <a:pt x="344329" y="1920716"/>
                      </a:cubicBezTo>
                      <a:cubicBezTo>
                        <a:pt x="409099" y="1920716"/>
                        <a:pt x="462439" y="1868329"/>
                        <a:pt x="462439" y="1802606"/>
                      </a:cubicBezTo>
                      <a:lnTo>
                        <a:pt x="462439" y="942499"/>
                      </a:lnTo>
                      <a:lnTo>
                        <a:pt x="506254" y="942499"/>
                      </a:lnTo>
                      <a:lnTo>
                        <a:pt x="506254" y="1802606"/>
                      </a:lnTo>
                      <a:cubicBezTo>
                        <a:pt x="506254" y="1867376"/>
                        <a:pt x="558641" y="1920716"/>
                        <a:pt x="624364" y="1920716"/>
                      </a:cubicBezTo>
                      <a:cubicBezTo>
                        <a:pt x="689134" y="1920716"/>
                        <a:pt x="742474" y="1868329"/>
                        <a:pt x="742474" y="1802606"/>
                      </a:cubicBezTo>
                      <a:lnTo>
                        <a:pt x="742474" y="265271"/>
                      </a:lnTo>
                      <a:cubicBezTo>
                        <a:pt x="792004" y="240506"/>
                        <a:pt x="895826" y="197644"/>
                        <a:pt x="1049179" y="175736"/>
                      </a:cubicBezTo>
                      <a:cubicBezTo>
                        <a:pt x="1054894" y="207169"/>
                        <a:pt x="1083469" y="230029"/>
                        <a:pt x="1115854" y="227171"/>
                      </a:cubicBezTo>
                      <a:lnTo>
                        <a:pt x="1115854" y="227171"/>
                      </a:lnTo>
                      <a:cubicBezTo>
                        <a:pt x="1152049" y="224314"/>
                        <a:pt x="1187291" y="222409"/>
                        <a:pt x="1222534" y="222409"/>
                      </a:cubicBezTo>
                      <a:cubicBezTo>
                        <a:pt x="1382554" y="222409"/>
                        <a:pt x="1528286" y="251936"/>
                        <a:pt x="1633061" y="282416"/>
                      </a:cubicBezTo>
                      <a:cubicBezTo>
                        <a:pt x="1677829" y="294799"/>
                        <a:pt x="1715929" y="308134"/>
                        <a:pt x="1743551" y="318611"/>
                      </a:cubicBezTo>
                      <a:lnTo>
                        <a:pt x="1555909" y="1239679"/>
                      </a:lnTo>
                      <a:cubicBezTo>
                        <a:pt x="1555909" y="1239679"/>
                        <a:pt x="1557814" y="1240631"/>
                        <a:pt x="1560671" y="1242536"/>
                      </a:cubicBezTo>
                      <a:cubicBezTo>
                        <a:pt x="1588294" y="1256824"/>
                        <a:pt x="1727359" y="1325404"/>
                        <a:pt x="1968341" y="1325404"/>
                      </a:cubicBezTo>
                      <a:cubicBezTo>
                        <a:pt x="2209324" y="1325404"/>
                        <a:pt x="2348389" y="1256824"/>
                        <a:pt x="2376011" y="1242536"/>
                      </a:cubicBezTo>
                      <a:cubicBezTo>
                        <a:pt x="2378869" y="1240631"/>
                        <a:pt x="2380774" y="1239679"/>
                        <a:pt x="2380774" y="1239679"/>
                      </a:cubicBezTo>
                      <a:lnTo>
                        <a:pt x="2216944" y="434816"/>
                      </a:lnTo>
                      <a:cubicBezTo>
                        <a:pt x="2217896" y="435769"/>
                        <a:pt x="2218849" y="436721"/>
                        <a:pt x="2218849" y="437674"/>
                      </a:cubicBezTo>
                      <a:cubicBezTo>
                        <a:pt x="2282666" y="519589"/>
                        <a:pt x="2359819" y="677704"/>
                        <a:pt x="2398871" y="974884"/>
                      </a:cubicBezTo>
                      <a:cubicBezTo>
                        <a:pt x="2401729" y="997744"/>
                        <a:pt x="2416969" y="1015841"/>
                        <a:pt x="2436971" y="1024414"/>
                      </a:cubicBezTo>
                      <a:lnTo>
                        <a:pt x="2436971" y="1075849"/>
                      </a:lnTo>
                      <a:lnTo>
                        <a:pt x="2391251" y="1074896"/>
                      </a:lnTo>
                      <a:lnTo>
                        <a:pt x="2391251" y="1074896"/>
                      </a:lnTo>
                      <a:close/>
                      <a:moveTo>
                        <a:pt x="447199" y="222409"/>
                      </a:moveTo>
                      <a:lnTo>
                        <a:pt x="483394" y="222409"/>
                      </a:lnTo>
                      <a:lnTo>
                        <a:pt x="519589" y="222409"/>
                      </a:lnTo>
                      <a:lnTo>
                        <a:pt x="537686" y="293846"/>
                      </a:lnTo>
                      <a:lnTo>
                        <a:pt x="534829" y="298609"/>
                      </a:lnTo>
                      <a:cubicBezTo>
                        <a:pt x="519589" y="310991"/>
                        <a:pt x="501491" y="317659"/>
                        <a:pt x="483394" y="317659"/>
                      </a:cubicBezTo>
                      <a:cubicBezTo>
                        <a:pt x="465296" y="317659"/>
                        <a:pt x="447199" y="310991"/>
                        <a:pt x="431959" y="298609"/>
                      </a:cubicBezTo>
                      <a:lnTo>
                        <a:pt x="429101" y="293846"/>
                      </a:lnTo>
                      <a:lnTo>
                        <a:pt x="447199" y="222409"/>
                      </a:lnTo>
                      <a:close/>
                      <a:moveTo>
                        <a:pt x="483394" y="836771"/>
                      </a:moveTo>
                      <a:lnTo>
                        <a:pt x="392906" y="722471"/>
                      </a:lnTo>
                      <a:lnTo>
                        <a:pt x="445294" y="338614"/>
                      </a:lnTo>
                      <a:cubicBezTo>
                        <a:pt x="457676" y="343376"/>
                        <a:pt x="471011" y="345281"/>
                        <a:pt x="483394" y="345281"/>
                      </a:cubicBezTo>
                      <a:lnTo>
                        <a:pt x="483394" y="345281"/>
                      </a:lnTo>
                      <a:cubicBezTo>
                        <a:pt x="483394" y="345281"/>
                        <a:pt x="483394" y="345281"/>
                        <a:pt x="483394" y="345281"/>
                      </a:cubicBezTo>
                      <a:cubicBezTo>
                        <a:pt x="496729" y="345281"/>
                        <a:pt x="509111" y="342424"/>
                        <a:pt x="521494" y="338614"/>
                      </a:cubicBezTo>
                      <a:lnTo>
                        <a:pt x="573881" y="722471"/>
                      </a:lnTo>
                      <a:lnTo>
                        <a:pt x="483394" y="83677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2" name="자유형: 도형 71">
                  <a:extLst>
                    <a:ext uri="{FF2B5EF4-FFF2-40B4-BE49-F238E27FC236}">
                      <a16:creationId xmlns:a16="http://schemas.microsoft.com/office/drawing/2014/main" xmlns="" id="{4B845E2F-9C0C-48FC-BE44-25E8ADEF6693}"/>
                    </a:ext>
                  </a:extLst>
                </p:cNvPr>
                <p:cNvSpPr/>
                <p:nvPr/>
              </p:nvSpPr>
              <p:spPr>
                <a:xfrm>
                  <a:off x="4537233" y="3416141"/>
                  <a:ext cx="180975" cy="152400"/>
                </a:xfrm>
                <a:custGeom>
                  <a:avLst/>
                  <a:gdLst>
                    <a:gd name="connsiteX0" fmla="*/ 7144 w 180975"/>
                    <a:gd name="connsiteY0" fmla="*/ 82391 h 152400"/>
                    <a:gd name="connsiteX1" fmla="*/ 68104 w 180975"/>
                    <a:gd name="connsiteY1" fmla="*/ 82391 h 152400"/>
                    <a:gd name="connsiteX2" fmla="*/ 87154 w 180975"/>
                    <a:gd name="connsiteY2" fmla="*/ 85249 h 152400"/>
                    <a:gd name="connsiteX3" fmla="*/ 95726 w 180975"/>
                    <a:gd name="connsiteY3" fmla="*/ 87154 h 152400"/>
                    <a:gd name="connsiteX4" fmla="*/ 174784 w 180975"/>
                    <a:gd name="connsiteY4" fmla="*/ 149066 h 152400"/>
                    <a:gd name="connsiteX5" fmla="*/ 174784 w 180975"/>
                    <a:gd name="connsiteY5" fmla="*/ 22384 h 152400"/>
                    <a:gd name="connsiteX6" fmla="*/ 154781 w 180975"/>
                    <a:gd name="connsiteY6" fmla="*/ 7144 h 152400"/>
                    <a:gd name="connsiteX7" fmla="*/ 104299 w 180975"/>
                    <a:gd name="connsiteY7" fmla="*/ 7144 h 152400"/>
                    <a:gd name="connsiteX8" fmla="*/ 7144 w 180975"/>
                    <a:gd name="connsiteY8" fmla="*/ 82391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975" h="152400">
                      <a:moveTo>
                        <a:pt x="7144" y="82391"/>
                      </a:moveTo>
                      <a:lnTo>
                        <a:pt x="68104" y="82391"/>
                      </a:lnTo>
                      <a:cubicBezTo>
                        <a:pt x="74771" y="82391"/>
                        <a:pt x="80486" y="83344"/>
                        <a:pt x="87154" y="85249"/>
                      </a:cubicBezTo>
                      <a:cubicBezTo>
                        <a:pt x="90011" y="86201"/>
                        <a:pt x="92869" y="86201"/>
                        <a:pt x="95726" y="87154"/>
                      </a:cubicBezTo>
                      <a:cubicBezTo>
                        <a:pt x="111919" y="91916"/>
                        <a:pt x="144304" y="110014"/>
                        <a:pt x="174784" y="149066"/>
                      </a:cubicBezTo>
                      <a:lnTo>
                        <a:pt x="174784" y="22384"/>
                      </a:lnTo>
                      <a:cubicBezTo>
                        <a:pt x="174784" y="13811"/>
                        <a:pt x="166211" y="7144"/>
                        <a:pt x="154781" y="7144"/>
                      </a:cubicBezTo>
                      <a:lnTo>
                        <a:pt x="104299" y="7144"/>
                      </a:lnTo>
                      <a:cubicBezTo>
                        <a:pt x="81439" y="42386"/>
                        <a:pt x="47149" y="69056"/>
                        <a:pt x="7144" y="8239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자유형: 도형 72">
                  <a:extLst>
                    <a:ext uri="{FF2B5EF4-FFF2-40B4-BE49-F238E27FC236}">
                      <a16:creationId xmlns:a16="http://schemas.microsoft.com/office/drawing/2014/main" xmlns="" id="{0535DD61-FB43-4B56-BA78-AE478F2A02AE}"/>
                    </a:ext>
                  </a:extLst>
                </p:cNvPr>
                <p:cNvSpPr/>
                <p:nvPr/>
              </p:nvSpPr>
              <p:spPr>
                <a:xfrm>
                  <a:off x="4664868" y="3912393"/>
                  <a:ext cx="9525" cy="19050"/>
                </a:xfrm>
                <a:custGeom>
                  <a:avLst/>
                  <a:gdLst>
                    <a:gd name="connsiteX0" fmla="*/ 7144 w 9525"/>
                    <a:gd name="connsiteY0" fmla="*/ 14764 h 19050"/>
                    <a:gd name="connsiteX1" fmla="*/ 7144 w 9525"/>
                    <a:gd name="connsiteY1" fmla="*/ 14764 h 19050"/>
                    <a:gd name="connsiteX2" fmla="*/ 7144 w 9525"/>
                    <a:gd name="connsiteY2" fmla="*/ 7144 h 19050"/>
                    <a:gd name="connsiteX3" fmla="*/ 7144 w 9525"/>
                    <a:gd name="connsiteY3" fmla="*/ 14764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19050">
                      <a:moveTo>
                        <a:pt x="7144" y="14764"/>
                      </a:moveTo>
                      <a:lnTo>
                        <a:pt x="7144" y="14764"/>
                      </a:lnTo>
                      <a:cubicBezTo>
                        <a:pt x="7144" y="11906"/>
                        <a:pt x="7144" y="9049"/>
                        <a:pt x="7144" y="7144"/>
                      </a:cubicBezTo>
                      <a:lnTo>
                        <a:pt x="7144" y="1476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자유형: 도형 73">
                  <a:extLst>
                    <a:ext uri="{FF2B5EF4-FFF2-40B4-BE49-F238E27FC236}">
                      <a16:creationId xmlns:a16="http://schemas.microsoft.com/office/drawing/2014/main" xmlns="" id="{614754D4-DE99-4516-8B23-9878A96F0172}"/>
                    </a:ext>
                  </a:extLst>
                </p:cNvPr>
                <p:cNvSpPr/>
                <p:nvPr/>
              </p:nvSpPr>
              <p:spPr>
                <a:xfrm>
                  <a:off x="4292441" y="3911441"/>
                  <a:ext cx="9525" cy="19050"/>
                </a:xfrm>
                <a:custGeom>
                  <a:avLst/>
                  <a:gdLst>
                    <a:gd name="connsiteX0" fmla="*/ 7144 w 9525"/>
                    <a:gd name="connsiteY0" fmla="*/ 15716 h 19050"/>
                    <a:gd name="connsiteX1" fmla="*/ 7144 w 9525"/>
                    <a:gd name="connsiteY1" fmla="*/ 15716 h 19050"/>
                    <a:gd name="connsiteX2" fmla="*/ 7144 w 9525"/>
                    <a:gd name="connsiteY2" fmla="*/ 7144 h 19050"/>
                    <a:gd name="connsiteX3" fmla="*/ 7144 w 9525"/>
                    <a:gd name="connsiteY3" fmla="*/ 15716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19050">
                      <a:moveTo>
                        <a:pt x="7144" y="15716"/>
                      </a:moveTo>
                      <a:lnTo>
                        <a:pt x="7144" y="15716"/>
                      </a:lnTo>
                      <a:lnTo>
                        <a:pt x="7144" y="7144"/>
                      </a:lnTo>
                      <a:cubicBezTo>
                        <a:pt x="8096" y="10001"/>
                        <a:pt x="7144" y="12859"/>
                        <a:pt x="7144" y="1571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5" name="자유형: 도형 74">
                  <a:extLst>
                    <a:ext uri="{FF2B5EF4-FFF2-40B4-BE49-F238E27FC236}">
                      <a16:creationId xmlns:a16="http://schemas.microsoft.com/office/drawing/2014/main" xmlns="" id="{EF40B2C6-1EC9-4B3D-855E-96C69DC9C1E0}"/>
                    </a:ext>
                  </a:extLst>
                </p:cNvPr>
                <p:cNvSpPr/>
                <p:nvPr/>
              </p:nvSpPr>
              <p:spPr>
                <a:xfrm>
                  <a:off x="4253388" y="3417093"/>
                  <a:ext cx="180975" cy="152400"/>
                </a:xfrm>
                <a:custGeom>
                  <a:avLst/>
                  <a:gdLst>
                    <a:gd name="connsiteX0" fmla="*/ 86201 w 180975"/>
                    <a:gd name="connsiteY0" fmla="*/ 87154 h 152400"/>
                    <a:gd name="connsiteX1" fmla="*/ 93821 w 180975"/>
                    <a:gd name="connsiteY1" fmla="*/ 85249 h 152400"/>
                    <a:gd name="connsiteX2" fmla="*/ 113824 w 180975"/>
                    <a:gd name="connsiteY2" fmla="*/ 82391 h 152400"/>
                    <a:gd name="connsiteX3" fmla="*/ 174784 w 180975"/>
                    <a:gd name="connsiteY3" fmla="*/ 82391 h 152400"/>
                    <a:gd name="connsiteX4" fmla="*/ 77629 w 180975"/>
                    <a:gd name="connsiteY4" fmla="*/ 7144 h 152400"/>
                    <a:gd name="connsiteX5" fmla="*/ 27146 w 180975"/>
                    <a:gd name="connsiteY5" fmla="*/ 7144 h 152400"/>
                    <a:gd name="connsiteX6" fmla="*/ 7144 w 180975"/>
                    <a:gd name="connsiteY6" fmla="*/ 22384 h 152400"/>
                    <a:gd name="connsiteX7" fmla="*/ 7144 w 180975"/>
                    <a:gd name="connsiteY7" fmla="*/ 149066 h 152400"/>
                    <a:gd name="connsiteX8" fmla="*/ 86201 w 180975"/>
                    <a:gd name="connsiteY8" fmla="*/ 87154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975" h="152400">
                      <a:moveTo>
                        <a:pt x="86201" y="87154"/>
                      </a:moveTo>
                      <a:cubicBezTo>
                        <a:pt x="88106" y="86201"/>
                        <a:pt x="90964" y="86201"/>
                        <a:pt x="93821" y="85249"/>
                      </a:cubicBezTo>
                      <a:cubicBezTo>
                        <a:pt x="100489" y="83344"/>
                        <a:pt x="107156" y="82391"/>
                        <a:pt x="113824" y="82391"/>
                      </a:cubicBezTo>
                      <a:lnTo>
                        <a:pt x="174784" y="82391"/>
                      </a:lnTo>
                      <a:cubicBezTo>
                        <a:pt x="134779" y="69056"/>
                        <a:pt x="100489" y="42386"/>
                        <a:pt x="77629" y="7144"/>
                      </a:cubicBezTo>
                      <a:lnTo>
                        <a:pt x="27146" y="7144"/>
                      </a:lnTo>
                      <a:cubicBezTo>
                        <a:pt x="15716" y="7144"/>
                        <a:pt x="7144" y="13811"/>
                        <a:pt x="7144" y="22384"/>
                      </a:cubicBezTo>
                      <a:lnTo>
                        <a:pt x="7144" y="149066"/>
                      </a:lnTo>
                      <a:cubicBezTo>
                        <a:pt x="37624" y="110014"/>
                        <a:pt x="70009" y="91916"/>
                        <a:pt x="86201" y="871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7" name="자유형: 도형 76">
                  <a:extLst>
                    <a:ext uri="{FF2B5EF4-FFF2-40B4-BE49-F238E27FC236}">
                      <a16:creationId xmlns:a16="http://schemas.microsoft.com/office/drawing/2014/main" xmlns="" id="{0CA3B0AA-ECD8-42C1-A9D6-2F7F0206E40E}"/>
                    </a:ext>
                  </a:extLst>
                </p:cNvPr>
                <p:cNvSpPr/>
                <p:nvPr/>
              </p:nvSpPr>
              <p:spPr>
                <a:xfrm>
                  <a:off x="4311491" y="3511391"/>
                  <a:ext cx="342900" cy="447675"/>
                </a:xfrm>
                <a:custGeom>
                  <a:avLst/>
                  <a:gdLst>
                    <a:gd name="connsiteX0" fmla="*/ 341471 w 342900"/>
                    <a:gd name="connsiteY0" fmla="*/ 449104 h 447675"/>
                    <a:gd name="connsiteX1" fmla="*/ 341471 w 342900"/>
                    <a:gd name="connsiteY1" fmla="*/ 283369 h 447675"/>
                    <a:gd name="connsiteX2" fmla="*/ 261461 w 342900"/>
                    <a:gd name="connsiteY2" fmla="*/ 7144 h 447675"/>
                    <a:gd name="connsiteX3" fmla="*/ 89059 w 342900"/>
                    <a:gd name="connsiteY3" fmla="*/ 7144 h 447675"/>
                    <a:gd name="connsiteX4" fmla="*/ 7144 w 342900"/>
                    <a:gd name="connsiteY4" fmla="*/ 287179 h 447675"/>
                    <a:gd name="connsiteX5" fmla="*/ 7144 w 342900"/>
                    <a:gd name="connsiteY5" fmla="*/ 449104 h 447675"/>
                    <a:gd name="connsiteX6" fmla="*/ 341471 w 342900"/>
                    <a:gd name="connsiteY6" fmla="*/ 449104 h 447675"/>
                    <a:gd name="connsiteX7" fmla="*/ 341471 w 342900"/>
                    <a:gd name="connsiteY7" fmla="*/ 449104 h 4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447675">
                      <a:moveTo>
                        <a:pt x="341471" y="449104"/>
                      </a:moveTo>
                      <a:lnTo>
                        <a:pt x="341471" y="283369"/>
                      </a:lnTo>
                      <a:cubicBezTo>
                        <a:pt x="278606" y="196691"/>
                        <a:pt x="264319" y="78581"/>
                        <a:pt x="261461" y="7144"/>
                      </a:cubicBezTo>
                      <a:lnTo>
                        <a:pt x="89059" y="7144"/>
                      </a:lnTo>
                      <a:cubicBezTo>
                        <a:pt x="87154" y="79534"/>
                        <a:pt x="71914" y="200501"/>
                        <a:pt x="7144" y="287179"/>
                      </a:cubicBezTo>
                      <a:lnTo>
                        <a:pt x="7144" y="449104"/>
                      </a:lnTo>
                      <a:lnTo>
                        <a:pt x="341471" y="449104"/>
                      </a:lnTo>
                      <a:lnTo>
                        <a:pt x="341471" y="44910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8" name="자유형: 도형 77">
                  <a:extLst>
                    <a:ext uri="{FF2B5EF4-FFF2-40B4-BE49-F238E27FC236}">
                      <a16:creationId xmlns:a16="http://schemas.microsoft.com/office/drawing/2014/main" xmlns="" id="{0146C1B3-8630-4B7F-A734-98E6E890FE8B}"/>
                    </a:ext>
                  </a:extLst>
                </p:cNvPr>
                <p:cNvSpPr/>
                <p:nvPr/>
              </p:nvSpPr>
              <p:spPr>
                <a:xfrm>
                  <a:off x="4312443" y="3975258"/>
                  <a:ext cx="342900" cy="581025"/>
                </a:xfrm>
                <a:custGeom>
                  <a:avLst/>
                  <a:gdLst>
                    <a:gd name="connsiteX0" fmla="*/ 159544 w 342900"/>
                    <a:gd name="connsiteY0" fmla="*/ 504349 h 581025"/>
                    <a:gd name="connsiteX1" fmla="*/ 159544 w 342900"/>
                    <a:gd name="connsiteY1" fmla="*/ 182404 h 581025"/>
                    <a:gd name="connsiteX2" fmla="*/ 188119 w 342900"/>
                    <a:gd name="connsiteY2" fmla="*/ 182404 h 581025"/>
                    <a:gd name="connsiteX3" fmla="*/ 188119 w 342900"/>
                    <a:gd name="connsiteY3" fmla="*/ 504349 h 581025"/>
                    <a:gd name="connsiteX4" fmla="*/ 264319 w 342900"/>
                    <a:gd name="connsiteY4" fmla="*/ 580549 h 581025"/>
                    <a:gd name="connsiteX5" fmla="*/ 340519 w 342900"/>
                    <a:gd name="connsiteY5" fmla="*/ 504349 h 581025"/>
                    <a:gd name="connsiteX6" fmla="*/ 340519 w 342900"/>
                    <a:gd name="connsiteY6" fmla="*/ 7144 h 581025"/>
                    <a:gd name="connsiteX7" fmla="*/ 7144 w 342900"/>
                    <a:gd name="connsiteY7" fmla="*/ 7144 h 581025"/>
                    <a:gd name="connsiteX8" fmla="*/ 7144 w 342900"/>
                    <a:gd name="connsiteY8" fmla="*/ 504349 h 581025"/>
                    <a:gd name="connsiteX9" fmla="*/ 83344 w 342900"/>
                    <a:gd name="connsiteY9" fmla="*/ 580549 h 581025"/>
                    <a:gd name="connsiteX10" fmla="*/ 159544 w 342900"/>
                    <a:gd name="connsiteY10" fmla="*/ 504349 h 58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900" h="581025">
                      <a:moveTo>
                        <a:pt x="159544" y="504349"/>
                      </a:moveTo>
                      <a:lnTo>
                        <a:pt x="159544" y="182404"/>
                      </a:lnTo>
                      <a:lnTo>
                        <a:pt x="188119" y="182404"/>
                      </a:lnTo>
                      <a:lnTo>
                        <a:pt x="188119" y="504349"/>
                      </a:lnTo>
                      <a:cubicBezTo>
                        <a:pt x="188119" y="546259"/>
                        <a:pt x="222409" y="580549"/>
                        <a:pt x="264319" y="580549"/>
                      </a:cubicBezTo>
                      <a:cubicBezTo>
                        <a:pt x="306229" y="580549"/>
                        <a:pt x="340519" y="546259"/>
                        <a:pt x="340519" y="504349"/>
                      </a:cubicBezTo>
                      <a:lnTo>
                        <a:pt x="340519" y="7144"/>
                      </a:lnTo>
                      <a:lnTo>
                        <a:pt x="7144" y="7144"/>
                      </a:lnTo>
                      <a:lnTo>
                        <a:pt x="7144" y="504349"/>
                      </a:lnTo>
                      <a:cubicBezTo>
                        <a:pt x="7144" y="546259"/>
                        <a:pt x="41434" y="580549"/>
                        <a:pt x="83344" y="580549"/>
                      </a:cubicBezTo>
                      <a:cubicBezTo>
                        <a:pt x="125254" y="580549"/>
                        <a:pt x="159544" y="547211"/>
                        <a:pt x="159544" y="5043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xmlns="" id="{0330B82C-5F17-4FEA-819E-E80A44ED59A5}"/>
                    </a:ext>
                  </a:extLst>
                </p:cNvPr>
                <p:cNvSpPr/>
                <p:nvPr/>
              </p:nvSpPr>
              <p:spPr>
                <a:xfrm>
                  <a:off x="4604861" y="3509486"/>
                  <a:ext cx="200025" cy="590550"/>
                </a:xfrm>
                <a:custGeom>
                  <a:avLst/>
                  <a:gdLst>
                    <a:gd name="connsiteX0" fmla="*/ 48101 w 200025"/>
                    <a:gd name="connsiteY0" fmla="*/ 210979 h 590550"/>
                    <a:gd name="connsiteX1" fmla="*/ 48101 w 200025"/>
                    <a:gd name="connsiteY1" fmla="*/ 203359 h 590550"/>
                    <a:gd name="connsiteX2" fmla="*/ 89059 w 200025"/>
                    <a:gd name="connsiteY2" fmla="*/ 495776 h 590550"/>
                    <a:gd name="connsiteX3" fmla="*/ 89059 w 200025"/>
                    <a:gd name="connsiteY3" fmla="*/ 533876 h 590550"/>
                    <a:gd name="connsiteX4" fmla="*/ 140494 w 200025"/>
                    <a:gd name="connsiteY4" fmla="*/ 587216 h 590550"/>
                    <a:gd name="connsiteX5" fmla="*/ 141446 w 200025"/>
                    <a:gd name="connsiteY5" fmla="*/ 587216 h 590550"/>
                    <a:gd name="connsiteX6" fmla="*/ 193834 w 200025"/>
                    <a:gd name="connsiteY6" fmla="*/ 535781 h 590550"/>
                    <a:gd name="connsiteX7" fmla="*/ 193834 w 200025"/>
                    <a:gd name="connsiteY7" fmla="*/ 494824 h 590550"/>
                    <a:gd name="connsiteX8" fmla="*/ 119539 w 200025"/>
                    <a:gd name="connsiteY8" fmla="*/ 106204 h 590550"/>
                    <a:gd name="connsiteX9" fmla="*/ 22384 w 200025"/>
                    <a:gd name="connsiteY9" fmla="*/ 10954 h 590550"/>
                    <a:gd name="connsiteX10" fmla="*/ 15716 w 200025"/>
                    <a:gd name="connsiteY10" fmla="*/ 9049 h 590550"/>
                    <a:gd name="connsiteX11" fmla="*/ 7144 w 200025"/>
                    <a:gd name="connsiteY11" fmla="*/ 7144 h 590550"/>
                    <a:gd name="connsiteX12" fmla="*/ 48101 w 200025"/>
                    <a:gd name="connsiteY12" fmla="*/ 210979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0025" h="590550">
                      <a:moveTo>
                        <a:pt x="48101" y="210979"/>
                      </a:moveTo>
                      <a:lnTo>
                        <a:pt x="48101" y="203359"/>
                      </a:lnTo>
                      <a:cubicBezTo>
                        <a:pt x="70009" y="260509"/>
                        <a:pt x="89059" y="352901"/>
                        <a:pt x="89059" y="495776"/>
                      </a:cubicBezTo>
                      <a:cubicBezTo>
                        <a:pt x="89059" y="508159"/>
                        <a:pt x="89059" y="520541"/>
                        <a:pt x="89059" y="533876"/>
                      </a:cubicBezTo>
                      <a:cubicBezTo>
                        <a:pt x="88106" y="562451"/>
                        <a:pt x="110966" y="587216"/>
                        <a:pt x="140494" y="587216"/>
                      </a:cubicBezTo>
                      <a:cubicBezTo>
                        <a:pt x="140494" y="587216"/>
                        <a:pt x="141446" y="587216"/>
                        <a:pt x="141446" y="587216"/>
                      </a:cubicBezTo>
                      <a:cubicBezTo>
                        <a:pt x="170021" y="587216"/>
                        <a:pt x="192881" y="564356"/>
                        <a:pt x="193834" y="535781"/>
                      </a:cubicBezTo>
                      <a:cubicBezTo>
                        <a:pt x="193834" y="521494"/>
                        <a:pt x="193834" y="508159"/>
                        <a:pt x="193834" y="494824"/>
                      </a:cubicBezTo>
                      <a:cubicBezTo>
                        <a:pt x="193834" y="294799"/>
                        <a:pt x="159544" y="176689"/>
                        <a:pt x="119539" y="106204"/>
                      </a:cubicBezTo>
                      <a:cubicBezTo>
                        <a:pt x="79534" y="35719"/>
                        <a:pt x="33814" y="14764"/>
                        <a:pt x="22384" y="10954"/>
                      </a:cubicBezTo>
                      <a:cubicBezTo>
                        <a:pt x="20479" y="10001"/>
                        <a:pt x="17621" y="10001"/>
                        <a:pt x="15716" y="9049"/>
                      </a:cubicBezTo>
                      <a:cubicBezTo>
                        <a:pt x="12859" y="8096"/>
                        <a:pt x="10001" y="7144"/>
                        <a:pt x="7144" y="7144"/>
                      </a:cubicBezTo>
                      <a:cubicBezTo>
                        <a:pt x="7144" y="63341"/>
                        <a:pt x="15716" y="143351"/>
                        <a:pt x="48101" y="2109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xmlns="" id="{E535DA94-EBA3-4C47-B6CA-F7AFA99BD2EF}"/>
                    </a:ext>
                  </a:extLst>
                </p:cNvPr>
                <p:cNvSpPr/>
                <p:nvPr/>
              </p:nvSpPr>
              <p:spPr>
                <a:xfrm>
                  <a:off x="4166711" y="3511391"/>
                  <a:ext cx="200025" cy="590550"/>
                </a:xfrm>
                <a:custGeom>
                  <a:avLst/>
                  <a:gdLst>
                    <a:gd name="connsiteX0" fmla="*/ 152876 w 200025"/>
                    <a:gd name="connsiteY0" fmla="*/ 213836 h 590550"/>
                    <a:gd name="connsiteX1" fmla="*/ 196691 w 200025"/>
                    <a:gd name="connsiteY1" fmla="*/ 7144 h 590550"/>
                    <a:gd name="connsiteX2" fmla="*/ 185261 w 200025"/>
                    <a:gd name="connsiteY2" fmla="*/ 9049 h 590550"/>
                    <a:gd name="connsiteX3" fmla="*/ 178594 w 200025"/>
                    <a:gd name="connsiteY3" fmla="*/ 10954 h 590550"/>
                    <a:gd name="connsiteX4" fmla="*/ 178594 w 200025"/>
                    <a:gd name="connsiteY4" fmla="*/ 10954 h 590550"/>
                    <a:gd name="connsiteX5" fmla="*/ 81439 w 200025"/>
                    <a:gd name="connsiteY5" fmla="*/ 106204 h 590550"/>
                    <a:gd name="connsiteX6" fmla="*/ 7144 w 200025"/>
                    <a:gd name="connsiteY6" fmla="*/ 494824 h 590550"/>
                    <a:gd name="connsiteX7" fmla="*/ 7144 w 200025"/>
                    <a:gd name="connsiteY7" fmla="*/ 535781 h 590550"/>
                    <a:gd name="connsiteX8" fmla="*/ 59531 w 200025"/>
                    <a:gd name="connsiteY8" fmla="*/ 587216 h 590550"/>
                    <a:gd name="connsiteX9" fmla="*/ 60484 w 200025"/>
                    <a:gd name="connsiteY9" fmla="*/ 587216 h 590550"/>
                    <a:gd name="connsiteX10" fmla="*/ 111919 w 200025"/>
                    <a:gd name="connsiteY10" fmla="*/ 533876 h 590550"/>
                    <a:gd name="connsiteX11" fmla="*/ 110966 w 200025"/>
                    <a:gd name="connsiteY11" fmla="*/ 495776 h 590550"/>
                    <a:gd name="connsiteX12" fmla="*/ 151924 w 200025"/>
                    <a:gd name="connsiteY12" fmla="*/ 203359 h 590550"/>
                    <a:gd name="connsiteX13" fmla="*/ 152876 w 200025"/>
                    <a:gd name="connsiteY13" fmla="*/ 213836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0025" h="590550">
                      <a:moveTo>
                        <a:pt x="152876" y="213836"/>
                      </a:moveTo>
                      <a:cubicBezTo>
                        <a:pt x="187166" y="145256"/>
                        <a:pt x="195739" y="63341"/>
                        <a:pt x="196691" y="7144"/>
                      </a:cubicBezTo>
                      <a:cubicBezTo>
                        <a:pt x="192881" y="7144"/>
                        <a:pt x="189071" y="8096"/>
                        <a:pt x="185261" y="9049"/>
                      </a:cubicBezTo>
                      <a:cubicBezTo>
                        <a:pt x="183356" y="9049"/>
                        <a:pt x="180499" y="10001"/>
                        <a:pt x="178594" y="10954"/>
                      </a:cubicBezTo>
                      <a:lnTo>
                        <a:pt x="178594" y="10954"/>
                      </a:lnTo>
                      <a:cubicBezTo>
                        <a:pt x="168116" y="13811"/>
                        <a:pt x="121444" y="34766"/>
                        <a:pt x="81439" y="106204"/>
                      </a:cubicBezTo>
                      <a:cubicBezTo>
                        <a:pt x="41434" y="176689"/>
                        <a:pt x="7144" y="293846"/>
                        <a:pt x="7144" y="494824"/>
                      </a:cubicBezTo>
                      <a:cubicBezTo>
                        <a:pt x="7144" y="508159"/>
                        <a:pt x="7144" y="521494"/>
                        <a:pt x="7144" y="535781"/>
                      </a:cubicBezTo>
                      <a:cubicBezTo>
                        <a:pt x="8096" y="564356"/>
                        <a:pt x="30956" y="587216"/>
                        <a:pt x="59531" y="587216"/>
                      </a:cubicBezTo>
                      <a:cubicBezTo>
                        <a:pt x="59531" y="587216"/>
                        <a:pt x="60484" y="587216"/>
                        <a:pt x="60484" y="587216"/>
                      </a:cubicBezTo>
                      <a:cubicBezTo>
                        <a:pt x="89059" y="586264"/>
                        <a:pt x="111919" y="562451"/>
                        <a:pt x="111919" y="533876"/>
                      </a:cubicBezTo>
                      <a:cubicBezTo>
                        <a:pt x="111919" y="520541"/>
                        <a:pt x="110966" y="508159"/>
                        <a:pt x="110966" y="495776"/>
                      </a:cubicBezTo>
                      <a:cubicBezTo>
                        <a:pt x="110966" y="351949"/>
                        <a:pt x="130016" y="260509"/>
                        <a:pt x="151924" y="203359"/>
                      </a:cubicBezTo>
                      <a:cubicBezTo>
                        <a:pt x="152876" y="201454"/>
                        <a:pt x="152876" y="213836"/>
                        <a:pt x="152876" y="21383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1" name="자유형: 도형 80">
                  <a:extLst>
                    <a:ext uri="{FF2B5EF4-FFF2-40B4-BE49-F238E27FC236}">
                      <a16:creationId xmlns:a16="http://schemas.microsoft.com/office/drawing/2014/main" xmlns="" id="{86F78D0A-0620-4CBF-A0D1-1FDA00457742}"/>
                    </a:ext>
                  </a:extLst>
                </p:cNvPr>
                <p:cNvSpPr/>
                <p:nvPr/>
              </p:nvSpPr>
              <p:spPr>
                <a:xfrm>
                  <a:off x="4312443" y="3148488"/>
                  <a:ext cx="342900" cy="342900"/>
                </a:xfrm>
                <a:custGeom>
                  <a:avLst/>
                  <a:gdLst>
                    <a:gd name="connsiteX0" fmla="*/ 340519 w 342900"/>
                    <a:gd name="connsiteY0" fmla="*/ 173831 h 342900"/>
                    <a:gd name="connsiteX1" fmla="*/ 173831 w 342900"/>
                    <a:gd name="connsiteY1" fmla="*/ 340519 h 342900"/>
                    <a:gd name="connsiteX2" fmla="*/ 7144 w 342900"/>
                    <a:gd name="connsiteY2" fmla="*/ 173831 h 342900"/>
                    <a:gd name="connsiteX3" fmla="*/ 173831 w 342900"/>
                    <a:gd name="connsiteY3" fmla="*/ 7144 h 342900"/>
                    <a:gd name="connsiteX4" fmla="*/ 340519 w 342900"/>
                    <a:gd name="connsiteY4" fmla="*/ 173831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0" h="342900">
                      <a:moveTo>
                        <a:pt x="340519" y="173831"/>
                      </a:moveTo>
                      <a:cubicBezTo>
                        <a:pt x="340519" y="265890"/>
                        <a:pt x="265890" y="340519"/>
                        <a:pt x="173831" y="340519"/>
                      </a:cubicBezTo>
                      <a:cubicBezTo>
                        <a:pt x="81772" y="340519"/>
                        <a:pt x="7144" y="265890"/>
                        <a:pt x="7144" y="173831"/>
                      </a:cubicBezTo>
                      <a:cubicBezTo>
                        <a:pt x="7144" y="81772"/>
                        <a:pt x="81772" y="7144"/>
                        <a:pt x="173831" y="7144"/>
                      </a:cubicBezTo>
                      <a:cubicBezTo>
                        <a:pt x="265890" y="7144"/>
                        <a:pt x="340519" y="81772"/>
                        <a:pt x="340519" y="17383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21" name="그룹 81">
                <a:extLst>
                  <a:ext uri="{FF2B5EF4-FFF2-40B4-BE49-F238E27FC236}">
                    <a16:creationId xmlns:a16="http://schemas.microsoft.com/office/drawing/2014/main" xmlns="" id="{097E73D0-F29B-4BA7-ADFE-29829B40EC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68538" y="4747380"/>
                <a:ext cx="827852" cy="698479"/>
                <a:chOff x="4452773" y="422258"/>
                <a:chExt cx="597035" cy="503736"/>
              </a:xfrm>
              <a:grpFill/>
            </p:grpSpPr>
            <p:sp>
              <p:nvSpPr>
                <p:cNvPr id="83" name="Freeform 54">
                  <a:extLst>
                    <a:ext uri="{FF2B5EF4-FFF2-40B4-BE49-F238E27FC236}">
                      <a16:creationId xmlns:a16="http://schemas.microsoft.com/office/drawing/2014/main" xmlns="" id="{7A42DA88-E952-4D67-AF5A-5DA5A7A6BF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0370" y="811639"/>
                  <a:ext cx="114354" cy="114354"/>
                </a:xfrm>
                <a:custGeom>
                  <a:avLst/>
                  <a:gdLst>
                    <a:gd name="T0" fmla="*/ 110 w 552"/>
                    <a:gd name="T1" fmla="*/ 0 h 552"/>
                    <a:gd name="T2" fmla="*/ 442 w 552"/>
                    <a:gd name="T3" fmla="*/ 0 h 552"/>
                    <a:gd name="T4" fmla="*/ 552 w 552"/>
                    <a:gd name="T5" fmla="*/ 110 h 552"/>
                    <a:gd name="T6" fmla="*/ 552 w 552"/>
                    <a:gd name="T7" fmla="*/ 442 h 552"/>
                    <a:gd name="T8" fmla="*/ 442 w 552"/>
                    <a:gd name="T9" fmla="*/ 552 h 552"/>
                    <a:gd name="T10" fmla="*/ 110 w 552"/>
                    <a:gd name="T11" fmla="*/ 552 h 552"/>
                    <a:gd name="T12" fmla="*/ 0 w 552"/>
                    <a:gd name="T13" fmla="*/ 442 h 552"/>
                    <a:gd name="T14" fmla="*/ 0 w 552"/>
                    <a:gd name="T15" fmla="*/ 110 h 552"/>
                    <a:gd name="T16" fmla="*/ 110 w 552"/>
                    <a:gd name="T17" fmla="*/ 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2" h="552">
                      <a:moveTo>
                        <a:pt x="110" y="0"/>
                      </a:moveTo>
                      <a:cubicBezTo>
                        <a:pt x="442" y="0"/>
                        <a:pt x="442" y="0"/>
                        <a:pt x="442" y="0"/>
                      </a:cubicBezTo>
                      <a:cubicBezTo>
                        <a:pt x="503" y="0"/>
                        <a:pt x="552" y="49"/>
                        <a:pt x="552" y="110"/>
                      </a:cubicBezTo>
                      <a:cubicBezTo>
                        <a:pt x="552" y="442"/>
                        <a:pt x="552" y="442"/>
                        <a:pt x="552" y="442"/>
                      </a:cubicBezTo>
                      <a:cubicBezTo>
                        <a:pt x="552" y="503"/>
                        <a:pt x="503" y="552"/>
                        <a:pt x="442" y="552"/>
                      </a:cubicBezTo>
                      <a:cubicBezTo>
                        <a:pt x="110" y="552"/>
                        <a:pt x="110" y="552"/>
                        <a:pt x="110" y="552"/>
                      </a:cubicBezTo>
                      <a:cubicBezTo>
                        <a:pt x="49" y="552"/>
                        <a:pt x="0" y="503"/>
                        <a:pt x="0" y="442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49"/>
                        <a:pt x="49" y="0"/>
                        <a:pt x="1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4" name="Freeform 55">
                  <a:extLst>
                    <a:ext uri="{FF2B5EF4-FFF2-40B4-BE49-F238E27FC236}">
                      <a16:creationId xmlns:a16="http://schemas.microsoft.com/office/drawing/2014/main" xmlns="" id="{6E3AB990-AC16-4D4A-8A28-485589F22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0370" y="681771"/>
                  <a:ext cx="114354" cy="114354"/>
                </a:xfrm>
                <a:custGeom>
                  <a:avLst/>
                  <a:gdLst>
                    <a:gd name="T0" fmla="*/ 110 w 552"/>
                    <a:gd name="T1" fmla="*/ 0 h 552"/>
                    <a:gd name="T2" fmla="*/ 442 w 552"/>
                    <a:gd name="T3" fmla="*/ 0 h 552"/>
                    <a:gd name="T4" fmla="*/ 552 w 552"/>
                    <a:gd name="T5" fmla="*/ 111 h 552"/>
                    <a:gd name="T6" fmla="*/ 552 w 552"/>
                    <a:gd name="T7" fmla="*/ 442 h 552"/>
                    <a:gd name="T8" fmla="*/ 442 w 552"/>
                    <a:gd name="T9" fmla="*/ 552 h 552"/>
                    <a:gd name="T10" fmla="*/ 110 w 552"/>
                    <a:gd name="T11" fmla="*/ 552 h 552"/>
                    <a:gd name="T12" fmla="*/ 0 w 552"/>
                    <a:gd name="T13" fmla="*/ 442 h 552"/>
                    <a:gd name="T14" fmla="*/ 0 w 552"/>
                    <a:gd name="T15" fmla="*/ 111 h 552"/>
                    <a:gd name="T16" fmla="*/ 110 w 552"/>
                    <a:gd name="T17" fmla="*/ 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2" h="552">
                      <a:moveTo>
                        <a:pt x="110" y="0"/>
                      </a:moveTo>
                      <a:cubicBezTo>
                        <a:pt x="442" y="0"/>
                        <a:pt x="442" y="0"/>
                        <a:pt x="442" y="0"/>
                      </a:cubicBezTo>
                      <a:cubicBezTo>
                        <a:pt x="503" y="0"/>
                        <a:pt x="552" y="50"/>
                        <a:pt x="552" y="111"/>
                      </a:cubicBezTo>
                      <a:cubicBezTo>
                        <a:pt x="552" y="442"/>
                        <a:pt x="552" y="442"/>
                        <a:pt x="552" y="442"/>
                      </a:cubicBezTo>
                      <a:cubicBezTo>
                        <a:pt x="552" y="503"/>
                        <a:pt x="503" y="552"/>
                        <a:pt x="442" y="552"/>
                      </a:cubicBezTo>
                      <a:cubicBezTo>
                        <a:pt x="110" y="552"/>
                        <a:pt x="110" y="552"/>
                        <a:pt x="110" y="552"/>
                      </a:cubicBezTo>
                      <a:cubicBezTo>
                        <a:pt x="49" y="552"/>
                        <a:pt x="0" y="503"/>
                        <a:pt x="0" y="442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50"/>
                        <a:pt x="49" y="0"/>
                        <a:pt x="1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5" name="Freeform 56">
                  <a:extLst>
                    <a:ext uri="{FF2B5EF4-FFF2-40B4-BE49-F238E27FC236}">
                      <a16:creationId xmlns:a16="http://schemas.microsoft.com/office/drawing/2014/main" xmlns="" id="{A6610C26-0D22-4199-ADB5-29601E95EB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0237" y="811639"/>
                  <a:ext cx="114354" cy="114354"/>
                </a:xfrm>
                <a:custGeom>
                  <a:avLst/>
                  <a:gdLst>
                    <a:gd name="T0" fmla="*/ 111 w 552"/>
                    <a:gd name="T1" fmla="*/ 0 h 552"/>
                    <a:gd name="T2" fmla="*/ 442 w 552"/>
                    <a:gd name="T3" fmla="*/ 0 h 552"/>
                    <a:gd name="T4" fmla="*/ 552 w 552"/>
                    <a:gd name="T5" fmla="*/ 110 h 552"/>
                    <a:gd name="T6" fmla="*/ 552 w 552"/>
                    <a:gd name="T7" fmla="*/ 442 h 552"/>
                    <a:gd name="T8" fmla="*/ 442 w 552"/>
                    <a:gd name="T9" fmla="*/ 552 h 552"/>
                    <a:gd name="T10" fmla="*/ 111 w 552"/>
                    <a:gd name="T11" fmla="*/ 552 h 552"/>
                    <a:gd name="T12" fmla="*/ 0 w 552"/>
                    <a:gd name="T13" fmla="*/ 442 h 552"/>
                    <a:gd name="T14" fmla="*/ 0 w 552"/>
                    <a:gd name="T15" fmla="*/ 110 h 552"/>
                    <a:gd name="T16" fmla="*/ 111 w 552"/>
                    <a:gd name="T17" fmla="*/ 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2" h="552">
                      <a:moveTo>
                        <a:pt x="111" y="0"/>
                      </a:moveTo>
                      <a:cubicBezTo>
                        <a:pt x="442" y="0"/>
                        <a:pt x="442" y="0"/>
                        <a:pt x="442" y="0"/>
                      </a:cubicBezTo>
                      <a:cubicBezTo>
                        <a:pt x="503" y="0"/>
                        <a:pt x="552" y="49"/>
                        <a:pt x="552" y="110"/>
                      </a:cubicBezTo>
                      <a:cubicBezTo>
                        <a:pt x="552" y="442"/>
                        <a:pt x="552" y="442"/>
                        <a:pt x="552" y="442"/>
                      </a:cubicBezTo>
                      <a:cubicBezTo>
                        <a:pt x="552" y="503"/>
                        <a:pt x="503" y="552"/>
                        <a:pt x="442" y="552"/>
                      </a:cubicBezTo>
                      <a:cubicBezTo>
                        <a:pt x="111" y="552"/>
                        <a:pt x="111" y="552"/>
                        <a:pt x="111" y="552"/>
                      </a:cubicBezTo>
                      <a:cubicBezTo>
                        <a:pt x="50" y="552"/>
                        <a:pt x="0" y="503"/>
                        <a:pt x="0" y="442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49"/>
                        <a:pt x="50" y="0"/>
                        <a:pt x="1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6" name="Freeform 57">
                  <a:extLst>
                    <a:ext uri="{FF2B5EF4-FFF2-40B4-BE49-F238E27FC236}">
                      <a16:creationId xmlns:a16="http://schemas.microsoft.com/office/drawing/2014/main" xmlns="" id="{7E014500-F97F-4316-A31B-C5E9933A3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6470" y="548136"/>
                  <a:ext cx="122111" cy="122111"/>
                </a:xfrm>
                <a:custGeom>
                  <a:avLst/>
                  <a:gdLst>
                    <a:gd name="T0" fmla="*/ 105 w 589"/>
                    <a:gd name="T1" fmla="*/ 34 h 589"/>
                    <a:gd name="T2" fmla="*/ 435 w 589"/>
                    <a:gd name="T3" fmla="*/ 5 h 589"/>
                    <a:gd name="T4" fmla="*/ 555 w 589"/>
                    <a:gd name="T5" fmla="*/ 106 h 589"/>
                    <a:gd name="T6" fmla="*/ 584 w 589"/>
                    <a:gd name="T7" fmla="*/ 436 h 589"/>
                    <a:gd name="T8" fmla="*/ 483 w 589"/>
                    <a:gd name="T9" fmla="*/ 555 h 589"/>
                    <a:gd name="T10" fmla="*/ 153 w 589"/>
                    <a:gd name="T11" fmla="*/ 584 h 589"/>
                    <a:gd name="T12" fmla="*/ 34 w 589"/>
                    <a:gd name="T13" fmla="*/ 484 h 589"/>
                    <a:gd name="T14" fmla="*/ 5 w 589"/>
                    <a:gd name="T15" fmla="*/ 154 h 589"/>
                    <a:gd name="T16" fmla="*/ 105 w 589"/>
                    <a:gd name="T17" fmla="*/ 34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9" h="589">
                      <a:moveTo>
                        <a:pt x="105" y="34"/>
                      </a:moveTo>
                      <a:cubicBezTo>
                        <a:pt x="435" y="5"/>
                        <a:pt x="435" y="5"/>
                        <a:pt x="435" y="5"/>
                      </a:cubicBezTo>
                      <a:cubicBezTo>
                        <a:pt x="496" y="0"/>
                        <a:pt x="550" y="45"/>
                        <a:pt x="555" y="106"/>
                      </a:cubicBezTo>
                      <a:cubicBezTo>
                        <a:pt x="584" y="436"/>
                        <a:pt x="584" y="436"/>
                        <a:pt x="584" y="436"/>
                      </a:cubicBezTo>
                      <a:cubicBezTo>
                        <a:pt x="589" y="496"/>
                        <a:pt x="544" y="550"/>
                        <a:pt x="483" y="555"/>
                      </a:cubicBezTo>
                      <a:cubicBezTo>
                        <a:pt x="153" y="584"/>
                        <a:pt x="153" y="584"/>
                        <a:pt x="153" y="584"/>
                      </a:cubicBezTo>
                      <a:cubicBezTo>
                        <a:pt x="93" y="589"/>
                        <a:pt x="39" y="544"/>
                        <a:pt x="34" y="484"/>
                      </a:cubicBezTo>
                      <a:cubicBezTo>
                        <a:pt x="5" y="154"/>
                        <a:pt x="5" y="154"/>
                        <a:pt x="5" y="154"/>
                      </a:cubicBezTo>
                      <a:cubicBezTo>
                        <a:pt x="0" y="93"/>
                        <a:pt x="45" y="39"/>
                        <a:pt x="10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7" name="Freeform 58">
                  <a:extLst>
                    <a:ext uri="{FF2B5EF4-FFF2-40B4-BE49-F238E27FC236}">
                      <a16:creationId xmlns:a16="http://schemas.microsoft.com/office/drawing/2014/main" xmlns="" id="{3D765C78-B22C-40EC-8600-77662731E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9436" y="678004"/>
                  <a:ext cx="122332" cy="122111"/>
                </a:xfrm>
                <a:custGeom>
                  <a:avLst/>
                  <a:gdLst>
                    <a:gd name="T0" fmla="*/ 155 w 590"/>
                    <a:gd name="T1" fmla="*/ 5 h 589"/>
                    <a:gd name="T2" fmla="*/ 485 w 590"/>
                    <a:gd name="T3" fmla="*/ 34 h 589"/>
                    <a:gd name="T4" fmla="*/ 585 w 590"/>
                    <a:gd name="T5" fmla="*/ 153 h 589"/>
                    <a:gd name="T6" fmla="*/ 579 w 590"/>
                    <a:gd name="T7" fmla="*/ 223 h 589"/>
                    <a:gd name="T8" fmla="*/ 340 w 590"/>
                    <a:gd name="T9" fmla="*/ 159 h 589"/>
                    <a:gd name="T10" fmla="*/ 186 w 590"/>
                    <a:gd name="T11" fmla="*/ 248 h 589"/>
                    <a:gd name="T12" fmla="*/ 274 w 590"/>
                    <a:gd name="T13" fmla="*/ 402 h 589"/>
                    <a:gd name="T14" fmla="*/ 556 w 590"/>
                    <a:gd name="T15" fmla="*/ 477 h 589"/>
                    <a:gd name="T16" fmla="*/ 556 w 590"/>
                    <a:gd name="T17" fmla="*/ 483 h 589"/>
                    <a:gd name="T18" fmla="*/ 436 w 590"/>
                    <a:gd name="T19" fmla="*/ 584 h 589"/>
                    <a:gd name="T20" fmla="*/ 106 w 590"/>
                    <a:gd name="T21" fmla="*/ 555 h 589"/>
                    <a:gd name="T22" fmla="*/ 6 w 590"/>
                    <a:gd name="T23" fmla="*/ 435 h 589"/>
                    <a:gd name="T24" fmla="*/ 35 w 590"/>
                    <a:gd name="T25" fmla="*/ 105 h 589"/>
                    <a:gd name="T26" fmla="*/ 154 w 590"/>
                    <a:gd name="T27" fmla="*/ 5 h 589"/>
                    <a:gd name="T28" fmla="*/ 155 w 590"/>
                    <a:gd name="T29" fmla="*/ 5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90" h="589">
                      <a:moveTo>
                        <a:pt x="155" y="5"/>
                      </a:moveTo>
                      <a:cubicBezTo>
                        <a:pt x="485" y="34"/>
                        <a:pt x="485" y="34"/>
                        <a:pt x="485" y="34"/>
                      </a:cubicBezTo>
                      <a:cubicBezTo>
                        <a:pt x="545" y="39"/>
                        <a:pt x="590" y="93"/>
                        <a:pt x="585" y="153"/>
                      </a:cubicBezTo>
                      <a:cubicBezTo>
                        <a:pt x="579" y="223"/>
                        <a:pt x="579" y="223"/>
                        <a:pt x="579" y="223"/>
                      </a:cubicBezTo>
                      <a:cubicBezTo>
                        <a:pt x="340" y="159"/>
                        <a:pt x="340" y="159"/>
                        <a:pt x="340" y="159"/>
                      </a:cubicBezTo>
                      <a:cubicBezTo>
                        <a:pt x="273" y="142"/>
                        <a:pt x="204" y="181"/>
                        <a:pt x="186" y="248"/>
                      </a:cubicBezTo>
                      <a:cubicBezTo>
                        <a:pt x="168" y="314"/>
                        <a:pt x="208" y="383"/>
                        <a:pt x="274" y="402"/>
                      </a:cubicBezTo>
                      <a:cubicBezTo>
                        <a:pt x="556" y="477"/>
                        <a:pt x="556" y="477"/>
                        <a:pt x="556" y="477"/>
                      </a:cubicBezTo>
                      <a:cubicBezTo>
                        <a:pt x="556" y="483"/>
                        <a:pt x="556" y="483"/>
                        <a:pt x="556" y="483"/>
                      </a:cubicBezTo>
                      <a:cubicBezTo>
                        <a:pt x="550" y="544"/>
                        <a:pt x="497" y="589"/>
                        <a:pt x="436" y="584"/>
                      </a:cubicBezTo>
                      <a:cubicBezTo>
                        <a:pt x="106" y="555"/>
                        <a:pt x="106" y="555"/>
                        <a:pt x="106" y="555"/>
                      </a:cubicBezTo>
                      <a:cubicBezTo>
                        <a:pt x="46" y="550"/>
                        <a:pt x="0" y="496"/>
                        <a:pt x="6" y="435"/>
                      </a:cubicBezTo>
                      <a:cubicBezTo>
                        <a:pt x="35" y="105"/>
                        <a:pt x="35" y="105"/>
                        <a:pt x="35" y="105"/>
                      </a:cubicBezTo>
                      <a:cubicBezTo>
                        <a:pt x="40" y="45"/>
                        <a:pt x="94" y="0"/>
                        <a:pt x="154" y="5"/>
                      </a:cubicBezTo>
                      <a:lnTo>
                        <a:pt x="155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8" name="Freeform 59">
                  <a:extLst>
                    <a:ext uri="{FF2B5EF4-FFF2-40B4-BE49-F238E27FC236}">
                      <a16:creationId xmlns:a16="http://schemas.microsoft.com/office/drawing/2014/main" xmlns="" id="{A38742C7-058A-4083-9A9F-0D8D30522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0237" y="422258"/>
                  <a:ext cx="114354" cy="114576"/>
                </a:xfrm>
                <a:custGeom>
                  <a:avLst/>
                  <a:gdLst>
                    <a:gd name="T0" fmla="*/ 111 w 552"/>
                    <a:gd name="T1" fmla="*/ 0 h 552"/>
                    <a:gd name="T2" fmla="*/ 442 w 552"/>
                    <a:gd name="T3" fmla="*/ 0 h 552"/>
                    <a:gd name="T4" fmla="*/ 552 w 552"/>
                    <a:gd name="T5" fmla="*/ 110 h 552"/>
                    <a:gd name="T6" fmla="*/ 552 w 552"/>
                    <a:gd name="T7" fmla="*/ 441 h 552"/>
                    <a:gd name="T8" fmla="*/ 442 w 552"/>
                    <a:gd name="T9" fmla="*/ 552 h 552"/>
                    <a:gd name="T10" fmla="*/ 111 w 552"/>
                    <a:gd name="T11" fmla="*/ 552 h 552"/>
                    <a:gd name="T12" fmla="*/ 0 w 552"/>
                    <a:gd name="T13" fmla="*/ 441 h 552"/>
                    <a:gd name="T14" fmla="*/ 0 w 552"/>
                    <a:gd name="T15" fmla="*/ 110 h 552"/>
                    <a:gd name="T16" fmla="*/ 111 w 552"/>
                    <a:gd name="T17" fmla="*/ 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2" h="552">
                      <a:moveTo>
                        <a:pt x="111" y="0"/>
                      </a:moveTo>
                      <a:cubicBezTo>
                        <a:pt x="442" y="0"/>
                        <a:pt x="442" y="0"/>
                        <a:pt x="442" y="0"/>
                      </a:cubicBezTo>
                      <a:cubicBezTo>
                        <a:pt x="503" y="0"/>
                        <a:pt x="552" y="49"/>
                        <a:pt x="552" y="110"/>
                      </a:cubicBezTo>
                      <a:cubicBezTo>
                        <a:pt x="552" y="441"/>
                        <a:pt x="552" y="441"/>
                        <a:pt x="552" y="441"/>
                      </a:cubicBezTo>
                      <a:cubicBezTo>
                        <a:pt x="552" y="502"/>
                        <a:pt x="503" y="552"/>
                        <a:pt x="442" y="552"/>
                      </a:cubicBezTo>
                      <a:cubicBezTo>
                        <a:pt x="111" y="552"/>
                        <a:pt x="111" y="552"/>
                        <a:pt x="111" y="552"/>
                      </a:cubicBezTo>
                      <a:cubicBezTo>
                        <a:pt x="50" y="552"/>
                        <a:pt x="0" y="502"/>
                        <a:pt x="0" y="441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49"/>
                        <a:pt x="50" y="0"/>
                        <a:pt x="1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9" name="Freeform 60">
                  <a:extLst>
                    <a:ext uri="{FF2B5EF4-FFF2-40B4-BE49-F238E27FC236}">
                      <a16:creationId xmlns:a16="http://schemas.microsoft.com/office/drawing/2014/main" xmlns="" id="{FF5018A0-DFD3-459F-93C8-93F908F4A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939" y="541710"/>
                  <a:ext cx="134743" cy="132970"/>
                </a:xfrm>
                <a:custGeom>
                  <a:avLst/>
                  <a:gdLst>
                    <a:gd name="T0" fmla="*/ 93 w 650"/>
                    <a:gd name="T1" fmla="*/ 101 h 641"/>
                    <a:gd name="T2" fmla="*/ 413 w 650"/>
                    <a:gd name="T3" fmla="*/ 16 h 641"/>
                    <a:gd name="T4" fmla="*/ 548 w 650"/>
                    <a:gd name="T5" fmla="*/ 94 h 641"/>
                    <a:gd name="T6" fmla="*/ 634 w 650"/>
                    <a:gd name="T7" fmla="*/ 414 h 641"/>
                    <a:gd name="T8" fmla="*/ 556 w 650"/>
                    <a:gd name="T9" fmla="*/ 549 h 641"/>
                    <a:gd name="T10" fmla="*/ 236 w 650"/>
                    <a:gd name="T11" fmla="*/ 635 h 641"/>
                    <a:gd name="T12" fmla="*/ 171 w 650"/>
                    <a:gd name="T13" fmla="*/ 632 h 641"/>
                    <a:gd name="T14" fmla="*/ 385 w 650"/>
                    <a:gd name="T15" fmla="*/ 509 h 641"/>
                    <a:gd name="T16" fmla="*/ 431 w 650"/>
                    <a:gd name="T17" fmla="*/ 338 h 641"/>
                    <a:gd name="T18" fmla="*/ 259 w 650"/>
                    <a:gd name="T19" fmla="*/ 292 h 641"/>
                    <a:gd name="T20" fmla="*/ 61 w 650"/>
                    <a:gd name="T21" fmla="*/ 407 h 641"/>
                    <a:gd name="T22" fmla="*/ 15 w 650"/>
                    <a:gd name="T23" fmla="*/ 237 h 641"/>
                    <a:gd name="T24" fmla="*/ 93 w 650"/>
                    <a:gd name="T25" fmla="*/ 101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50" h="641">
                      <a:moveTo>
                        <a:pt x="93" y="101"/>
                      </a:moveTo>
                      <a:cubicBezTo>
                        <a:pt x="413" y="16"/>
                        <a:pt x="413" y="16"/>
                        <a:pt x="413" y="16"/>
                      </a:cubicBezTo>
                      <a:cubicBezTo>
                        <a:pt x="472" y="0"/>
                        <a:pt x="533" y="35"/>
                        <a:pt x="548" y="94"/>
                      </a:cubicBezTo>
                      <a:cubicBezTo>
                        <a:pt x="634" y="414"/>
                        <a:pt x="634" y="414"/>
                        <a:pt x="634" y="414"/>
                      </a:cubicBezTo>
                      <a:cubicBezTo>
                        <a:pt x="650" y="472"/>
                        <a:pt x="615" y="533"/>
                        <a:pt x="556" y="549"/>
                      </a:cubicBezTo>
                      <a:cubicBezTo>
                        <a:pt x="236" y="635"/>
                        <a:pt x="236" y="635"/>
                        <a:pt x="236" y="635"/>
                      </a:cubicBezTo>
                      <a:cubicBezTo>
                        <a:pt x="214" y="641"/>
                        <a:pt x="191" y="640"/>
                        <a:pt x="171" y="632"/>
                      </a:cubicBezTo>
                      <a:cubicBezTo>
                        <a:pt x="385" y="509"/>
                        <a:pt x="385" y="509"/>
                        <a:pt x="385" y="509"/>
                      </a:cubicBezTo>
                      <a:cubicBezTo>
                        <a:pt x="444" y="474"/>
                        <a:pt x="465" y="398"/>
                        <a:pt x="431" y="338"/>
                      </a:cubicBezTo>
                      <a:cubicBezTo>
                        <a:pt x="396" y="278"/>
                        <a:pt x="320" y="257"/>
                        <a:pt x="259" y="292"/>
                      </a:cubicBezTo>
                      <a:cubicBezTo>
                        <a:pt x="61" y="407"/>
                        <a:pt x="61" y="407"/>
                        <a:pt x="61" y="407"/>
                      </a:cubicBezTo>
                      <a:cubicBezTo>
                        <a:pt x="15" y="237"/>
                        <a:pt x="15" y="237"/>
                        <a:pt x="15" y="237"/>
                      </a:cubicBezTo>
                      <a:cubicBezTo>
                        <a:pt x="0" y="178"/>
                        <a:pt x="34" y="117"/>
                        <a:pt x="93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0" name="Freeform 61">
                  <a:extLst>
                    <a:ext uri="{FF2B5EF4-FFF2-40B4-BE49-F238E27FC236}">
                      <a16:creationId xmlns:a16="http://schemas.microsoft.com/office/drawing/2014/main" xmlns="" id="{897EE444-1C25-40B7-BB7A-0FA5B8441A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12628" y="599995"/>
                  <a:ext cx="68480" cy="77123"/>
                </a:xfrm>
                <a:custGeom>
                  <a:avLst/>
                  <a:gdLst>
                    <a:gd name="T0" fmla="*/ 131 w 331"/>
                    <a:gd name="T1" fmla="*/ 13 h 372"/>
                    <a:gd name="T2" fmla="*/ 310 w 331"/>
                    <a:gd name="T3" fmla="*/ 123 h 372"/>
                    <a:gd name="T4" fmla="*/ 307 w 331"/>
                    <a:gd name="T5" fmla="*/ 124 h 372"/>
                    <a:gd name="T6" fmla="*/ 0 w 331"/>
                    <a:gd name="T7" fmla="*/ 181 h 372"/>
                    <a:gd name="T8" fmla="*/ 131 w 331"/>
                    <a:gd name="T9" fmla="*/ 13 h 372"/>
                    <a:gd name="T10" fmla="*/ 324 w 331"/>
                    <a:gd name="T11" fmla="*/ 186 h 372"/>
                    <a:gd name="T12" fmla="*/ 197 w 331"/>
                    <a:gd name="T13" fmla="*/ 372 h 372"/>
                    <a:gd name="T14" fmla="*/ 324 w 331"/>
                    <a:gd name="T15" fmla="*/ 186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1" h="372">
                      <a:moveTo>
                        <a:pt x="131" y="13"/>
                      </a:moveTo>
                      <a:cubicBezTo>
                        <a:pt x="206" y="0"/>
                        <a:pt x="279" y="47"/>
                        <a:pt x="310" y="123"/>
                      </a:cubicBezTo>
                      <a:cubicBezTo>
                        <a:pt x="307" y="124"/>
                        <a:pt x="307" y="124"/>
                        <a:pt x="307" y="124"/>
                      </a:cubicBezTo>
                      <a:cubicBezTo>
                        <a:pt x="210" y="170"/>
                        <a:pt x="106" y="187"/>
                        <a:pt x="0" y="181"/>
                      </a:cubicBezTo>
                      <a:cubicBezTo>
                        <a:pt x="1" y="98"/>
                        <a:pt x="54" y="26"/>
                        <a:pt x="131" y="13"/>
                      </a:cubicBezTo>
                      <a:close/>
                      <a:moveTo>
                        <a:pt x="324" y="186"/>
                      </a:moveTo>
                      <a:cubicBezTo>
                        <a:pt x="331" y="275"/>
                        <a:pt x="277" y="355"/>
                        <a:pt x="197" y="372"/>
                      </a:cubicBezTo>
                      <a:cubicBezTo>
                        <a:pt x="251" y="318"/>
                        <a:pt x="293" y="257"/>
                        <a:pt x="324" y="1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1" name="Freeform 62">
                  <a:extLst>
                    <a:ext uri="{FF2B5EF4-FFF2-40B4-BE49-F238E27FC236}">
                      <a16:creationId xmlns:a16="http://schemas.microsoft.com/office/drawing/2014/main" xmlns="" id="{2BAFFF44-8171-4F12-B4F1-501C85497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0254" y="523094"/>
                  <a:ext cx="73133" cy="80890"/>
                </a:xfrm>
                <a:custGeom>
                  <a:avLst/>
                  <a:gdLst>
                    <a:gd name="T0" fmla="*/ 208 w 353"/>
                    <a:gd name="T1" fmla="*/ 15 h 390"/>
                    <a:gd name="T2" fmla="*/ 336 w 353"/>
                    <a:gd name="T3" fmla="*/ 223 h 390"/>
                    <a:gd name="T4" fmla="*/ 145 w 353"/>
                    <a:gd name="T5" fmla="*/ 374 h 390"/>
                    <a:gd name="T6" fmla="*/ 17 w 353"/>
                    <a:gd name="T7" fmla="*/ 167 h 390"/>
                    <a:gd name="T8" fmla="*/ 208 w 353"/>
                    <a:gd name="T9" fmla="*/ 15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3" h="390">
                      <a:moveTo>
                        <a:pt x="208" y="15"/>
                      </a:moveTo>
                      <a:cubicBezTo>
                        <a:pt x="296" y="31"/>
                        <a:pt x="353" y="124"/>
                        <a:pt x="336" y="223"/>
                      </a:cubicBezTo>
                      <a:cubicBezTo>
                        <a:pt x="319" y="322"/>
                        <a:pt x="233" y="390"/>
                        <a:pt x="145" y="374"/>
                      </a:cubicBezTo>
                      <a:cubicBezTo>
                        <a:pt x="57" y="359"/>
                        <a:pt x="0" y="266"/>
                        <a:pt x="17" y="167"/>
                      </a:cubicBezTo>
                      <a:cubicBezTo>
                        <a:pt x="35" y="68"/>
                        <a:pt x="120" y="0"/>
                        <a:pt x="208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2" name="Freeform 63">
                  <a:extLst>
                    <a:ext uri="{FF2B5EF4-FFF2-40B4-BE49-F238E27FC236}">
                      <a16:creationId xmlns:a16="http://schemas.microsoft.com/office/drawing/2014/main" xmlns="" id="{52398F3B-D249-4AFB-AD1B-61212DFBD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4424" y="683323"/>
                  <a:ext cx="225384" cy="242671"/>
                </a:xfrm>
                <a:custGeom>
                  <a:avLst/>
                  <a:gdLst>
                    <a:gd name="T0" fmla="*/ 528 w 1087"/>
                    <a:gd name="T1" fmla="*/ 1041 h 1170"/>
                    <a:gd name="T2" fmla="*/ 528 w 1087"/>
                    <a:gd name="T3" fmla="*/ 1089 h 1170"/>
                    <a:gd name="T4" fmla="*/ 609 w 1087"/>
                    <a:gd name="T5" fmla="*/ 1170 h 1170"/>
                    <a:gd name="T6" fmla="*/ 1006 w 1087"/>
                    <a:gd name="T7" fmla="*/ 1170 h 1170"/>
                    <a:gd name="T8" fmla="*/ 1087 w 1087"/>
                    <a:gd name="T9" fmla="*/ 1089 h 1170"/>
                    <a:gd name="T10" fmla="*/ 1087 w 1087"/>
                    <a:gd name="T11" fmla="*/ 1041 h 1170"/>
                    <a:gd name="T12" fmla="*/ 1006 w 1087"/>
                    <a:gd name="T13" fmla="*/ 960 h 1170"/>
                    <a:gd name="T14" fmla="*/ 801 w 1087"/>
                    <a:gd name="T15" fmla="*/ 960 h 1170"/>
                    <a:gd name="T16" fmla="*/ 916 w 1087"/>
                    <a:gd name="T17" fmla="*/ 760 h 1170"/>
                    <a:gd name="T18" fmla="*/ 947 w 1087"/>
                    <a:gd name="T19" fmla="*/ 755 h 1170"/>
                    <a:gd name="T20" fmla="*/ 839 w 1087"/>
                    <a:gd name="T21" fmla="*/ 147 h 1170"/>
                    <a:gd name="T22" fmla="*/ 652 w 1087"/>
                    <a:gd name="T23" fmla="*/ 15 h 1170"/>
                    <a:gd name="T24" fmla="*/ 582 w 1087"/>
                    <a:gd name="T25" fmla="*/ 50 h 1170"/>
                    <a:gd name="T26" fmla="*/ 379 w 1087"/>
                    <a:gd name="T27" fmla="*/ 248 h 1170"/>
                    <a:gd name="T28" fmla="*/ 111 w 1087"/>
                    <a:gd name="T29" fmla="*/ 176 h 1170"/>
                    <a:gd name="T30" fmla="*/ 12 w 1087"/>
                    <a:gd name="T31" fmla="*/ 234 h 1170"/>
                    <a:gd name="T32" fmla="*/ 69 w 1087"/>
                    <a:gd name="T33" fmla="*/ 333 h 1170"/>
                    <a:gd name="T34" fmla="*/ 382 w 1087"/>
                    <a:gd name="T35" fmla="*/ 416 h 1170"/>
                    <a:gd name="T36" fmla="*/ 461 w 1087"/>
                    <a:gd name="T37" fmla="*/ 395 h 1170"/>
                    <a:gd name="T38" fmla="*/ 541 w 1087"/>
                    <a:gd name="T39" fmla="*/ 315 h 1170"/>
                    <a:gd name="T40" fmla="*/ 628 w 1087"/>
                    <a:gd name="T41" fmla="*/ 811 h 1170"/>
                    <a:gd name="T42" fmla="*/ 646 w 1087"/>
                    <a:gd name="T43" fmla="*/ 808 h 1170"/>
                    <a:gd name="T44" fmla="*/ 540 w 1087"/>
                    <a:gd name="T45" fmla="*/ 992 h 1170"/>
                    <a:gd name="T46" fmla="*/ 528 w 1087"/>
                    <a:gd name="T47" fmla="*/ 1041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87" h="1170">
                      <a:moveTo>
                        <a:pt x="528" y="1041"/>
                      </a:moveTo>
                      <a:cubicBezTo>
                        <a:pt x="528" y="1089"/>
                        <a:pt x="528" y="1089"/>
                        <a:pt x="528" y="1089"/>
                      </a:cubicBezTo>
                      <a:cubicBezTo>
                        <a:pt x="528" y="1134"/>
                        <a:pt x="564" y="1170"/>
                        <a:pt x="609" y="1170"/>
                      </a:cubicBezTo>
                      <a:cubicBezTo>
                        <a:pt x="1006" y="1170"/>
                        <a:pt x="1006" y="1170"/>
                        <a:pt x="1006" y="1170"/>
                      </a:cubicBezTo>
                      <a:cubicBezTo>
                        <a:pt x="1051" y="1170"/>
                        <a:pt x="1087" y="1134"/>
                        <a:pt x="1087" y="1089"/>
                      </a:cubicBezTo>
                      <a:cubicBezTo>
                        <a:pt x="1087" y="1041"/>
                        <a:pt x="1087" y="1041"/>
                        <a:pt x="1087" y="1041"/>
                      </a:cubicBezTo>
                      <a:cubicBezTo>
                        <a:pt x="1087" y="996"/>
                        <a:pt x="1051" y="960"/>
                        <a:pt x="1006" y="960"/>
                      </a:cubicBezTo>
                      <a:cubicBezTo>
                        <a:pt x="801" y="960"/>
                        <a:pt x="801" y="960"/>
                        <a:pt x="801" y="960"/>
                      </a:cubicBezTo>
                      <a:cubicBezTo>
                        <a:pt x="916" y="760"/>
                        <a:pt x="916" y="760"/>
                        <a:pt x="916" y="760"/>
                      </a:cubicBezTo>
                      <a:cubicBezTo>
                        <a:pt x="947" y="755"/>
                        <a:pt x="947" y="755"/>
                        <a:pt x="947" y="755"/>
                      </a:cubicBezTo>
                      <a:cubicBezTo>
                        <a:pt x="839" y="147"/>
                        <a:pt x="839" y="147"/>
                        <a:pt x="839" y="147"/>
                      </a:cubicBezTo>
                      <a:cubicBezTo>
                        <a:pt x="824" y="59"/>
                        <a:pt x="739" y="0"/>
                        <a:pt x="652" y="15"/>
                      </a:cubicBezTo>
                      <a:cubicBezTo>
                        <a:pt x="628" y="19"/>
                        <a:pt x="600" y="32"/>
                        <a:pt x="582" y="50"/>
                      </a:cubicBezTo>
                      <a:cubicBezTo>
                        <a:pt x="379" y="248"/>
                        <a:pt x="379" y="248"/>
                        <a:pt x="379" y="248"/>
                      </a:cubicBezTo>
                      <a:cubicBezTo>
                        <a:pt x="111" y="176"/>
                        <a:pt x="111" y="176"/>
                        <a:pt x="111" y="176"/>
                      </a:cubicBezTo>
                      <a:cubicBezTo>
                        <a:pt x="68" y="165"/>
                        <a:pt x="23" y="190"/>
                        <a:pt x="12" y="234"/>
                      </a:cubicBezTo>
                      <a:cubicBezTo>
                        <a:pt x="0" y="277"/>
                        <a:pt x="26" y="321"/>
                        <a:pt x="69" y="333"/>
                      </a:cubicBezTo>
                      <a:cubicBezTo>
                        <a:pt x="382" y="416"/>
                        <a:pt x="382" y="416"/>
                        <a:pt x="382" y="416"/>
                      </a:cubicBezTo>
                      <a:cubicBezTo>
                        <a:pt x="411" y="424"/>
                        <a:pt x="441" y="415"/>
                        <a:pt x="461" y="395"/>
                      </a:cubicBezTo>
                      <a:cubicBezTo>
                        <a:pt x="541" y="315"/>
                        <a:pt x="541" y="315"/>
                        <a:pt x="541" y="315"/>
                      </a:cubicBezTo>
                      <a:cubicBezTo>
                        <a:pt x="628" y="811"/>
                        <a:pt x="628" y="811"/>
                        <a:pt x="628" y="811"/>
                      </a:cubicBezTo>
                      <a:cubicBezTo>
                        <a:pt x="646" y="808"/>
                        <a:pt x="646" y="808"/>
                        <a:pt x="646" y="808"/>
                      </a:cubicBezTo>
                      <a:cubicBezTo>
                        <a:pt x="540" y="992"/>
                        <a:pt x="540" y="992"/>
                        <a:pt x="540" y="992"/>
                      </a:cubicBezTo>
                      <a:cubicBezTo>
                        <a:pt x="532" y="1006"/>
                        <a:pt x="528" y="1024"/>
                        <a:pt x="528" y="10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3" name="Freeform 64">
                  <a:extLst>
                    <a:ext uri="{FF2B5EF4-FFF2-40B4-BE49-F238E27FC236}">
                      <a16:creationId xmlns:a16="http://schemas.microsoft.com/office/drawing/2014/main" xmlns="" id="{031B98C4-FFE0-4A39-8063-23D91E3A7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2773" y="605535"/>
                  <a:ext cx="188152" cy="320458"/>
                </a:xfrm>
                <a:custGeom>
                  <a:avLst/>
                  <a:gdLst>
                    <a:gd name="T0" fmla="*/ 56 w 908"/>
                    <a:gd name="T1" fmla="*/ 885 h 1545"/>
                    <a:gd name="T2" fmla="*/ 56 w 908"/>
                    <a:gd name="T3" fmla="*/ 1464 h 1545"/>
                    <a:gd name="T4" fmla="*/ 137 w 908"/>
                    <a:gd name="T5" fmla="*/ 1545 h 1545"/>
                    <a:gd name="T6" fmla="*/ 186 w 908"/>
                    <a:gd name="T7" fmla="*/ 1545 h 1545"/>
                    <a:gd name="T8" fmla="*/ 267 w 908"/>
                    <a:gd name="T9" fmla="*/ 1464 h 1545"/>
                    <a:gd name="T10" fmla="*/ 267 w 908"/>
                    <a:gd name="T11" fmla="*/ 904 h 1545"/>
                    <a:gd name="T12" fmla="*/ 322 w 908"/>
                    <a:gd name="T13" fmla="*/ 909 h 1545"/>
                    <a:gd name="T14" fmla="*/ 379 w 908"/>
                    <a:gd name="T15" fmla="*/ 258 h 1545"/>
                    <a:gd name="T16" fmla="*/ 494 w 908"/>
                    <a:gd name="T17" fmla="*/ 324 h 1545"/>
                    <a:gd name="T18" fmla="*/ 574 w 908"/>
                    <a:gd name="T19" fmla="*/ 325 h 1545"/>
                    <a:gd name="T20" fmla="*/ 856 w 908"/>
                    <a:gd name="T21" fmla="*/ 162 h 1545"/>
                    <a:gd name="T22" fmla="*/ 886 w 908"/>
                    <a:gd name="T23" fmla="*/ 51 h 1545"/>
                    <a:gd name="T24" fmla="*/ 775 w 908"/>
                    <a:gd name="T25" fmla="*/ 22 h 1545"/>
                    <a:gd name="T26" fmla="*/ 535 w 908"/>
                    <a:gd name="T27" fmla="*/ 161 h 1545"/>
                    <a:gd name="T28" fmla="*/ 322 w 908"/>
                    <a:gd name="T29" fmla="*/ 41 h 1545"/>
                    <a:gd name="T30" fmla="*/ 239 w 908"/>
                    <a:gd name="T31" fmla="*/ 7 h 1545"/>
                    <a:gd name="T32" fmla="*/ 64 w 908"/>
                    <a:gd name="T33" fmla="*/ 154 h 1545"/>
                    <a:gd name="T34" fmla="*/ 0 w 908"/>
                    <a:gd name="T35" fmla="*/ 880 h 1545"/>
                    <a:gd name="T36" fmla="*/ 57 w 908"/>
                    <a:gd name="T37" fmla="*/ 885 h 1545"/>
                    <a:gd name="T38" fmla="*/ 56 w 908"/>
                    <a:gd name="T39" fmla="*/ 885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8" h="1545">
                      <a:moveTo>
                        <a:pt x="56" y="885"/>
                      </a:moveTo>
                      <a:cubicBezTo>
                        <a:pt x="56" y="1464"/>
                        <a:pt x="56" y="1464"/>
                        <a:pt x="56" y="1464"/>
                      </a:cubicBezTo>
                      <a:cubicBezTo>
                        <a:pt x="56" y="1509"/>
                        <a:pt x="93" y="1545"/>
                        <a:pt x="137" y="1545"/>
                      </a:cubicBezTo>
                      <a:cubicBezTo>
                        <a:pt x="186" y="1545"/>
                        <a:pt x="186" y="1545"/>
                        <a:pt x="186" y="1545"/>
                      </a:cubicBezTo>
                      <a:cubicBezTo>
                        <a:pt x="230" y="1545"/>
                        <a:pt x="267" y="1509"/>
                        <a:pt x="267" y="1464"/>
                      </a:cubicBezTo>
                      <a:cubicBezTo>
                        <a:pt x="267" y="904"/>
                        <a:pt x="267" y="904"/>
                        <a:pt x="267" y="904"/>
                      </a:cubicBezTo>
                      <a:cubicBezTo>
                        <a:pt x="322" y="909"/>
                        <a:pt x="322" y="909"/>
                        <a:pt x="322" y="909"/>
                      </a:cubicBezTo>
                      <a:cubicBezTo>
                        <a:pt x="379" y="258"/>
                        <a:pt x="379" y="258"/>
                        <a:pt x="379" y="258"/>
                      </a:cubicBezTo>
                      <a:cubicBezTo>
                        <a:pt x="494" y="324"/>
                        <a:pt x="494" y="324"/>
                        <a:pt x="494" y="324"/>
                      </a:cubicBezTo>
                      <a:cubicBezTo>
                        <a:pt x="519" y="339"/>
                        <a:pt x="549" y="338"/>
                        <a:pt x="574" y="325"/>
                      </a:cubicBezTo>
                      <a:cubicBezTo>
                        <a:pt x="856" y="162"/>
                        <a:pt x="856" y="162"/>
                        <a:pt x="856" y="162"/>
                      </a:cubicBezTo>
                      <a:cubicBezTo>
                        <a:pt x="894" y="139"/>
                        <a:pt x="908" y="90"/>
                        <a:pt x="886" y="51"/>
                      </a:cubicBezTo>
                      <a:cubicBezTo>
                        <a:pt x="863" y="13"/>
                        <a:pt x="814" y="0"/>
                        <a:pt x="775" y="22"/>
                      </a:cubicBezTo>
                      <a:cubicBezTo>
                        <a:pt x="535" y="161"/>
                        <a:pt x="535" y="161"/>
                        <a:pt x="535" y="161"/>
                      </a:cubicBezTo>
                      <a:cubicBezTo>
                        <a:pt x="322" y="41"/>
                        <a:pt x="322" y="41"/>
                        <a:pt x="322" y="41"/>
                      </a:cubicBezTo>
                      <a:cubicBezTo>
                        <a:pt x="292" y="23"/>
                        <a:pt x="265" y="10"/>
                        <a:pt x="239" y="7"/>
                      </a:cubicBezTo>
                      <a:cubicBezTo>
                        <a:pt x="151" y="0"/>
                        <a:pt x="71" y="66"/>
                        <a:pt x="64" y="154"/>
                      </a:cubicBezTo>
                      <a:cubicBezTo>
                        <a:pt x="0" y="880"/>
                        <a:pt x="0" y="880"/>
                        <a:pt x="0" y="880"/>
                      </a:cubicBezTo>
                      <a:cubicBezTo>
                        <a:pt x="57" y="885"/>
                        <a:pt x="57" y="885"/>
                        <a:pt x="57" y="885"/>
                      </a:cubicBezTo>
                      <a:lnTo>
                        <a:pt x="56" y="8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4" name="Freeform 65">
                  <a:extLst>
                    <a:ext uri="{FF2B5EF4-FFF2-40B4-BE49-F238E27FC236}">
                      <a16:creationId xmlns:a16="http://schemas.microsoft.com/office/drawing/2014/main" xmlns="" id="{08C8CE7C-2283-429E-8661-EE21DC7FF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633" y="629913"/>
                  <a:ext cx="67593" cy="55404"/>
                </a:xfrm>
                <a:custGeom>
                  <a:avLst/>
                  <a:gdLst>
                    <a:gd name="T0" fmla="*/ 326 w 326"/>
                    <a:gd name="T1" fmla="*/ 0 h 267"/>
                    <a:gd name="T2" fmla="*/ 0 w 326"/>
                    <a:gd name="T3" fmla="*/ 60 h 267"/>
                    <a:gd name="T4" fmla="*/ 127 w 326"/>
                    <a:gd name="T5" fmla="*/ 267 h 267"/>
                    <a:gd name="T6" fmla="*/ 326 w 326"/>
                    <a:gd name="T7" fmla="*/ 0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26" h="267">
                      <a:moveTo>
                        <a:pt x="326" y="0"/>
                      </a:moveTo>
                      <a:cubicBezTo>
                        <a:pt x="230" y="46"/>
                        <a:pt x="122" y="66"/>
                        <a:pt x="0" y="60"/>
                      </a:cubicBezTo>
                      <a:cubicBezTo>
                        <a:pt x="11" y="151"/>
                        <a:pt x="57" y="218"/>
                        <a:pt x="127" y="267"/>
                      </a:cubicBezTo>
                      <a:cubicBezTo>
                        <a:pt x="221" y="195"/>
                        <a:pt x="287" y="106"/>
                        <a:pt x="32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5" name="Freeform 66">
                  <a:extLst>
                    <a:ext uri="{FF2B5EF4-FFF2-40B4-BE49-F238E27FC236}">
                      <a16:creationId xmlns:a16="http://schemas.microsoft.com/office/drawing/2014/main" xmlns="" id="{9C8A4A37-67F4-4B7F-9CF2-766645FE3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6675" y="615951"/>
                  <a:ext cx="8865" cy="12411"/>
                </a:xfrm>
                <a:custGeom>
                  <a:avLst/>
                  <a:gdLst>
                    <a:gd name="T0" fmla="*/ 11 w 43"/>
                    <a:gd name="T1" fmla="*/ 60 h 60"/>
                    <a:gd name="T2" fmla="*/ 31 w 43"/>
                    <a:gd name="T3" fmla="*/ 0 h 60"/>
                    <a:gd name="T4" fmla="*/ 11 w 43"/>
                    <a:gd name="T5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" h="60">
                      <a:moveTo>
                        <a:pt x="11" y="60"/>
                      </a:moveTo>
                      <a:cubicBezTo>
                        <a:pt x="0" y="39"/>
                        <a:pt x="6" y="19"/>
                        <a:pt x="31" y="0"/>
                      </a:cubicBezTo>
                      <a:cubicBezTo>
                        <a:pt x="43" y="33"/>
                        <a:pt x="36" y="53"/>
                        <a:pt x="11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6" name="Freeform 67">
                  <a:extLst>
                    <a:ext uri="{FF2B5EF4-FFF2-40B4-BE49-F238E27FC236}">
                      <a16:creationId xmlns:a16="http://schemas.microsoft.com/office/drawing/2014/main" xmlns="" id="{200D556F-91EC-44E8-9112-553788019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9556" y="627475"/>
                  <a:ext cx="12411" cy="8865"/>
                </a:xfrm>
                <a:custGeom>
                  <a:avLst/>
                  <a:gdLst>
                    <a:gd name="T0" fmla="*/ 0 w 60"/>
                    <a:gd name="T1" fmla="*/ 11 h 43"/>
                    <a:gd name="T2" fmla="*/ 60 w 60"/>
                    <a:gd name="T3" fmla="*/ 31 h 43"/>
                    <a:gd name="T4" fmla="*/ 0 w 60"/>
                    <a:gd name="T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0" h="43">
                      <a:moveTo>
                        <a:pt x="0" y="11"/>
                      </a:moveTo>
                      <a:cubicBezTo>
                        <a:pt x="22" y="0"/>
                        <a:pt x="42" y="6"/>
                        <a:pt x="60" y="31"/>
                      </a:cubicBezTo>
                      <a:cubicBezTo>
                        <a:pt x="28" y="43"/>
                        <a:pt x="8" y="35"/>
                        <a:pt x="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sng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97" name="Freeform 9">
                <a:extLst>
                  <a:ext uri="{FF2B5EF4-FFF2-40B4-BE49-F238E27FC236}">
                    <a16:creationId xmlns:a16="http://schemas.microsoft.com/office/drawing/2014/main" xmlns="" id="{014255F9-D207-4951-851B-FFFAA7C589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72934" y="4889458"/>
                <a:ext cx="937151" cy="556403"/>
              </a:xfrm>
              <a:custGeom>
                <a:avLst/>
                <a:gdLst>
                  <a:gd name="T0" fmla="*/ 146 w 987"/>
                  <a:gd name="T1" fmla="*/ 163 h 586"/>
                  <a:gd name="T2" fmla="*/ 146 w 987"/>
                  <a:gd name="T3" fmla="*/ 213 h 586"/>
                  <a:gd name="T4" fmla="*/ 146 w 987"/>
                  <a:gd name="T5" fmla="*/ 335 h 586"/>
                  <a:gd name="T6" fmla="*/ 171 w 987"/>
                  <a:gd name="T7" fmla="*/ 434 h 586"/>
                  <a:gd name="T8" fmla="*/ 171 w 987"/>
                  <a:gd name="T9" fmla="*/ 506 h 586"/>
                  <a:gd name="T10" fmla="*/ 69 w 987"/>
                  <a:gd name="T11" fmla="*/ 481 h 586"/>
                  <a:gd name="T12" fmla="*/ 69 w 987"/>
                  <a:gd name="T13" fmla="*/ 434 h 586"/>
                  <a:gd name="T14" fmla="*/ 69 w 987"/>
                  <a:gd name="T15" fmla="*/ 310 h 586"/>
                  <a:gd name="T16" fmla="*/ 47 w 987"/>
                  <a:gd name="T17" fmla="*/ 213 h 586"/>
                  <a:gd name="T18" fmla="*/ 94 w 987"/>
                  <a:gd name="T19" fmla="*/ 531 h 586"/>
                  <a:gd name="T20" fmla="*/ 119 w 987"/>
                  <a:gd name="T21" fmla="*/ 434 h 586"/>
                  <a:gd name="T22" fmla="*/ 119 w 987"/>
                  <a:gd name="T23" fmla="*/ 384 h 586"/>
                  <a:gd name="T24" fmla="*/ 119 w 987"/>
                  <a:gd name="T25" fmla="*/ 263 h 586"/>
                  <a:gd name="T26" fmla="*/ 94 w 987"/>
                  <a:gd name="T27" fmla="*/ 163 h 586"/>
                  <a:gd name="T28" fmla="*/ 523 w 987"/>
                  <a:gd name="T29" fmla="*/ 586 h 586"/>
                  <a:gd name="T30" fmla="*/ 451 w 987"/>
                  <a:gd name="T31" fmla="*/ 506 h 586"/>
                  <a:gd name="T32" fmla="*/ 426 w 987"/>
                  <a:gd name="T33" fmla="*/ 409 h 586"/>
                  <a:gd name="T34" fmla="*/ 426 w 987"/>
                  <a:gd name="T35" fmla="*/ 335 h 586"/>
                  <a:gd name="T36" fmla="*/ 451 w 987"/>
                  <a:gd name="T37" fmla="*/ 238 h 586"/>
                  <a:gd name="T38" fmla="*/ 451 w 987"/>
                  <a:gd name="T39" fmla="*/ 188 h 586"/>
                  <a:gd name="T40" fmla="*/ 451 w 987"/>
                  <a:gd name="T41" fmla="*/ 66 h 586"/>
                  <a:gd name="T42" fmla="*/ 476 w 987"/>
                  <a:gd name="T43" fmla="*/ 459 h 586"/>
                  <a:gd name="T44" fmla="*/ 476 w 987"/>
                  <a:gd name="T45" fmla="*/ 384 h 586"/>
                  <a:gd name="T46" fmla="*/ 500 w 987"/>
                  <a:gd name="T47" fmla="*/ 288 h 586"/>
                  <a:gd name="T48" fmla="*/ 500 w 987"/>
                  <a:gd name="T49" fmla="*/ 238 h 586"/>
                  <a:gd name="T50" fmla="*/ 500 w 987"/>
                  <a:gd name="T51" fmla="*/ 116 h 586"/>
                  <a:gd name="T52" fmla="*/ 622 w 987"/>
                  <a:gd name="T53" fmla="*/ 91 h 586"/>
                  <a:gd name="T54" fmla="*/ 622 w 987"/>
                  <a:gd name="T55" fmla="*/ 163 h 586"/>
                  <a:gd name="T56" fmla="*/ 597 w 987"/>
                  <a:gd name="T57" fmla="*/ 263 h 586"/>
                  <a:gd name="T58" fmla="*/ 597 w 987"/>
                  <a:gd name="T59" fmla="*/ 310 h 586"/>
                  <a:gd name="T60" fmla="*/ 597 w 987"/>
                  <a:gd name="T61" fmla="*/ 434 h 586"/>
                  <a:gd name="T62" fmla="*/ 622 w 987"/>
                  <a:gd name="T63" fmla="*/ 531 h 586"/>
                  <a:gd name="T64" fmla="*/ 572 w 987"/>
                  <a:gd name="T65" fmla="*/ 116 h 586"/>
                  <a:gd name="T66" fmla="*/ 547 w 987"/>
                  <a:gd name="T67" fmla="*/ 213 h 586"/>
                  <a:gd name="T68" fmla="*/ 547 w 987"/>
                  <a:gd name="T69" fmla="*/ 263 h 586"/>
                  <a:gd name="T70" fmla="*/ 547 w 987"/>
                  <a:gd name="T71" fmla="*/ 384 h 586"/>
                  <a:gd name="T72" fmla="*/ 572 w 987"/>
                  <a:gd name="T73" fmla="*/ 481 h 586"/>
                  <a:gd name="T74" fmla="*/ 368 w 987"/>
                  <a:gd name="T75" fmla="*/ 586 h 586"/>
                  <a:gd name="T76" fmla="*/ 321 w 987"/>
                  <a:gd name="T77" fmla="*/ 238 h 586"/>
                  <a:gd name="T78" fmla="*/ 321 w 987"/>
                  <a:gd name="T79" fmla="*/ 288 h 586"/>
                  <a:gd name="T80" fmla="*/ 321 w 987"/>
                  <a:gd name="T81" fmla="*/ 409 h 586"/>
                  <a:gd name="T82" fmla="*/ 343 w 987"/>
                  <a:gd name="T83" fmla="*/ 506 h 586"/>
                  <a:gd name="T84" fmla="*/ 296 w 987"/>
                  <a:gd name="T85" fmla="*/ 238 h 586"/>
                  <a:gd name="T86" fmla="*/ 271 w 987"/>
                  <a:gd name="T87" fmla="*/ 335 h 586"/>
                  <a:gd name="T88" fmla="*/ 271 w 987"/>
                  <a:gd name="T89" fmla="*/ 384 h 586"/>
                  <a:gd name="T90" fmla="*/ 271 w 987"/>
                  <a:gd name="T91" fmla="*/ 506 h 586"/>
                  <a:gd name="T92" fmla="*/ 675 w 987"/>
                  <a:gd name="T93" fmla="*/ 213 h 586"/>
                  <a:gd name="T94" fmla="*/ 700 w 987"/>
                  <a:gd name="T95" fmla="*/ 481 h 586"/>
                  <a:gd name="T96" fmla="*/ 700 w 987"/>
                  <a:gd name="T97" fmla="*/ 409 h 586"/>
                  <a:gd name="T98" fmla="*/ 725 w 987"/>
                  <a:gd name="T99" fmla="*/ 310 h 586"/>
                  <a:gd name="T100" fmla="*/ 725 w 987"/>
                  <a:gd name="T101" fmla="*/ 263 h 586"/>
                  <a:gd name="T102" fmla="*/ 774 w 987"/>
                  <a:gd name="T103" fmla="*/ 434 h 586"/>
                  <a:gd name="T104" fmla="*/ 749 w 987"/>
                  <a:gd name="T105" fmla="*/ 335 h 586"/>
                  <a:gd name="T106" fmla="*/ 749 w 987"/>
                  <a:gd name="T107" fmla="*/ 263 h 586"/>
                  <a:gd name="T108" fmla="*/ 932 w 987"/>
                  <a:gd name="T109" fmla="*/ 584 h 586"/>
                  <a:gd name="T110" fmla="*/ 877 w 987"/>
                  <a:gd name="T111" fmla="*/ 462 h 586"/>
                  <a:gd name="T112" fmla="*/ 877 w 987"/>
                  <a:gd name="T113" fmla="*/ 418 h 586"/>
                  <a:gd name="T114" fmla="*/ 921 w 987"/>
                  <a:gd name="T115" fmla="*/ 473 h 586"/>
                  <a:gd name="T116" fmla="*/ 899 w 987"/>
                  <a:gd name="T117" fmla="*/ 384 h 586"/>
                  <a:gd name="T118" fmla="*/ 943 w 987"/>
                  <a:gd name="T119" fmla="*/ 506 h 586"/>
                  <a:gd name="T120" fmla="*/ 965 w 987"/>
                  <a:gd name="T121" fmla="*/ 418 h 586"/>
                  <a:gd name="T122" fmla="*/ 965 w 987"/>
                  <a:gd name="T123" fmla="*/ 373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7" h="586">
                    <a:moveTo>
                      <a:pt x="130" y="86"/>
                    </a:moveTo>
                    <a:lnTo>
                      <a:pt x="0" y="113"/>
                    </a:lnTo>
                    <a:lnTo>
                      <a:pt x="0" y="586"/>
                    </a:lnTo>
                    <a:lnTo>
                      <a:pt x="210" y="586"/>
                    </a:lnTo>
                    <a:lnTo>
                      <a:pt x="210" y="124"/>
                    </a:lnTo>
                    <a:lnTo>
                      <a:pt x="130" y="135"/>
                    </a:lnTo>
                    <a:lnTo>
                      <a:pt x="130" y="86"/>
                    </a:lnTo>
                    <a:lnTo>
                      <a:pt x="130" y="86"/>
                    </a:lnTo>
                    <a:close/>
                    <a:moveTo>
                      <a:pt x="146" y="163"/>
                    </a:moveTo>
                    <a:lnTo>
                      <a:pt x="171" y="163"/>
                    </a:lnTo>
                    <a:lnTo>
                      <a:pt x="171" y="188"/>
                    </a:lnTo>
                    <a:lnTo>
                      <a:pt x="146" y="188"/>
                    </a:lnTo>
                    <a:lnTo>
                      <a:pt x="146" y="163"/>
                    </a:lnTo>
                    <a:close/>
                    <a:moveTo>
                      <a:pt x="146" y="213"/>
                    </a:moveTo>
                    <a:lnTo>
                      <a:pt x="171" y="213"/>
                    </a:lnTo>
                    <a:lnTo>
                      <a:pt x="171" y="238"/>
                    </a:lnTo>
                    <a:lnTo>
                      <a:pt x="146" y="238"/>
                    </a:lnTo>
                    <a:lnTo>
                      <a:pt x="146" y="213"/>
                    </a:lnTo>
                    <a:close/>
                    <a:moveTo>
                      <a:pt x="146" y="263"/>
                    </a:moveTo>
                    <a:lnTo>
                      <a:pt x="171" y="263"/>
                    </a:lnTo>
                    <a:lnTo>
                      <a:pt x="171" y="288"/>
                    </a:lnTo>
                    <a:lnTo>
                      <a:pt x="146" y="288"/>
                    </a:lnTo>
                    <a:lnTo>
                      <a:pt x="146" y="263"/>
                    </a:lnTo>
                    <a:close/>
                    <a:moveTo>
                      <a:pt x="146" y="310"/>
                    </a:moveTo>
                    <a:lnTo>
                      <a:pt x="171" y="310"/>
                    </a:lnTo>
                    <a:lnTo>
                      <a:pt x="171" y="335"/>
                    </a:lnTo>
                    <a:lnTo>
                      <a:pt x="146" y="335"/>
                    </a:lnTo>
                    <a:lnTo>
                      <a:pt x="146" y="310"/>
                    </a:lnTo>
                    <a:close/>
                    <a:moveTo>
                      <a:pt x="146" y="359"/>
                    </a:moveTo>
                    <a:lnTo>
                      <a:pt x="171" y="359"/>
                    </a:lnTo>
                    <a:lnTo>
                      <a:pt x="171" y="384"/>
                    </a:lnTo>
                    <a:lnTo>
                      <a:pt x="146" y="384"/>
                    </a:lnTo>
                    <a:lnTo>
                      <a:pt x="146" y="359"/>
                    </a:lnTo>
                    <a:close/>
                    <a:moveTo>
                      <a:pt x="146" y="409"/>
                    </a:moveTo>
                    <a:lnTo>
                      <a:pt x="171" y="409"/>
                    </a:lnTo>
                    <a:lnTo>
                      <a:pt x="171" y="434"/>
                    </a:lnTo>
                    <a:lnTo>
                      <a:pt x="146" y="434"/>
                    </a:lnTo>
                    <a:lnTo>
                      <a:pt x="146" y="409"/>
                    </a:lnTo>
                    <a:close/>
                    <a:moveTo>
                      <a:pt x="146" y="459"/>
                    </a:moveTo>
                    <a:lnTo>
                      <a:pt x="171" y="459"/>
                    </a:lnTo>
                    <a:lnTo>
                      <a:pt x="171" y="481"/>
                    </a:lnTo>
                    <a:lnTo>
                      <a:pt x="146" y="481"/>
                    </a:lnTo>
                    <a:lnTo>
                      <a:pt x="146" y="459"/>
                    </a:lnTo>
                    <a:close/>
                    <a:moveTo>
                      <a:pt x="146" y="506"/>
                    </a:moveTo>
                    <a:lnTo>
                      <a:pt x="171" y="506"/>
                    </a:lnTo>
                    <a:lnTo>
                      <a:pt x="171" y="531"/>
                    </a:lnTo>
                    <a:lnTo>
                      <a:pt x="146" y="531"/>
                    </a:lnTo>
                    <a:lnTo>
                      <a:pt x="146" y="506"/>
                    </a:lnTo>
                    <a:close/>
                    <a:moveTo>
                      <a:pt x="69" y="531"/>
                    </a:moveTo>
                    <a:lnTo>
                      <a:pt x="47" y="531"/>
                    </a:lnTo>
                    <a:lnTo>
                      <a:pt x="47" y="506"/>
                    </a:lnTo>
                    <a:lnTo>
                      <a:pt x="69" y="506"/>
                    </a:lnTo>
                    <a:lnTo>
                      <a:pt x="69" y="531"/>
                    </a:lnTo>
                    <a:close/>
                    <a:moveTo>
                      <a:pt x="69" y="481"/>
                    </a:moveTo>
                    <a:lnTo>
                      <a:pt x="47" y="481"/>
                    </a:lnTo>
                    <a:lnTo>
                      <a:pt x="47" y="459"/>
                    </a:lnTo>
                    <a:lnTo>
                      <a:pt x="69" y="459"/>
                    </a:lnTo>
                    <a:lnTo>
                      <a:pt x="69" y="481"/>
                    </a:lnTo>
                    <a:close/>
                    <a:moveTo>
                      <a:pt x="69" y="434"/>
                    </a:moveTo>
                    <a:lnTo>
                      <a:pt x="47" y="434"/>
                    </a:lnTo>
                    <a:lnTo>
                      <a:pt x="47" y="409"/>
                    </a:lnTo>
                    <a:lnTo>
                      <a:pt x="69" y="409"/>
                    </a:lnTo>
                    <a:lnTo>
                      <a:pt x="69" y="434"/>
                    </a:lnTo>
                    <a:close/>
                    <a:moveTo>
                      <a:pt x="69" y="384"/>
                    </a:moveTo>
                    <a:lnTo>
                      <a:pt x="47" y="384"/>
                    </a:lnTo>
                    <a:lnTo>
                      <a:pt x="47" y="359"/>
                    </a:lnTo>
                    <a:lnTo>
                      <a:pt x="69" y="359"/>
                    </a:lnTo>
                    <a:lnTo>
                      <a:pt x="69" y="384"/>
                    </a:lnTo>
                    <a:close/>
                    <a:moveTo>
                      <a:pt x="69" y="335"/>
                    </a:moveTo>
                    <a:lnTo>
                      <a:pt x="47" y="335"/>
                    </a:lnTo>
                    <a:lnTo>
                      <a:pt x="47" y="310"/>
                    </a:lnTo>
                    <a:lnTo>
                      <a:pt x="69" y="310"/>
                    </a:lnTo>
                    <a:lnTo>
                      <a:pt x="69" y="335"/>
                    </a:lnTo>
                    <a:close/>
                    <a:moveTo>
                      <a:pt x="69" y="288"/>
                    </a:moveTo>
                    <a:lnTo>
                      <a:pt x="47" y="288"/>
                    </a:lnTo>
                    <a:lnTo>
                      <a:pt x="47" y="263"/>
                    </a:lnTo>
                    <a:lnTo>
                      <a:pt x="69" y="263"/>
                    </a:lnTo>
                    <a:lnTo>
                      <a:pt x="69" y="288"/>
                    </a:lnTo>
                    <a:close/>
                    <a:moveTo>
                      <a:pt x="69" y="238"/>
                    </a:moveTo>
                    <a:lnTo>
                      <a:pt x="47" y="238"/>
                    </a:lnTo>
                    <a:lnTo>
                      <a:pt x="47" y="213"/>
                    </a:lnTo>
                    <a:lnTo>
                      <a:pt x="69" y="213"/>
                    </a:lnTo>
                    <a:lnTo>
                      <a:pt x="69" y="238"/>
                    </a:lnTo>
                    <a:close/>
                    <a:moveTo>
                      <a:pt x="69" y="188"/>
                    </a:moveTo>
                    <a:lnTo>
                      <a:pt x="47" y="188"/>
                    </a:lnTo>
                    <a:lnTo>
                      <a:pt x="47" y="163"/>
                    </a:lnTo>
                    <a:lnTo>
                      <a:pt x="69" y="163"/>
                    </a:lnTo>
                    <a:lnTo>
                      <a:pt x="69" y="188"/>
                    </a:lnTo>
                    <a:close/>
                    <a:moveTo>
                      <a:pt x="119" y="531"/>
                    </a:moveTo>
                    <a:lnTo>
                      <a:pt x="94" y="531"/>
                    </a:lnTo>
                    <a:lnTo>
                      <a:pt x="94" y="506"/>
                    </a:lnTo>
                    <a:lnTo>
                      <a:pt x="119" y="506"/>
                    </a:lnTo>
                    <a:lnTo>
                      <a:pt x="119" y="531"/>
                    </a:lnTo>
                    <a:close/>
                    <a:moveTo>
                      <a:pt x="119" y="481"/>
                    </a:moveTo>
                    <a:lnTo>
                      <a:pt x="94" y="481"/>
                    </a:lnTo>
                    <a:lnTo>
                      <a:pt x="94" y="459"/>
                    </a:lnTo>
                    <a:lnTo>
                      <a:pt x="119" y="459"/>
                    </a:lnTo>
                    <a:lnTo>
                      <a:pt x="119" y="481"/>
                    </a:lnTo>
                    <a:close/>
                    <a:moveTo>
                      <a:pt x="119" y="434"/>
                    </a:moveTo>
                    <a:lnTo>
                      <a:pt x="94" y="434"/>
                    </a:lnTo>
                    <a:lnTo>
                      <a:pt x="94" y="409"/>
                    </a:lnTo>
                    <a:lnTo>
                      <a:pt x="119" y="409"/>
                    </a:lnTo>
                    <a:lnTo>
                      <a:pt x="119" y="434"/>
                    </a:lnTo>
                    <a:close/>
                    <a:moveTo>
                      <a:pt x="119" y="384"/>
                    </a:moveTo>
                    <a:lnTo>
                      <a:pt x="94" y="384"/>
                    </a:lnTo>
                    <a:lnTo>
                      <a:pt x="94" y="359"/>
                    </a:lnTo>
                    <a:lnTo>
                      <a:pt x="119" y="359"/>
                    </a:lnTo>
                    <a:lnTo>
                      <a:pt x="119" y="384"/>
                    </a:lnTo>
                    <a:close/>
                    <a:moveTo>
                      <a:pt x="119" y="335"/>
                    </a:moveTo>
                    <a:lnTo>
                      <a:pt x="94" y="335"/>
                    </a:lnTo>
                    <a:lnTo>
                      <a:pt x="94" y="310"/>
                    </a:lnTo>
                    <a:lnTo>
                      <a:pt x="119" y="310"/>
                    </a:lnTo>
                    <a:lnTo>
                      <a:pt x="119" y="335"/>
                    </a:lnTo>
                    <a:close/>
                    <a:moveTo>
                      <a:pt x="119" y="288"/>
                    </a:moveTo>
                    <a:lnTo>
                      <a:pt x="94" y="288"/>
                    </a:lnTo>
                    <a:lnTo>
                      <a:pt x="94" y="263"/>
                    </a:lnTo>
                    <a:lnTo>
                      <a:pt x="119" y="263"/>
                    </a:lnTo>
                    <a:lnTo>
                      <a:pt x="119" y="288"/>
                    </a:lnTo>
                    <a:close/>
                    <a:moveTo>
                      <a:pt x="119" y="238"/>
                    </a:moveTo>
                    <a:lnTo>
                      <a:pt x="94" y="238"/>
                    </a:lnTo>
                    <a:lnTo>
                      <a:pt x="94" y="213"/>
                    </a:lnTo>
                    <a:lnTo>
                      <a:pt x="119" y="213"/>
                    </a:lnTo>
                    <a:lnTo>
                      <a:pt x="119" y="238"/>
                    </a:lnTo>
                    <a:close/>
                    <a:moveTo>
                      <a:pt x="119" y="188"/>
                    </a:moveTo>
                    <a:lnTo>
                      <a:pt x="94" y="188"/>
                    </a:lnTo>
                    <a:lnTo>
                      <a:pt x="94" y="163"/>
                    </a:lnTo>
                    <a:lnTo>
                      <a:pt x="119" y="163"/>
                    </a:lnTo>
                    <a:lnTo>
                      <a:pt x="119" y="188"/>
                    </a:lnTo>
                    <a:close/>
                    <a:moveTo>
                      <a:pt x="523" y="0"/>
                    </a:moveTo>
                    <a:lnTo>
                      <a:pt x="523" y="0"/>
                    </a:lnTo>
                    <a:lnTo>
                      <a:pt x="523" y="0"/>
                    </a:lnTo>
                    <a:lnTo>
                      <a:pt x="523" y="0"/>
                    </a:lnTo>
                    <a:lnTo>
                      <a:pt x="401" y="41"/>
                    </a:lnTo>
                    <a:lnTo>
                      <a:pt x="401" y="586"/>
                    </a:lnTo>
                    <a:lnTo>
                      <a:pt x="523" y="586"/>
                    </a:lnTo>
                    <a:lnTo>
                      <a:pt x="523" y="586"/>
                    </a:lnTo>
                    <a:lnTo>
                      <a:pt x="644" y="586"/>
                    </a:lnTo>
                    <a:lnTo>
                      <a:pt x="644" y="41"/>
                    </a:lnTo>
                    <a:lnTo>
                      <a:pt x="523" y="0"/>
                    </a:lnTo>
                    <a:lnTo>
                      <a:pt x="523" y="0"/>
                    </a:lnTo>
                    <a:close/>
                    <a:moveTo>
                      <a:pt x="451" y="531"/>
                    </a:moveTo>
                    <a:lnTo>
                      <a:pt x="426" y="531"/>
                    </a:lnTo>
                    <a:lnTo>
                      <a:pt x="426" y="506"/>
                    </a:lnTo>
                    <a:lnTo>
                      <a:pt x="451" y="506"/>
                    </a:lnTo>
                    <a:lnTo>
                      <a:pt x="451" y="531"/>
                    </a:lnTo>
                    <a:close/>
                    <a:moveTo>
                      <a:pt x="451" y="481"/>
                    </a:moveTo>
                    <a:lnTo>
                      <a:pt x="426" y="481"/>
                    </a:lnTo>
                    <a:lnTo>
                      <a:pt x="426" y="459"/>
                    </a:lnTo>
                    <a:lnTo>
                      <a:pt x="451" y="459"/>
                    </a:lnTo>
                    <a:lnTo>
                      <a:pt x="451" y="481"/>
                    </a:lnTo>
                    <a:close/>
                    <a:moveTo>
                      <a:pt x="451" y="434"/>
                    </a:moveTo>
                    <a:lnTo>
                      <a:pt x="426" y="434"/>
                    </a:lnTo>
                    <a:lnTo>
                      <a:pt x="426" y="409"/>
                    </a:lnTo>
                    <a:lnTo>
                      <a:pt x="451" y="409"/>
                    </a:lnTo>
                    <a:lnTo>
                      <a:pt x="451" y="434"/>
                    </a:lnTo>
                    <a:close/>
                    <a:moveTo>
                      <a:pt x="451" y="384"/>
                    </a:moveTo>
                    <a:lnTo>
                      <a:pt x="426" y="384"/>
                    </a:lnTo>
                    <a:lnTo>
                      <a:pt x="426" y="359"/>
                    </a:lnTo>
                    <a:lnTo>
                      <a:pt x="451" y="359"/>
                    </a:lnTo>
                    <a:lnTo>
                      <a:pt x="451" y="384"/>
                    </a:lnTo>
                    <a:close/>
                    <a:moveTo>
                      <a:pt x="451" y="335"/>
                    </a:moveTo>
                    <a:lnTo>
                      <a:pt x="426" y="335"/>
                    </a:lnTo>
                    <a:lnTo>
                      <a:pt x="426" y="310"/>
                    </a:lnTo>
                    <a:lnTo>
                      <a:pt x="451" y="310"/>
                    </a:lnTo>
                    <a:lnTo>
                      <a:pt x="451" y="335"/>
                    </a:lnTo>
                    <a:close/>
                    <a:moveTo>
                      <a:pt x="451" y="288"/>
                    </a:moveTo>
                    <a:lnTo>
                      <a:pt x="426" y="288"/>
                    </a:lnTo>
                    <a:lnTo>
                      <a:pt x="426" y="263"/>
                    </a:lnTo>
                    <a:lnTo>
                      <a:pt x="451" y="263"/>
                    </a:lnTo>
                    <a:lnTo>
                      <a:pt x="451" y="288"/>
                    </a:lnTo>
                    <a:close/>
                    <a:moveTo>
                      <a:pt x="451" y="238"/>
                    </a:moveTo>
                    <a:lnTo>
                      <a:pt x="426" y="238"/>
                    </a:lnTo>
                    <a:lnTo>
                      <a:pt x="426" y="213"/>
                    </a:lnTo>
                    <a:lnTo>
                      <a:pt x="451" y="213"/>
                    </a:lnTo>
                    <a:lnTo>
                      <a:pt x="451" y="238"/>
                    </a:lnTo>
                    <a:close/>
                    <a:moveTo>
                      <a:pt x="451" y="188"/>
                    </a:moveTo>
                    <a:lnTo>
                      <a:pt x="426" y="188"/>
                    </a:lnTo>
                    <a:lnTo>
                      <a:pt x="426" y="163"/>
                    </a:lnTo>
                    <a:lnTo>
                      <a:pt x="451" y="163"/>
                    </a:lnTo>
                    <a:lnTo>
                      <a:pt x="451" y="188"/>
                    </a:lnTo>
                    <a:close/>
                    <a:moveTo>
                      <a:pt x="451" y="138"/>
                    </a:moveTo>
                    <a:lnTo>
                      <a:pt x="426" y="138"/>
                    </a:lnTo>
                    <a:lnTo>
                      <a:pt x="426" y="116"/>
                    </a:lnTo>
                    <a:lnTo>
                      <a:pt x="451" y="116"/>
                    </a:lnTo>
                    <a:lnTo>
                      <a:pt x="451" y="138"/>
                    </a:lnTo>
                    <a:close/>
                    <a:moveTo>
                      <a:pt x="451" y="91"/>
                    </a:moveTo>
                    <a:lnTo>
                      <a:pt x="426" y="91"/>
                    </a:lnTo>
                    <a:lnTo>
                      <a:pt x="426" y="66"/>
                    </a:lnTo>
                    <a:lnTo>
                      <a:pt x="451" y="66"/>
                    </a:lnTo>
                    <a:lnTo>
                      <a:pt x="451" y="91"/>
                    </a:lnTo>
                    <a:close/>
                    <a:moveTo>
                      <a:pt x="500" y="531"/>
                    </a:moveTo>
                    <a:lnTo>
                      <a:pt x="476" y="531"/>
                    </a:lnTo>
                    <a:lnTo>
                      <a:pt x="476" y="506"/>
                    </a:lnTo>
                    <a:lnTo>
                      <a:pt x="500" y="506"/>
                    </a:lnTo>
                    <a:lnTo>
                      <a:pt x="500" y="531"/>
                    </a:lnTo>
                    <a:close/>
                    <a:moveTo>
                      <a:pt x="500" y="481"/>
                    </a:moveTo>
                    <a:lnTo>
                      <a:pt x="476" y="481"/>
                    </a:lnTo>
                    <a:lnTo>
                      <a:pt x="476" y="459"/>
                    </a:lnTo>
                    <a:lnTo>
                      <a:pt x="500" y="459"/>
                    </a:lnTo>
                    <a:lnTo>
                      <a:pt x="500" y="481"/>
                    </a:lnTo>
                    <a:close/>
                    <a:moveTo>
                      <a:pt x="500" y="434"/>
                    </a:moveTo>
                    <a:lnTo>
                      <a:pt x="476" y="434"/>
                    </a:lnTo>
                    <a:lnTo>
                      <a:pt x="476" y="409"/>
                    </a:lnTo>
                    <a:lnTo>
                      <a:pt x="500" y="409"/>
                    </a:lnTo>
                    <a:lnTo>
                      <a:pt x="500" y="434"/>
                    </a:lnTo>
                    <a:close/>
                    <a:moveTo>
                      <a:pt x="500" y="384"/>
                    </a:moveTo>
                    <a:lnTo>
                      <a:pt x="476" y="384"/>
                    </a:lnTo>
                    <a:lnTo>
                      <a:pt x="476" y="359"/>
                    </a:lnTo>
                    <a:lnTo>
                      <a:pt x="500" y="359"/>
                    </a:lnTo>
                    <a:lnTo>
                      <a:pt x="500" y="384"/>
                    </a:lnTo>
                    <a:close/>
                    <a:moveTo>
                      <a:pt x="500" y="335"/>
                    </a:moveTo>
                    <a:lnTo>
                      <a:pt x="476" y="335"/>
                    </a:lnTo>
                    <a:lnTo>
                      <a:pt x="476" y="310"/>
                    </a:lnTo>
                    <a:lnTo>
                      <a:pt x="500" y="310"/>
                    </a:lnTo>
                    <a:lnTo>
                      <a:pt x="500" y="335"/>
                    </a:lnTo>
                    <a:close/>
                    <a:moveTo>
                      <a:pt x="500" y="288"/>
                    </a:moveTo>
                    <a:lnTo>
                      <a:pt x="476" y="288"/>
                    </a:lnTo>
                    <a:lnTo>
                      <a:pt x="476" y="263"/>
                    </a:lnTo>
                    <a:lnTo>
                      <a:pt x="500" y="263"/>
                    </a:lnTo>
                    <a:lnTo>
                      <a:pt x="500" y="288"/>
                    </a:lnTo>
                    <a:close/>
                    <a:moveTo>
                      <a:pt x="500" y="238"/>
                    </a:moveTo>
                    <a:lnTo>
                      <a:pt x="476" y="238"/>
                    </a:lnTo>
                    <a:lnTo>
                      <a:pt x="476" y="213"/>
                    </a:lnTo>
                    <a:lnTo>
                      <a:pt x="500" y="213"/>
                    </a:lnTo>
                    <a:lnTo>
                      <a:pt x="500" y="238"/>
                    </a:lnTo>
                    <a:close/>
                    <a:moveTo>
                      <a:pt x="500" y="188"/>
                    </a:moveTo>
                    <a:lnTo>
                      <a:pt x="476" y="188"/>
                    </a:lnTo>
                    <a:lnTo>
                      <a:pt x="476" y="163"/>
                    </a:lnTo>
                    <a:lnTo>
                      <a:pt x="500" y="163"/>
                    </a:lnTo>
                    <a:lnTo>
                      <a:pt x="500" y="188"/>
                    </a:lnTo>
                    <a:close/>
                    <a:moveTo>
                      <a:pt x="500" y="138"/>
                    </a:moveTo>
                    <a:lnTo>
                      <a:pt x="476" y="138"/>
                    </a:lnTo>
                    <a:lnTo>
                      <a:pt x="476" y="116"/>
                    </a:lnTo>
                    <a:lnTo>
                      <a:pt x="500" y="116"/>
                    </a:lnTo>
                    <a:lnTo>
                      <a:pt x="500" y="138"/>
                    </a:lnTo>
                    <a:close/>
                    <a:moveTo>
                      <a:pt x="500" y="91"/>
                    </a:moveTo>
                    <a:lnTo>
                      <a:pt x="476" y="91"/>
                    </a:lnTo>
                    <a:lnTo>
                      <a:pt x="476" y="66"/>
                    </a:lnTo>
                    <a:lnTo>
                      <a:pt x="500" y="66"/>
                    </a:lnTo>
                    <a:lnTo>
                      <a:pt x="500" y="91"/>
                    </a:lnTo>
                    <a:close/>
                    <a:moveTo>
                      <a:pt x="597" y="66"/>
                    </a:moveTo>
                    <a:lnTo>
                      <a:pt x="622" y="66"/>
                    </a:lnTo>
                    <a:lnTo>
                      <a:pt x="622" y="91"/>
                    </a:lnTo>
                    <a:lnTo>
                      <a:pt x="597" y="91"/>
                    </a:lnTo>
                    <a:lnTo>
                      <a:pt x="597" y="66"/>
                    </a:lnTo>
                    <a:close/>
                    <a:moveTo>
                      <a:pt x="597" y="116"/>
                    </a:moveTo>
                    <a:lnTo>
                      <a:pt x="622" y="116"/>
                    </a:lnTo>
                    <a:lnTo>
                      <a:pt x="622" y="138"/>
                    </a:lnTo>
                    <a:lnTo>
                      <a:pt x="597" y="138"/>
                    </a:lnTo>
                    <a:lnTo>
                      <a:pt x="597" y="116"/>
                    </a:lnTo>
                    <a:close/>
                    <a:moveTo>
                      <a:pt x="597" y="163"/>
                    </a:moveTo>
                    <a:lnTo>
                      <a:pt x="622" y="163"/>
                    </a:lnTo>
                    <a:lnTo>
                      <a:pt x="622" y="188"/>
                    </a:lnTo>
                    <a:lnTo>
                      <a:pt x="597" y="188"/>
                    </a:lnTo>
                    <a:lnTo>
                      <a:pt x="597" y="163"/>
                    </a:lnTo>
                    <a:close/>
                    <a:moveTo>
                      <a:pt x="597" y="213"/>
                    </a:moveTo>
                    <a:lnTo>
                      <a:pt x="622" y="213"/>
                    </a:lnTo>
                    <a:lnTo>
                      <a:pt x="622" y="238"/>
                    </a:lnTo>
                    <a:lnTo>
                      <a:pt x="597" y="238"/>
                    </a:lnTo>
                    <a:lnTo>
                      <a:pt x="597" y="213"/>
                    </a:lnTo>
                    <a:close/>
                    <a:moveTo>
                      <a:pt x="597" y="263"/>
                    </a:moveTo>
                    <a:lnTo>
                      <a:pt x="622" y="263"/>
                    </a:lnTo>
                    <a:lnTo>
                      <a:pt x="622" y="288"/>
                    </a:lnTo>
                    <a:lnTo>
                      <a:pt x="597" y="288"/>
                    </a:lnTo>
                    <a:lnTo>
                      <a:pt x="597" y="263"/>
                    </a:lnTo>
                    <a:close/>
                    <a:moveTo>
                      <a:pt x="597" y="310"/>
                    </a:moveTo>
                    <a:lnTo>
                      <a:pt x="622" y="310"/>
                    </a:lnTo>
                    <a:lnTo>
                      <a:pt x="622" y="335"/>
                    </a:lnTo>
                    <a:lnTo>
                      <a:pt x="597" y="335"/>
                    </a:lnTo>
                    <a:lnTo>
                      <a:pt x="597" y="310"/>
                    </a:lnTo>
                    <a:close/>
                    <a:moveTo>
                      <a:pt x="597" y="359"/>
                    </a:moveTo>
                    <a:lnTo>
                      <a:pt x="622" y="359"/>
                    </a:lnTo>
                    <a:lnTo>
                      <a:pt x="622" y="384"/>
                    </a:lnTo>
                    <a:lnTo>
                      <a:pt x="597" y="384"/>
                    </a:lnTo>
                    <a:lnTo>
                      <a:pt x="597" y="359"/>
                    </a:lnTo>
                    <a:close/>
                    <a:moveTo>
                      <a:pt x="597" y="409"/>
                    </a:moveTo>
                    <a:lnTo>
                      <a:pt x="622" y="409"/>
                    </a:lnTo>
                    <a:lnTo>
                      <a:pt x="622" y="434"/>
                    </a:lnTo>
                    <a:lnTo>
                      <a:pt x="597" y="434"/>
                    </a:lnTo>
                    <a:lnTo>
                      <a:pt x="597" y="409"/>
                    </a:lnTo>
                    <a:close/>
                    <a:moveTo>
                      <a:pt x="597" y="459"/>
                    </a:moveTo>
                    <a:lnTo>
                      <a:pt x="622" y="459"/>
                    </a:lnTo>
                    <a:lnTo>
                      <a:pt x="622" y="481"/>
                    </a:lnTo>
                    <a:lnTo>
                      <a:pt x="597" y="481"/>
                    </a:lnTo>
                    <a:lnTo>
                      <a:pt x="597" y="459"/>
                    </a:lnTo>
                    <a:close/>
                    <a:moveTo>
                      <a:pt x="597" y="506"/>
                    </a:moveTo>
                    <a:lnTo>
                      <a:pt x="622" y="506"/>
                    </a:lnTo>
                    <a:lnTo>
                      <a:pt x="622" y="531"/>
                    </a:lnTo>
                    <a:lnTo>
                      <a:pt x="597" y="531"/>
                    </a:lnTo>
                    <a:lnTo>
                      <a:pt x="597" y="506"/>
                    </a:lnTo>
                    <a:close/>
                    <a:moveTo>
                      <a:pt x="547" y="66"/>
                    </a:moveTo>
                    <a:lnTo>
                      <a:pt x="572" y="66"/>
                    </a:lnTo>
                    <a:lnTo>
                      <a:pt x="572" y="91"/>
                    </a:lnTo>
                    <a:lnTo>
                      <a:pt x="547" y="91"/>
                    </a:lnTo>
                    <a:lnTo>
                      <a:pt x="547" y="66"/>
                    </a:lnTo>
                    <a:close/>
                    <a:moveTo>
                      <a:pt x="547" y="116"/>
                    </a:moveTo>
                    <a:lnTo>
                      <a:pt x="572" y="116"/>
                    </a:lnTo>
                    <a:lnTo>
                      <a:pt x="572" y="138"/>
                    </a:lnTo>
                    <a:lnTo>
                      <a:pt x="547" y="138"/>
                    </a:lnTo>
                    <a:lnTo>
                      <a:pt x="547" y="116"/>
                    </a:lnTo>
                    <a:close/>
                    <a:moveTo>
                      <a:pt x="547" y="163"/>
                    </a:moveTo>
                    <a:lnTo>
                      <a:pt x="572" y="163"/>
                    </a:lnTo>
                    <a:lnTo>
                      <a:pt x="572" y="188"/>
                    </a:lnTo>
                    <a:lnTo>
                      <a:pt x="547" y="188"/>
                    </a:lnTo>
                    <a:lnTo>
                      <a:pt x="547" y="163"/>
                    </a:lnTo>
                    <a:close/>
                    <a:moveTo>
                      <a:pt x="547" y="213"/>
                    </a:moveTo>
                    <a:lnTo>
                      <a:pt x="572" y="213"/>
                    </a:lnTo>
                    <a:lnTo>
                      <a:pt x="572" y="238"/>
                    </a:lnTo>
                    <a:lnTo>
                      <a:pt x="547" y="238"/>
                    </a:lnTo>
                    <a:lnTo>
                      <a:pt x="547" y="213"/>
                    </a:lnTo>
                    <a:close/>
                    <a:moveTo>
                      <a:pt x="547" y="263"/>
                    </a:moveTo>
                    <a:lnTo>
                      <a:pt x="572" y="263"/>
                    </a:lnTo>
                    <a:lnTo>
                      <a:pt x="572" y="288"/>
                    </a:lnTo>
                    <a:lnTo>
                      <a:pt x="547" y="288"/>
                    </a:lnTo>
                    <a:lnTo>
                      <a:pt x="547" y="263"/>
                    </a:lnTo>
                    <a:close/>
                    <a:moveTo>
                      <a:pt x="547" y="310"/>
                    </a:moveTo>
                    <a:lnTo>
                      <a:pt x="572" y="310"/>
                    </a:lnTo>
                    <a:lnTo>
                      <a:pt x="572" y="335"/>
                    </a:lnTo>
                    <a:lnTo>
                      <a:pt x="547" y="335"/>
                    </a:lnTo>
                    <a:lnTo>
                      <a:pt x="547" y="310"/>
                    </a:lnTo>
                    <a:close/>
                    <a:moveTo>
                      <a:pt x="547" y="359"/>
                    </a:moveTo>
                    <a:lnTo>
                      <a:pt x="572" y="359"/>
                    </a:lnTo>
                    <a:lnTo>
                      <a:pt x="572" y="384"/>
                    </a:lnTo>
                    <a:lnTo>
                      <a:pt x="547" y="384"/>
                    </a:lnTo>
                    <a:lnTo>
                      <a:pt x="547" y="359"/>
                    </a:lnTo>
                    <a:close/>
                    <a:moveTo>
                      <a:pt x="547" y="409"/>
                    </a:moveTo>
                    <a:lnTo>
                      <a:pt x="572" y="409"/>
                    </a:lnTo>
                    <a:lnTo>
                      <a:pt x="572" y="434"/>
                    </a:lnTo>
                    <a:lnTo>
                      <a:pt x="547" y="434"/>
                    </a:lnTo>
                    <a:lnTo>
                      <a:pt x="547" y="409"/>
                    </a:lnTo>
                    <a:close/>
                    <a:moveTo>
                      <a:pt x="547" y="459"/>
                    </a:moveTo>
                    <a:lnTo>
                      <a:pt x="572" y="459"/>
                    </a:lnTo>
                    <a:lnTo>
                      <a:pt x="572" y="481"/>
                    </a:lnTo>
                    <a:lnTo>
                      <a:pt x="547" y="481"/>
                    </a:lnTo>
                    <a:lnTo>
                      <a:pt x="547" y="459"/>
                    </a:lnTo>
                    <a:close/>
                    <a:moveTo>
                      <a:pt x="547" y="506"/>
                    </a:moveTo>
                    <a:lnTo>
                      <a:pt x="572" y="506"/>
                    </a:lnTo>
                    <a:lnTo>
                      <a:pt x="572" y="531"/>
                    </a:lnTo>
                    <a:lnTo>
                      <a:pt x="547" y="531"/>
                    </a:lnTo>
                    <a:lnTo>
                      <a:pt x="547" y="506"/>
                    </a:lnTo>
                    <a:close/>
                    <a:moveTo>
                      <a:pt x="246" y="586"/>
                    </a:moveTo>
                    <a:lnTo>
                      <a:pt x="368" y="586"/>
                    </a:lnTo>
                    <a:lnTo>
                      <a:pt x="368" y="163"/>
                    </a:lnTo>
                    <a:lnTo>
                      <a:pt x="246" y="163"/>
                    </a:lnTo>
                    <a:lnTo>
                      <a:pt x="246" y="586"/>
                    </a:lnTo>
                    <a:close/>
                    <a:moveTo>
                      <a:pt x="321" y="188"/>
                    </a:moveTo>
                    <a:lnTo>
                      <a:pt x="343" y="188"/>
                    </a:lnTo>
                    <a:lnTo>
                      <a:pt x="343" y="213"/>
                    </a:lnTo>
                    <a:lnTo>
                      <a:pt x="321" y="213"/>
                    </a:lnTo>
                    <a:lnTo>
                      <a:pt x="321" y="188"/>
                    </a:lnTo>
                    <a:close/>
                    <a:moveTo>
                      <a:pt x="321" y="238"/>
                    </a:moveTo>
                    <a:lnTo>
                      <a:pt x="343" y="238"/>
                    </a:lnTo>
                    <a:lnTo>
                      <a:pt x="343" y="263"/>
                    </a:lnTo>
                    <a:lnTo>
                      <a:pt x="321" y="263"/>
                    </a:lnTo>
                    <a:lnTo>
                      <a:pt x="321" y="238"/>
                    </a:lnTo>
                    <a:close/>
                    <a:moveTo>
                      <a:pt x="321" y="288"/>
                    </a:moveTo>
                    <a:lnTo>
                      <a:pt x="343" y="288"/>
                    </a:lnTo>
                    <a:lnTo>
                      <a:pt x="343" y="310"/>
                    </a:lnTo>
                    <a:lnTo>
                      <a:pt x="321" y="310"/>
                    </a:lnTo>
                    <a:lnTo>
                      <a:pt x="321" y="288"/>
                    </a:lnTo>
                    <a:close/>
                    <a:moveTo>
                      <a:pt x="321" y="335"/>
                    </a:moveTo>
                    <a:lnTo>
                      <a:pt x="343" y="335"/>
                    </a:lnTo>
                    <a:lnTo>
                      <a:pt x="343" y="359"/>
                    </a:lnTo>
                    <a:lnTo>
                      <a:pt x="321" y="359"/>
                    </a:lnTo>
                    <a:lnTo>
                      <a:pt x="321" y="335"/>
                    </a:lnTo>
                    <a:close/>
                    <a:moveTo>
                      <a:pt x="321" y="384"/>
                    </a:moveTo>
                    <a:lnTo>
                      <a:pt x="343" y="384"/>
                    </a:lnTo>
                    <a:lnTo>
                      <a:pt x="343" y="409"/>
                    </a:lnTo>
                    <a:lnTo>
                      <a:pt x="321" y="409"/>
                    </a:lnTo>
                    <a:lnTo>
                      <a:pt x="321" y="384"/>
                    </a:lnTo>
                    <a:close/>
                    <a:moveTo>
                      <a:pt x="321" y="434"/>
                    </a:moveTo>
                    <a:lnTo>
                      <a:pt x="343" y="434"/>
                    </a:lnTo>
                    <a:lnTo>
                      <a:pt x="343" y="459"/>
                    </a:lnTo>
                    <a:lnTo>
                      <a:pt x="321" y="459"/>
                    </a:lnTo>
                    <a:lnTo>
                      <a:pt x="321" y="434"/>
                    </a:lnTo>
                    <a:close/>
                    <a:moveTo>
                      <a:pt x="321" y="481"/>
                    </a:moveTo>
                    <a:lnTo>
                      <a:pt x="343" y="481"/>
                    </a:lnTo>
                    <a:lnTo>
                      <a:pt x="343" y="506"/>
                    </a:lnTo>
                    <a:lnTo>
                      <a:pt x="321" y="506"/>
                    </a:lnTo>
                    <a:lnTo>
                      <a:pt x="321" y="481"/>
                    </a:lnTo>
                    <a:close/>
                    <a:moveTo>
                      <a:pt x="271" y="188"/>
                    </a:moveTo>
                    <a:lnTo>
                      <a:pt x="296" y="188"/>
                    </a:lnTo>
                    <a:lnTo>
                      <a:pt x="296" y="213"/>
                    </a:lnTo>
                    <a:lnTo>
                      <a:pt x="271" y="213"/>
                    </a:lnTo>
                    <a:lnTo>
                      <a:pt x="271" y="188"/>
                    </a:lnTo>
                    <a:close/>
                    <a:moveTo>
                      <a:pt x="271" y="238"/>
                    </a:moveTo>
                    <a:lnTo>
                      <a:pt x="296" y="238"/>
                    </a:lnTo>
                    <a:lnTo>
                      <a:pt x="296" y="263"/>
                    </a:lnTo>
                    <a:lnTo>
                      <a:pt x="271" y="263"/>
                    </a:lnTo>
                    <a:lnTo>
                      <a:pt x="271" y="238"/>
                    </a:lnTo>
                    <a:close/>
                    <a:moveTo>
                      <a:pt x="271" y="288"/>
                    </a:moveTo>
                    <a:lnTo>
                      <a:pt x="296" y="288"/>
                    </a:lnTo>
                    <a:lnTo>
                      <a:pt x="296" y="310"/>
                    </a:lnTo>
                    <a:lnTo>
                      <a:pt x="271" y="310"/>
                    </a:lnTo>
                    <a:lnTo>
                      <a:pt x="271" y="288"/>
                    </a:lnTo>
                    <a:close/>
                    <a:moveTo>
                      <a:pt x="271" y="335"/>
                    </a:moveTo>
                    <a:lnTo>
                      <a:pt x="296" y="335"/>
                    </a:lnTo>
                    <a:lnTo>
                      <a:pt x="296" y="359"/>
                    </a:lnTo>
                    <a:lnTo>
                      <a:pt x="271" y="359"/>
                    </a:lnTo>
                    <a:lnTo>
                      <a:pt x="271" y="335"/>
                    </a:lnTo>
                    <a:close/>
                    <a:moveTo>
                      <a:pt x="271" y="384"/>
                    </a:moveTo>
                    <a:lnTo>
                      <a:pt x="296" y="384"/>
                    </a:lnTo>
                    <a:lnTo>
                      <a:pt x="296" y="409"/>
                    </a:lnTo>
                    <a:lnTo>
                      <a:pt x="271" y="409"/>
                    </a:lnTo>
                    <a:lnTo>
                      <a:pt x="271" y="384"/>
                    </a:lnTo>
                    <a:close/>
                    <a:moveTo>
                      <a:pt x="271" y="434"/>
                    </a:moveTo>
                    <a:lnTo>
                      <a:pt x="296" y="434"/>
                    </a:lnTo>
                    <a:lnTo>
                      <a:pt x="296" y="459"/>
                    </a:lnTo>
                    <a:lnTo>
                      <a:pt x="271" y="459"/>
                    </a:lnTo>
                    <a:lnTo>
                      <a:pt x="271" y="434"/>
                    </a:lnTo>
                    <a:close/>
                    <a:moveTo>
                      <a:pt x="271" y="481"/>
                    </a:moveTo>
                    <a:lnTo>
                      <a:pt x="296" y="481"/>
                    </a:lnTo>
                    <a:lnTo>
                      <a:pt x="296" y="506"/>
                    </a:lnTo>
                    <a:lnTo>
                      <a:pt x="271" y="506"/>
                    </a:lnTo>
                    <a:lnTo>
                      <a:pt x="271" y="481"/>
                    </a:lnTo>
                    <a:close/>
                    <a:moveTo>
                      <a:pt x="774" y="188"/>
                    </a:moveTo>
                    <a:lnTo>
                      <a:pt x="749" y="188"/>
                    </a:lnTo>
                    <a:lnTo>
                      <a:pt x="749" y="213"/>
                    </a:lnTo>
                    <a:lnTo>
                      <a:pt x="725" y="213"/>
                    </a:lnTo>
                    <a:lnTo>
                      <a:pt x="725" y="188"/>
                    </a:lnTo>
                    <a:lnTo>
                      <a:pt x="700" y="188"/>
                    </a:lnTo>
                    <a:lnTo>
                      <a:pt x="700" y="213"/>
                    </a:lnTo>
                    <a:lnTo>
                      <a:pt x="675" y="213"/>
                    </a:lnTo>
                    <a:lnTo>
                      <a:pt x="675" y="586"/>
                    </a:lnTo>
                    <a:lnTo>
                      <a:pt x="799" y="586"/>
                    </a:lnTo>
                    <a:lnTo>
                      <a:pt x="799" y="213"/>
                    </a:lnTo>
                    <a:lnTo>
                      <a:pt x="774" y="213"/>
                    </a:lnTo>
                    <a:lnTo>
                      <a:pt x="774" y="188"/>
                    </a:lnTo>
                    <a:lnTo>
                      <a:pt x="774" y="188"/>
                    </a:lnTo>
                    <a:close/>
                    <a:moveTo>
                      <a:pt x="725" y="506"/>
                    </a:moveTo>
                    <a:lnTo>
                      <a:pt x="700" y="506"/>
                    </a:lnTo>
                    <a:lnTo>
                      <a:pt x="700" y="481"/>
                    </a:lnTo>
                    <a:lnTo>
                      <a:pt x="725" y="481"/>
                    </a:lnTo>
                    <a:lnTo>
                      <a:pt x="725" y="506"/>
                    </a:lnTo>
                    <a:close/>
                    <a:moveTo>
                      <a:pt x="725" y="459"/>
                    </a:moveTo>
                    <a:lnTo>
                      <a:pt x="700" y="459"/>
                    </a:lnTo>
                    <a:lnTo>
                      <a:pt x="700" y="434"/>
                    </a:lnTo>
                    <a:lnTo>
                      <a:pt x="725" y="434"/>
                    </a:lnTo>
                    <a:lnTo>
                      <a:pt x="725" y="459"/>
                    </a:lnTo>
                    <a:close/>
                    <a:moveTo>
                      <a:pt x="725" y="409"/>
                    </a:moveTo>
                    <a:lnTo>
                      <a:pt x="700" y="409"/>
                    </a:lnTo>
                    <a:lnTo>
                      <a:pt x="700" y="384"/>
                    </a:lnTo>
                    <a:lnTo>
                      <a:pt x="725" y="384"/>
                    </a:lnTo>
                    <a:lnTo>
                      <a:pt x="725" y="409"/>
                    </a:lnTo>
                    <a:close/>
                    <a:moveTo>
                      <a:pt x="725" y="359"/>
                    </a:moveTo>
                    <a:lnTo>
                      <a:pt x="700" y="359"/>
                    </a:lnTo>
                    <a:lnTo>
                      <a:pt x="700" y="335"/>
                    </a:lnTo>
                    <a:lnTo>
                      <a:pt x="725" y="335"/>
                    </a:lnTo>
                    <a:lnTo>
                      <a:pt x="725" y="359"/>
                    </a:lnTo>
                    <a:close/>
                    <a:moveTo>
                      <a:pt x="725" y="310"/>
                    </a:moveTo>
                    <a:lnTo>
                      <a:pt x="700" y="310"/>
                    </a:lnTo>
                    <a:lnTo>
                      <a:pt x="700" y="288"/>
                    </a:lnTo>
                    <a:lnTo>
                      <a:pt x="725" y="288"/>
                    </a:lnTo>
                    <a:lnTo>
                      <a:pt x="725" y="310"/>
                    </a:lnTo>
                    <a:close/>
                    <a:moveTo>
                      <a:pt x="725" y="263"/>
                    </a:moveTo>
                    <a:lnTo>
                      <a:pt x="700" y="263"/>
                    </a:lnTo>
                    <a:lnTo>
                      <a:pt x="700" y="238"/>
                    </a:lnTo>
                    <a:lnTo>
                      <a:pt x="725" y="238"/>
                    </a:lnTo>
                    <a:lnTo>
                      <a:pt x="725" y="263"/>
                    </a:lnTo>
                    <a:close/>
                    <a:moveTo>
                      <a:pt x="774" y="506"/>
                    </a:moveTo>
                    <a:lnTo>
                      <a:pt x="749" y="506"/>
                    </a:lnTo>
                    <a:lnTo>
                      <a:pt x="749" y="481"/>
                    </a:lnTo>
                    <a:lnTo>
                      <a:pt x="774" y="481"/>
                    </a:lnTo>
                    <a:lnTo>
                      <a:pt x="774" y="506"/>
                    </a:lnTo>
                    <a:close/>
                    <a:moveTo>
                      <a:pt x="774" y="459"/>
                    </a:moveTo>
                    <a:lnTo>
                      <a:pt x="749" y="459"/>
                    </a:lnTo>
                    <a:lnTo>
                      <a:pt x="749" y="434"/>
                    </a:lnTo>
                    <a:lnTo>
                      <a:pt x="774" y="434"/>
                    </a:lnTo>
                    <a:lnTo>
                      <a:pt x="774" y="459"/>
                    </a:lnTo>
                    <a:close/>
                    <a:moveTo>
                      <a:pt x="774" y="409"/>
                    </a:moveTo>
                    <a:lnTo>
                      <a:pt x="749" y="409"/>
                    </a:lnTo>
                    <a:lnTo>
                      <a:pt x="749" y="384"/>
                    </a:lnTo>
                    <a:lnTo>
                      <a:pt x="774" y="384"/>
                    </a:lnTo>
                    <a:lnTo>
                      <a:pt x="774" y="409"/>
                    </a:lnTo>
                    <a:close/>
                    <a:moveTo>
                      <a:pt x="774" y="359"/>
                    </a:moveTo>
                    <a:lnTo>
                      <a:pt x="749" y="359"/>
                    </a:lnTo>
                    <a:lnTo>
                      <a:pt x="749" y="335"/>
                    </a:lnTo>
                    <a:lnTo>
                      <a:pt x="774" y="335"/>
                    </a:lnTo>
                    <a:lnTo>
                      <a:pt x="774" y="359"/>
                    </a:lnTo>
                    <a:close/>
                    <a:moveTo>
                      <a:pt x="774" y="310"/>
                    </a:moveTo>
                    <a:lnTo>
                      <a:pt x="749" y="310"/>
                    </a:lnTo>
                    <a:lnTo>
                      <a:pt x="749" y="288"/>
                    </a:lnTo>
                    <a:lnTo>
                      <a:pt x="774" y="288"/>
                    </a:lnTo>
                    <a:lnTo>
                      <a:pt x="774" y="310"/>
                    </a:lnTo>
                    <a:close/>
                    <a:moveTo>
                      <a:pt x="774" y="263"/>
                    </a:moveTo>
                    <a:lnTo>
                      <a:pt x="749" y="263"/>
                    </a:lnTo>
                    <a:lnTo>
                      <a:pt x="749" y="238"/>
                    </a:lnTo>
                    <a:lnTo>
                      <a:pt x="774" y="238"/>
                    </a:lnTo>
                    <a:lnTo>
                      <a:pt x="774" y="263"/>
                    </a:lnTo>
                    <a:close/>
                    <a:moveTo>
                      <a:pt x="832" y="263"/>
                    </a:moveTo>
                    <a:lnTo>
                      <a:pt x="832" y="584"/>
                    </a:lnTo>
                    <a:lnTo>
                      <a:pt x="888" y="584"/>
                    </a:lnTo>
                    <a:lnTo>
                      <a:pt x="888" y="539"/>
                    </a:lnTo>
                    <a:lnTo>
                      <a:pt x="932" y="539"/>
                    </a:lnTo>
                    <a:lnTo>
                      <a:pt x="932" y="584"/>
                    </a:lnTo>
                    <a:lnTo>
                      <a:pt x="987" y="584"/>
                    </a:lnTo>
                    <a:lnTo>
                      <a:pt x="987" y="285"/>
                    </a:lnTo>
                    <a:lnTo>
                      <a:pt x="832" y="263"/>
                    </a:lnTo>
                    <a:close/>
                    <a:moveTo>
                      <a:pt x="877" y="506"/>
                    </a:moveTo>
                    <a:lnTo>
                      <a:pt x="855" y="506"/>
                    </a:lnTo>
                    <a:lnTo>
                      <a:pt x="855" y="473"/>
                    </a:lnTo>
                    <a:lnTo>
                      <a:pt x="877" y="473"/>
                    </a:lnTo>
                    <a:lnTo>
                      <a:pt x="877" y="506"/>
                    </a:lnTo>
                    <a:close/>
                    <a:moveTo>
                      <a:pt x="877" y="462"/>
                    </a:moveTo>
                    <a:lnTo>
                      <a:pt x="855" y="462"/>
                    </a:lnTo>
                    <a:lnTo>
                      <a:pt x="855" y="429"/>
                    </a:lnTo>
                    <a:lnTo>
                      <a:pt x="877" y="429"/>
                    </a:lnTo>
                    <a:lnTo>
                      <a:pt x="877" y="462"/>
                    </a:lnTo>
                    <a:close/>
                    <a:moveTo>
                      <a:pt x="877" y="418"/>
                    </a:moveTo>
                    <a:lnTo>
                      <a:pt x="855" y="418"/>
                    </a:lnTo>
                    <a:lnTo>
                      <a:pt x="855" y="384"/>
                    </a:lnTo>
                    <a:lnTo>
                      <a:pt x="877" y="384"/>
                    </a:lnTo>
                    <a:lnTo>
                      <a:pt x="877" y="418"/>
                    </a:lnTo>
                    <a:close/>
                    <a:moveTo>
                      <a:pt x="877" y="373"/>
                    </a:moveTo>
                    <a:lnTo>
                      <a:pt x="855" y="373"/>
                    </a:lnTo>
                    <a:lnTo>
                      <a:pt x="855" y="340"/>
                    </a:lnTo>
                    <a:lnTo>
                      <a:pt x="877" y="340"/>
                    </a:lnTo>
                    <a:lnTo>
                      <a:pt x="877" y="373"/>
                    </a:lnTo>
                    <a:close/>
                    <a:moveTo>
                      <a:pt x="921" y="506"/>
                    </a:moveTo>
                    <a:lnTo>
                      <a:pt x="899" y="506"/>
                    </a:lnTo>
                    <a:lnTo>
                      <a:pt x="899" y="473"/>
                    </a:lnTo>
                    <a:lnTo>
                      <a:pt x="921" y="473"/>
                    </a:lnTo>
                    <a:lnTo>
                      <a:pt x="921" y="506"/>
                    </a:lnTo>
                    <a:close/>
                    <a:moveTo>
                      <a:pt x="921" y="462"/>
                    </a:moveTo>
                    <a:lnTo>
                      <a:pt x="899" y="462"/>
                    </a:lnTo>
                    <a:lnTo>
                      <a:pt x="899" y="429"/>
                    </a:lnTo>
                    <a:lnTo>
                      <a:pt x="921" y="429"/>
                    </a:lnTo>
                    <a:lnTo>
                      <a:pt x="921" y="462"/>
                    </a:lnTo>
                    <a:close/>
                    <a:moveTo>
                      <a:pt x="921" y="418"/>
                    </a:moveTo>
                    <a:lnTo>
                      <a:pt x="899" y="418"/>
                    </a:lnTo>
                    <a:lnTo>
                      <a:pt x="899" y="384"/>
                    </a:lnTo>
                    <a:lnTo>
                      <a:pt x="921" y="384"/>
                    </a:lnTo>
                    <a:lnTo>
                      <a:pt x="921" y="418"/>
                    </a:lnTo>
                    <a:close/>
                    <a:moveTo>
                      <a:pt x="921" y="373"/>
                    </a:moveTo>
                    <a:lnTo>
                      <a:pt x="899" y="373"/>
                    </a:lnTo>
                    <a:lnTo>
                      <a:pt x="899" y="340"/>
                    </a:lnTo>
                    <a:lnTo>
                      <a:pt x="921" y="340"/>
                    </a:lnTo>
                    <a:lnTo>
                      <a:pt x="921" y="373"/>
                    </a:lnTo>
                    <a:close/>
                    <a:moveTo>
                      <a:pt x="965" y="506"/>
                    </a:moveTo>
                    <a:lnTo>
                      <a:pt x="943" y="506"/>
                    </a:lnTo>
                    <a:lnTo>
                      <a:pt x="943" y="473"/>
                    </a:lnTo>
                    <a:lnTo>
                      <a:pt x="965" y="473"/>
                    </a:lnTo>
                    <a:lnTo>
                      <a:pt x="965" y="506"/>
                    </a:lnTo>
                    <a:close/>
                    <a:moveTo>
                      <a:pt x="965" y="462"/>
                    </a:moveTo>
                    <a:lnTo>
                      <a:pt x="943" y="462"/>
                    </a:lnTo>
                    <a:lnTo>
                      <a:pt x="943" y="429"/>
                    </a:lnTo>
                    <a:lnTo>
                      <a:pt x="965" y="429"/>
                    </a:lnTo>
                    <a:lnTo>
                      <a:pt x="965" y="462"/>
                    </a:lnTo>
                    <a:close/>
                    <a:moveTo>
                      <a:pt x="965" y="418"/>
                    </a:moveTo>
                    <a:lnTo>
                      <a:pt x="943" y="418"/>
                    </a:lnTo>
                    <a:lnTo>
                      <a:pt x="943" y="384"/>
                    </a:lnTo>
                    <a:lnTo>
                      <a:pt x="965" y="384"/>
                    </a:lnTo>
                    <a:lnTo>
                      <a:pt x="965" y="418"/>
                    </a:lnTo>
                    <a:close/>
                    <a:moveTo>
                      <a:pt x="965" y="373"/>
                    </a:moveTo>
                    <a:lnTo>
                      <a:pt x="943" y="373"/>
                    </a:lnTo>
                    <a:lnTo>
                      <a:pt x="943" y="340"/>
                    </a:lnTo>
                    <a:lnTo>
                      <a:pt x="965" y="340"/>
                    </a:lnTo>
                    <a:lnTo>
                      <a:pt x="965" y="37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2" name="그룹 97">
                <a:extLst>
                  <a:ext uri="{FF2B5EF4-FFF2-40B4-BE49-F238E27FC236}">
                    <a16:creationId xmlns:a16="http://schemas.microsoft.com/office/drawing/2014/main" xmlns="" id="{783B05BE-40C7-49CB-8245-40E30B51A764}"/>
                  </a:ext>
                </a:extLst>
              </p:cNvPr>
              <p:cNvGrpSpPr/>
              <p:nvPr/>
            </p:nvGrpSpPr>
            <p:grpSpPr>
              <a:xfrm>
                <a:off x="6634178" y="4769232"/>
                <a:ext cx="805869" cy="676627"/>
                <a:chOff x="11255743" y="2326119"/>
                <a:chExt cx="837499" cy="703183"/>
              </a:xfrm>
              <a:grpFill/>
            </p:grpSpPr>
            <p:sp>
              <p:nvSpPr>
                <p:cNvPr id="99" name="Freeform 29">
                  <a:extLst>
                    <a:ext uri="{FF2B5EF4-FFF2-40B4-BE49-F238E27FC236}">
                      <a16:creationId xmlns:a16="http://schemas.microsoft.com/office/drawing/2014/main" xmlns="" id="{CC652768-65CC-4528-8509-40D61C4C1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4245" y="2465611"/>
                  <a:ext cx="245474" cy="562329"/>
                </a:xfrm>
                <a:custGeom>
                  <a:avLst/>
                  <a:gdLst>
                    <a:gd name="T0" fmla="*/ 19 w 730"/>
                    <a:gd name="T1" fmla="*/ 231 h 1671"/>
                    <a:gd name="T2" fmla="*/ 0 w 730"/>
                    <a:gd name="T3" fmla="*/ 328 h 1671"/>
                    <a:gd name="T4" fmla="*/ 27 w 730"/>
                    <a:gd name="T5" fmla="*/ 362 h 1671"/>
                    <a:gd name="T6" fmla="*/ 102 w 730"/>
                    <a:gd name="T7" fmla="*/ 593 h 1671"/>
                    <a:gd name="T8" fmla="*/ 155 w 730"/>
                    <a:gd name="T9" fmla="*/ 195 h 1671"/>
                    <a:gd name="T10" fmla="*/ 156 w 730"/>
                    <a:gd name="T11" fmla="*/ 193 h 1671"/>
                    <a:gd name="T12" fmla="*/ 156 w 730"/>
                    <a:gd name="T13" fmla="*/ 1578 h 1671"/>
                    <a:gd name="T14" fmla="*/ 249 w 730"/>
                    <a:gd name="T15" fmla="*/ 1671 h 1671"/>
                    <a:gd name="T16" fmla="*/ 341 w 730"/>
                    <a:gd name="T17" fmla="*/ 1578 h 1671"/>
                    <a:gd name="T18" fmla="*/ 341 w 730"/>
                    <a:gd name="T19" fmla="*/ 759 h 1671"/>
                    <a:gd name="T20" fmla="*/ 375 w 730"/>
                    <a:gd name="T21" fmla="*/ 759 h 1671"/>
                    <a:gd name="T22" fmla="*/ 375 w 730"/>
                    <a:gd name="T23" fmla="*/ 1578 h 1671"/>
                    <a:gd name="T24" fmla="*/ 467 w 730"/>
                    <a:gd name="T25" fmla="*/ 1671 h 1671"/>
                    <a:gd name="T26" fmla="*/ 560 w 730"/>
                    <a:gd name="T27" fmla="*/ 1578 h 1671"/>
                    <a:gd name="T28" fmla="*/ 560 w 730"/>
                    <a:gd name="T29" fmla="*/ 200 h 1671"/>
                    <a:gd name="T30" fmla="*/ 578 w 730"/>
                    <a:gd name="T31" fmla="*/ 260 h 1671"/>
                    <a:gd name="T32" fmla="*/ 611 w 730"/>
                    <a:gd name="T33" fmla="*/ 611 h 1671"/>
                    <a:gd name="T34" fmla="*/ 604 w 730"/>
                    <a:gd name="T35" fmla="*/ 826 h 1671"/>
                    <a:gd name="T36" fmla="*/ 660 w 730"/>
                    <a:gd name="T37" fmla="*/ 889 h 1671"/>
                    <a:gd name="T38" fmla="*/ 664 w 730"/>
                    <a:gd name="T39" fmla="*/ 889 h 1671"/>
                    <a:gd name="T40" fmla="*/ 723 w 730"/>
                    <a:gd name="T41" fmla="*/ 833 h 1671"/>
                    <a:gd name="T42" fmla="*/ 730 w 730"/>
                    <a:gd name="T43" fmla="*/ 611 h 1671"/>
                    <a:gd name="T44" fmla="*/ 668 w 730"/>
                    <a:gd name="T45" fmla="*/ 150 h 1671"/>
                    <a:gd name="T46" fmla="*/ 596 w 730"/>
                    <a:gd name="T47" fmla="*/ 41 h 1671"/>
                    <a:gd name="T48" fmla="*/ 522 w 730"/>
                    <a:gd name="T49" fmla="*/ 4 h 1671"/>
                    <a:gd name="T50" fmla="*/ 502 w 730"/>
                    <a:gd name="T51" fmla="*/ 0 h 1671"/>
                    <a:gd name="T52" fmla="*/ 214 w 730"/>
                    <a:gd name="T53" fmla="*/ 0 h 1671"/>
                    <a:gd name="T54" fmla="*/ 196 w 730"/>
                    <a:gd name="T55" fmla="*/ 3 h 1671"/>
                    <a:gd name="T56" fmla="*/ 117 w 730"/>
                    <a:gd name="T57" fmla="*/ 41 h 1671"/>
                    <a:gd name="T58" fmla="*/ 19 w 730"/>
                    <a:gd name="T59" fmla="*/ 231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730" h="1671">
                      <a:moveTo>
                        <a:pt x="19" y="231"/>
                      </a:moveTo>
                      <a:cubicBezTo>
                        <a:pt x="12" y="260"/>
                        <a:pt x="5" y="292"/>
                        <a:pt x="0" y="328"/>
                      </a:cubicBezTo>
                      <a:cubicBezTo>
                        <a:pt x="9" y="338"/>
                        <a:pt x="18" y="349"/>
                        <a:pt x="27" y="362"/>
                      </a:cubicBezTo>
                      <a:cubicBezTo>
                        <a:pt x="63" y="419"/>
                        <a:pt x="88" y="495"/>
                        <a:pt x="102" y="593"/>
                      </a:cubicBezTo>
                      <a:cubicBezTo>
                        <a:pt x="103" y="390"/>
                        <a:pt x="127" y="264"/>
                        <a:pt x="155" y="195"/>
                      </a:cubicBezTo>
                      <a:cubicBezTo>
                        <a:pt x="156" y="194"/>
                        <a:pt x="156" y="194"/>
                        <a:pt x="156" y="193"/>
                      </a:cubicBezTo>
                      <a:cubicBezTo>
                        <a:pt x="156" y="1578"/>
                        <a:pt x="156" y="1578"/>
                        <a:pt x="156" y="1578"/>
                      </a:cubicBezTo>
                      <a:cubicBezTo>
                        <a:pt x="156" y="1629"/>
                        <a:pt x="198" y="1671"/>
                        <a:pt x="249" y="1671"/>
                      </a:cubicBezTo>
                      <a:cubicBezTo>
                        <a:pt x="299" y="1671"/>
                        <a:pt x="341" y="1629"/>
                        <a:pt x="341" y="1578"/>
                      </a:cubicBezTo>
                      <a:cubicBezTo>
                        <a:pt x="341" y="759"/>
                        <a:pt x="341" y="759"/>
                        <a:pt x="341" y="759"/>
                      </a:cubicBezTo>
                      <a:cubicBezTo>
                        <a:pt x="375" y="759"/>
                        <a:pt x="375" y="759"/>
                        <a:pt x="375" y="759"/>
                      </a:cubicBezTo>
                      <a:cubicBezTo>
                        <a:pt x="375" y="1578"/>
                        <a:pt x="375" y="1578"/>
                        <a:pt x="375" y="1578"/>
                      </a:cubicBezTo>
                      <a:cubicBezTo>
                        <a:pt x="375" y="1629"/>
                        <a:pt x="417" y="1671"/>
                        <a:pt x="467" y="1671"/>
                      </a:cubicBezTo>
                      <a:cubicBezTo>
                        <a:pt x="518" y="1671"/>
                        <a:pt x="560" y="1629"/>
                        <a:pt x="560" y="1578"/>
                      </a:cubicBezTo>
                      <a:cubicBezTo>
                        <a:pt x="560" y="200"/>
                        <a:pt x="560" y="200"/>
                        <a:pt x="560" y="200"/>
                      </a:cubicBezTo>
                      <a:cubicBezTo>
                        <a:pt x="566" y="217"/>
                        <a:pt x="573" y="236"/>
                        <a:pt x="578" y="260"/>
                      </a:cubicBezTo>
                      <a:cubicBezTo>
                        <a:pt x="598" y="337"/>
                        <a:pt x="611" y="451"/>
                        <a:pt x="611" y="611"/>
                      </a:cubicBezTo>
                      <a:cubicBezTo>
                        <a:pt x="611" y="675"/>
                        <a:pt x="609" y="747"/>
                        <a:pt x="604" y="826"/>
                      </a:cubicBezTo>
                      <a:cubicBezTo>
                        <a:pt x="602" y="859"/>
                        <a:pt x="628" y="887"/>
                        <a:pt x="660" y="889"/>
                      </a:cubicBezTo>
                      <a:cubicBezTo>
                        <a:pt x="662" y="889"/>
                        <a:pt x="663" y="889"/>
                        <a:pt x="664" y="889"/>
                      </a:cubicBezTo>
                      <a:cubicBezTo>
                        <a:pt x="695" y="889"/>
                        <a:pt x="722" y="865"/>
                        <a:pt x="723" y="833"/>
                      </a:cubicBezTo>
                      <a:cubicBezTo>
                        <a:pt x="728" y="752"/>
                        <a:pt x="730" y="678"/>
                        <a:pt x="730" y="611"/>
                      </a:cubicBezTo>
                      <a:cubicBezTo>
                        <a:pt x="730" y="388"/>
                        <a:pt x="707" y="245"/>
                        <a:pt x="668" y="150"/>
                      </a:cubicBezTo>
                      <a:cubicBezTo>
                        <a:pt x="649" y="103"/>
                        <a:pt x="625" y="67"/>
                        <a:pt x="596" y="41"/>
                      </a:cubicBezTo>
                      <a:cubicBezTo>
                        <a:pt x="574" y="21"/>
                        <a:pt x="548" y="9"/>
                        <a:pt x="522" y="4"/>
                      </a:cubicBezTo>
                      <a:cubicBezTo>
                        <a:pt x="515" y="2"/>
                        <a:pt x="509" y="0"/>
                        <a:pt x="502" y="0"/>
                      </a:cubicBezTo>
                      <a:cubicBezTo>
                        <a:pt x="214" y="0"/>
                        <a:pt x="214" y="0"/>
                        <a:pt x="214" y="0"/>
                      </a:cubicBezTo>
                      <a:cubicBezTo>
                        <a:pt x="208" y="0"/>
                        <a:pt x="202" y="1"/>
                        <a:pt x="196" y="3"/>
                      </a:cubicBezTo>
                      <a:cubicBezTo>
                        <a:pt x="168" y="7"/>
                        <a:pt x="140" y="20"/>
                        <a:pt x="117" y="41"/>
                      </a:cubicBezTo>
                      <a:cubicBezTo>
                        <a:pt x="73" y="80"/>
                        <a:pt x="42" y="140"/>
                        <a:pt x="19" y="2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0" name="Oval 30">
                  <a:extLst>
                    <a:ext uri="{FF2B5EF4-FFF2-40B4-BE49-F238E27FC236}">
                      <a16:creationId xmlns:a16="http://schemas.microsoft.com/office/drawing/2014/main" xmlns="" id="{413DB289-6419-4072-9A37-77095A4955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8270" y="2326119"/>
                  <a:ext cx="113065" cy="11279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1" name="Freeform 31">
                  <a:extLst>
                    <a:ext uri="{FF2B5EF4-FFF2-40B4-BE49-F238E27FC236}">
                      <a16:creationId xmlns:a16="http://schemas.microsoft.com/office/drawing/2014/main" xmlns="" id="{A27B5D28-F2B6-49AD-BCA7-9A0C918004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55743" y="2559877"/>
                  <a:ext cx="252013" cy="468062"/>
                </a:xfrm>
                <a:custGeom>
                  <a:avLst/>
                  <a:gdLst>
                    <a:gd name="T0" fmla="*/ 585 w 749"/>
                    <a:gd name="T1" fmla="*/ 16 h 1391"/>
                    <a:gd name="T2" fmla="*/ 524 w 749"/>
                    <a:gd name="T3" fmla="*/ 1 h 1391"/>
                    <a:gd name="T4" fmla="*/ 521 w 749"/>
                    <a:gd name="T5" fmla="*/ 0 h 1391"/>
                    <a:gd name="T6" fmla="*/ 233 w 749"/>
                    <a:gd name="T7" fmla="*/ 0 h 1391"/>
                    <a:gd name="T8" fmla="*/ 229 w 749"/>
                    <a:gd name="T9" fmla="*/ 0 h 1391"/>
                    <a:gd name="T10" fmla="*/ 169 w 749"/>
                    <a:gd name="T11" fmla="*/ 16 h 1391"/>
                    <a:gd name="T12" fmla="*/ 55 w 749"/>
                    <a:gd name="T13" fmla="*/ 157 h 1391"/>
                    <a:gd name="T14" fmla="*/ 4 w 749"/>
                    <a:gd name="T15" fmla="*/ 515 h 1391"/>
                    <a:gd name="T16" fmla="*/ 8 w 749"/>
                    <a:gd name="T17" fmla="*/ 658 h 1391"/>
                    <a:gd name="T18" fmla="*/ 53 w 749"/>
                    <a:gd name="T19" fmla="*/ 712 h 1391"/>
                    <a:gd name="T20" fmla="*/ 53 w 749"/>
                    <a:gd name="T21" fmla="*/ 744 h 1391"/>
                    <a:gd name="T22" fmla="*/ 30 w 749"/>
                    <a:gd name="T23" fmla="*/ 744 h 1391"/>
                    <a:gd name="T24" fmla="*/ 0 w 749"/>
                    <a:gd name="T25" fmla="*/ 773 h 1391"/>
                    <a:gd name="T26" fmla="*/ 0 w 749"/>
                    <a:gd name="T27" fmla="*/ 1087 h 1391"/>
                    <a:gd name="T28" fmla="*/ 30 w 749"/>
                    <a:gd name="T29" fmla="*/ 1116 h 1391"/>
                    <a:gd name="T30" fmla="*/ 119 w 749"/>
                    <a:gd name="T31" fmla="*/ 1116 h 1391"/>
                    <a:gd name="T32" fmla="*/ 149 w 749"/>
                    <a:gd name="T33" fmla="*/ 1087 h 1391"/>
                    <a:gd name="T34" fmla="*/ 149 w 749"/>
                    <a:gd name="T35" fmla="*/ 773 h 1391"/>
                    <a:gd name="T36" fmla="*/ 119 w 749"/>
                    <a:gd name="T37" fmla="*/ 744 h 1391"/>
                    <a:gd name="T38" fmla="*/ 96 w 749"/>
                    <a:gd name="T39" fmla="*/ 744 h 1391"/>
                    <a:gd name="T40" fmla="*/ 96 w 749"/>
                    <a:gd name="T41" fmla="*/ 707 h 1391"/>
                    <a:gd name="T42" fmla="*/ 127 w 749"/>
                    <a:gd name="T43" fmla="*/ 651 h 1391"/>
                    <a:gd name="T44" fmla="*/ 123 w 749"/>
                    <a:gd name="T45" fmla="*/ 515 h 1391"/>
                    <a:gd name="T46" fmla="*/ 175 w 749"/>
                    <a:gd name="T47" fmla="*/ 180 h 1391"/>
                    <a:gd name="T48" fmla="*/ 175 w 749"/>
                    <a:gd name="T49" fmla="*/ 1298 h 1391"/>
                    <a:gd name="T50" fmla="*/ 267 w 749"/>
                    <a:gd name="T51" fmla="*/ 1391 h 1391"/>
                    <a:gd name="T52" fmla="*/ 359 w 749"/>
                    <a:gd name="T53" fmla="*/ 1298 h 1391"/>
                    <a:gd name="T54" fmla="*/ 359 w 749"/>
                    <a:gd name="T55" fmla="*/ 625 h 1391"/>
                    <a:gd name="T56" fmla="*/ 394 w 749"/>
                    <a:gd name="T57" fmla="*/ 625 h 1391"/>
                    <a:gd name="T58" fmla="*/ 394 w 749"/>
                    <a:gd name="T59" fmla="*/ 1298 h 1391"/>
                    <a:gd name="T60" fmla="*/ 486 w 749"/>
                    <a:gd name="T61" fmla="*/ 1391 h 1391"/>
                    <a:gd name="T62" fmla="*/ 578 w 749"/>
                    <a:gd name="T63" fmla="*/ 1298 h 1391"/>
                    <a:gd name="T64" fmla="*/ 578 w 749"/>
                    <a:gd name="T65" fmla="*/ 180 h 1391"/>
                    <a:gd name="T66" fmla="*/ 592 w 749"/>
                    <a:gd name="T67" fmla="*/ 212 h 1391"/>
                    <a:gd name="T68" fmla="*/ 630 w 749"/>
                    <a:gd name="T69" fmla="*/ 515 h 1391"/>
                    <a:gd name="T70" fmla="*/ 626 w 749"/>
                    <a:gd name="T71" fmla="*/ 651 h 1391"/>
                    <a:gd name="T72" fmla="*/ 682 w 749"/>
                    <a:gd name="T73" fmla="*/ 714 h 1391"/>
                    <a:gd name="T74" fmla="*/ 686 w 749"/>
                    <a:gd name="T75" fmla="*/ 714 h 1391"/>
                    <a:gd name="T76" fmla="*/ 745 w 749"/>
                    <a:gd name="T77" fmla="*/ 658 h 1391"/>
                    <a:gd name="T78" fmla="*/ 749 w 749"/>
                    <a:gd name="T79" fmla="*/ 515 h 1391"/>
                    <a:gd name="T80" fmla="*/ 664 w 749"/>
                    <a:gd name="T81" fmla="*/ 91 h 1391"/>
                    <a:gd name="T82" fmla="*/ 585 w 749"/>
                    <a:gd name="T83" fmla="*/ 16 h 1391"/>
                    <a:gd name="T84" fmla="*/ 348 w 749"/>
                    <a:gd name="T85" fmla="*/ 61 h 1391"/>
                    <a:gd name="T86" fmla="*/ 377 w 749"/>
                    <a:gd name="T87" fmla="*/ 61 h 1391"/>
                    <a:gd name="T88" fmla="*/ 405 w 749"/>
                    <a:gd name="T89" fmla="*/ 61 h 1391"/>
                    <a:gd name="T90" fmla="*/ 419 w 749"/>
                    <a:gd name="T91" fmla="*/ 117 h 1391"/>
                    <a:gd name="T92" fmla="*/ 417 w 749"/>
                    <a:gd name="T93" fmla="*/ 121 h 1391"/>
                    <a:gd name="T94" fmla="*/ 377 w 749"/>
                    <a:gd name="T95" fmla="*/ 135 h 1391"/>
                    <a:gd name="T96" fmla="*/ 336 w 749"/>
                    <a:gd name="T97" fmla="*/ 121 h 1391"/>
                    <a:gd name="T98" fmla="*/ 334 w 749"/>
                    <a:gd name="T99" fmla="*/ 117 h 1391"/>
                    <a:gd name="T100" fmla="*/ 348 w 749"/>
                    <a:gd name="T101" fmla="*/ 61 h 1391"/>
                    <a:gd name="T102" fmla="*/ 377 w 749"/>
                    <a:gd name="T103" fmla="*/ 542 h 1391"/>
                    <a:gd name="T104" fmla="*/ 306 w 749"/>
                    <a:gd name="T105" fmla="*/ 453 h 1391"/>
                    <a:gd name="T106" fmla="*/ 347 w 749"/>
                    <a:gd name="T107" fmla="*/ 152 h 1391"/>
                    <a:gd name="T108" fmla="*/ 377 w 749"/>
                    <a:gd name="T109" fmla="*/ 158 h 1391"/>
                    <a:gd name="T110" fmla="*/ 377 w 749"/>
                    <a:gd name="T111" fmla="*/ 158 h 1391"/>
                    <a:gd name="T112" fmla="*/ 377 w 749"/>
                    <a:gd name="T113" fmla="*/ 158 h 1391"/>
                    <a:gd name="T114" fmla="*/ 407 w 749"/>
                    <a:gd name="T115" fmla="*/ 152 h 1391"/>
                    <a:gd name="T116" fmla="*/ 447 w 749"/>
                    <a:gd name="T117" fmla="*/ 453 h 1391"/>
                    <a:gd name="T118" fmla="*/ 377 w 749"/>
                    <a:gd name="T119" fmla="*/ 542 h 1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49" h="1391">
                      <a:moveTo>
                        <a:pt x="585" y="16"/>
                      </a:moveTo>
                      <a:cubicBezTo>
                        <a:pt x="560" y="4"/>
                        <a:pt x="538" y="1"/>
                        <a:pt x="524" y="1"/>
                      </a:cubicBezTo>
                      <a:cubicBezTo>
                        <a:pt x="523" y="0"/>
                        <a:pt x="522" y="0"/>
                        <a:pt x="521" y="0"/>
                      </a:cubicBezTo>
                      <a:cubicBezTo>
                        <a:pt x="233" y="0"/>
                        <a:pt x="233" y="0"/>
                        <a:pt x="233" y="0"/>
                      </a:cubicBezTo>
                      <a:cubicBezTo>
                        <a:pt x="231" y="0"/>
                        <a:pt x="230" y="0"/>
                        <a:pt x="229" y="0"/>
                      </a:cubicBezTo>
                      <a:cubicBezTo>
                        <a:pt x="216" y="1"/>
                        <a:pt x="194" y="4"/>
                        <a:pt x="169" y="16"/>
                      </a:cubicBezTo>
                      <a:cubicBezTo>
                        <a:pt x="129" y="36"/>
                        <a:pt x="85" y="80"/>
                        <a:pt x="55" y="157"/>
                      </a:cubicBezTo>
                      <a:cubicBezTo>
                        <a:pt x="24" y="234"/>
                        <a:pt x="4" y="346"/>
                        <a:pt x="4" y="515"/>
                      </a:cubicBezTo>
                      <a:cubicBezTo>
                        <a:pt x="4" y="559"/>
                        <a:pt x="5" y="606"/>
                        <a:pt x="8" y="658"/>
                      </a:cubicBezTo>
                      <a:cubicBezTo>
                        <a:pt x="10" y="684"/>
                        <a:pt x="28" y="706"/>
                        <a:pt x="53" y="712"/>
                      </a:cubicBezTo>
                      <a:cubicBezTo>
                        <a:pt x="53" y="744"/>
                        <a:pt x="53" y="744"/>
                        <a:pt x="53" y="744"/>
                      </a:cubicBezTo>
                      <a:cubicBezTo>
                        <a:pt x="30" y="744"/>
                        <a:pt x="30" y="744"/>
                        <a:pt x="30" y="744"/>
                      </a:cubicBezTo>
                      <a:cubicBezTo>
                        <a:pt x="13" y="744"/>
                        <a:pt x="0" y="757"/>
                        <a:pt x="0" y="773"/>
                      </a:cubicBezTo>
                      <a:cubicBezTo>
                        <a:pt x="0" y="1087"/>
                        <a:pt x="0" y="1087"/>
                        <a:pt x="0" y="1087"/>
                      </a:cubicBezTo>
                      <a:cubicBezTo>
                        <a:pt x="0" y="1103"/>
                        <a:pt x="13" y="1116"/>
                        <a:pt x="30" y="1116"/>
                      </a:cubicBezTo>
                      <a:cubicBezTo>
                        <a:pt x="119" y="1116"/>
                        <a:pt x="119" y="1116"/>
                        <a:pt x="119" y="1116"/>
                      </a:cubicBezTo>
                      <a:cubicBezTo>
                        <a:pt x="136" y="1116"/>
                        <a:pt x="149" y="1103"/>
                        <a:pt x="149" y="1087"/>
                      </a:cubicBezTo>
                      <a:cubicBezTo>
                        <a:pt x="149" y="773"/>
                        <a:pt x="149" y="773"/>
                        <a:pt x="149" y="773"/>
                      </a:cubicBezTo>
                      <a:cubicBezTo>
                        <a:pt x="149" y="757"/>
                        <a:pt x="136" y="744"/>
                        <a:pt x="119" y="744"/>
                      </a:cubicBezTo>
                      <a:cubicBezTo>
                        <a:pt x="96" y="744"/>
                        <a:pt x="96" y="744"/>
                        <a:pt x="96" y="744"/>
                      </a:cubicBezTo>
                      <a:cubicBezTo>
                        <a:pt x="96" y="707"/>
                        <a:pt x="96" y="707"/>
                        <a:pt x="96" y="707"/>
                      </a:cubicBezTo>
                      <a:cubicBezTo>
                        <a:pt x="116" y="696"/>
                        <a:pt x="129" y="675"/>
                        <a:pt x="127" y="651"/>
                      </a:cubicBezTo>
                      <a:cubicBezTo>
                        <a:pt x="124" y="601"/>
                        <a:pt x="123" y="556"/>
                        <a:pt x="123" y="515"/>
                      </a:cubicBezTo>
                      <a:cubicBezTo>
                        <a:pt x="123" y="334"/>
                        <a:pt x="149" y="233"/>
                        <a:pt x="175" y="180"/>
                      </a:cubicBezTo>
                      <a:cubicBezTo>
                        <a:pt x="175" y="1298"/>
                        <a:pt x="175" y="1298"/>
                        <a:pt x="175" y="1298"/>
                      </a:cubicBezTo>
                      <a:cubicBezTo>
                        <a:pt x="175" y="1349"/>
                        <a:pt x="216" y="1391"/>
                        <a:pt x="267" y="1391"/>
                      </a:cubicBezTo>
                      <a:cubicBezTo>
                        <a:pt x="318" y="1391"/>
                        <a:pt x="359" y="1349"/>
                        <a:pt x="359" y="1298"/>
                      </a:cubicBezTo>
                      <a:cubicBezTo>
                        <a:pt x="359" y="625"/>
                        <a:pt x="359" y="625"/>
                        <a:pt x="359" y="625"/>
                      </a:cubicBezTo>
                      <a:cubicBezTo>
                        <a:pt x="394" y="625"/>
                        <a:pt x="394" y="625"/>
                        <a:pt x="394" y="625"/>
                      </a:cubicBezTo>
                      <a:cubicBezTo>
                        <a:pt x="394" y="1298"/>
                        <a:pt x="394" y="1298"/>
                        <a:pt x="394" y="1298"/>
                      </a:cubicBezTo>
                      <a:cubicBezTo>
                        <a:pt x="394" y="1349"/>
                        <a:pt x="435" y="1391"/>
                        <a:pt x="486" y="1391"/>
                      </a:cubicBezTo>
                      <a:cubicBezTo>
                        <a:pt x="537" y="1391"/>
                        <a:pt x="578" y="1349"/>
                        <a:pt x="578" y="1298"/>
                      </a:cubicBezTo>
                      <a:cubicBezTo>
                        <a:pt x="578" y="180"/>
                        <a:pt x="578" y="180"/>
                        <a:pt x="578" y="180"/>
                      </a:cubicBezTo>
                      <a:cubicBezTo>
                        <a:pt x="583" y="190"/>
                        <a:pt x="587" y="200"/>
                        <a:pt x="592" y="212"/>
                      </a:cubicBezTo>
                      <a:cubicBezTo>
                        <a:pt x="613" y="270"/>
                        <a:pt x="630" y="366"/>
                        <a:pt x="630" y="515"/>
                      </a:cubicBezTo>
                      <a:cubicBezTo>
                        <a:pt x="630" y="556"/>
                        <a:pt x="629" y="601"/>
                        <a:pt x="626" y="651"/>
                      </a:cubicBezTo>
                      <a:cubicBezTo>
                        <a:pt x="624" y="684"/>
                        <a:pt x="649" y="712"/>
                        <a:pt x="682" y="714"/>
                      </a:cubicBezTo>
                      <a:cubicBezTo>
                        <a:pt x="683" y="714"/>
                        <a:pt x="684" y="714"/>
                        <a:pt x="686" y="714"/>
                      </a:cubicBezTo>
                      <a:cubicBezTo>
                        <a:pt x="717" y="714"/>
                        <a:pt x="743" y="690"/>
                        <a:pt x="745" y="658"/>
                      </a:cubicBezTo>
                      <a:cubicBezTo>
                        <a:pt x="748" y="606"/>
                        <a:pt x="749" y="559"/>
                        <a:pt x="749" y="515"/>
                      </a:cubicBezTo>
                      <a:cubicBezTo>
                        <a:pt x="749" y="290"/>
                        <a:pt x="713" y="166"/>
                        <a:pt x="664" y="91"/>
                      </a:cubicBezTo>
                      <a:cubicBezTo>
                        <a:pt x="640" y="53"/>
                        <a:pt x="611" y="30"/>
                        <a:pt x="585" y="16"/>
                      </a:cubicBezTo>
                      <a:close/>
                      <a:moveTo>
                        <a:pt x="348" y="61"/>
                      </a:moveTo>
                      <a:cubicBezTo>
                        <a:pt x="377" y="61"/>
                        <a:pt x="377" y="61"/>
                        <a:pt x="377" y="61"/>
                      </a:cubicBezTo>
                      <a:cubicBezTo>
                        <a:pt x="405" y="61"/>
                        <a:pt x="405" y="61"/>
                        <a:pt x="405" y="61"/>
                      </a:cubicBezTo>
                      <a:cubicBezTo>
                        <a:pt x="419" y="117"/>
                        <a:pt x="419" y="117"/>
                        <a:pt x="419" y="117"/>
                      </a:cubicBezTo>
                      <a:cubicBezTo>
                        <a:pt x="417" y="121"/>
                        <a:pt x="417" y="121"/>
                        <a:pt x="417" y="121"/>
                      </a:cubicBezTo>
                      <a:cubicBezTo>
                        <a:pt x="405" y="130"/>
                        <a:pt x="391" y="135"/>
                        <a:pt x="377" y="135"/>
                      </a:cubicBezTo>
                      <a:cubicBezTo>
                        <a:pt x="362" y="135"/>
                        <a:pt x="348" y="130"/>
                        <a:pt x="336" y="121"/>
                      </a:cubicBezTo>
                      <a:cubicBezTo>
                        <a:pt x="334" y="117"/>
                        <a:pt x="334" y="117"/>
                        <a:pt x="334" y="117"/>
                      </a:cubicBezTo>
                      <a:lnTo>
                        <a:pt x="348" y="61"/>
                      </a:lnTo>
                      <a:close/>
                      <a:moveTo>
                        <a:pt x="377" y="542"/>
                      </a:moveTo>
                      <a:cubicBezTo>
                        <a:pt x="306" y="453"/>
                        <a:pt x="306" y="453"/>
                        <a:pt x="306" y="453"/>
                      </a:cubicBezTo>
                      <a:cubicBezTo>
                        <a:pt x="347" y="152"/>
                        <a:pt x="347" y="152"/>
                        <a:pt x="347" y="152"/>
                      </a:cubicBezTo>
                      <a:cubicBezTo>
                        <a:pt x="356" y="156"/>
                        <a:pt x="366" y="158"/>
                        <a:pt x="377" y="158"/>
                      </a:cubicBezTo>
                      <a:cubicBezTo>
                        <a:pt x="377" y="158"/>
                        <a:pt x="377" y="158"/>
                        <a:pt x="377" y="158"/>
                      </a:cubicBezTo>
                      <a:cubicBezTo>
                        <a:pt x="377" y="158"/>
                        <a:pt x="377" y="158"/>
                        <a:pt x="377" y="158"/>
                      </a:cubicBezTo>
                      <a:cubicBezTo>
                        <a:pt x="387" y="158"/>
                        <a:pt x="397" y="156"/>
                        <a:pt x="407" y="152"/>
                      </a:cubicBezTo>
                      <a:cubicBezTo>
                        <a:pt x="447" y="453"/>
                        <a:pt x="447" y="453"/>
                        <a:pt x="447" y="453"/>
                      </a:cubicBezTo>
                      <a:lnTo>
                        <a:pt x="377" y="5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2" name="Oval 32">
                  <a:extLst>
                    <a:ext uri="{FF2B5EF4-FFF2-40B4-BE49-F238E27FC236}">
                      <a16:creationId xmlns:a16="http://schemas.microsoft.com/office/drawing/2014/main" xmlns="" id="{62472F15-FD33-4822-95EC-D3C5FFDBA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6034" y="2432645"/>
                  <a:ext cx="112793" cy="11306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3" name="Freeform 33">
                  <a:extLst>
                    <a:ext uri="{FF2B5EF4-FFF2-40B4-BE49-F238E27FC236}">
                      <a16:creationId xmlns:a16="http://schemas.microsoft.com/office/drawing/2014/main" xmlns="" id="{D9F0DE0C-A692-401E-866B-573F7A5F9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45861" y="2886813"/>
                  <a:ext cx="50403" cy="142489"/>
                </a:xfrm>
                <a:custGeom>
                  <a:avLst/>
                  <a:gdLst>
                    <a:gd name="T0" fmla="*/ 5 w 150"/>
                    <a:gd name="T1" fmla="*/ 49 h 424"/>
                    <a:gd name="T2" fmla="*/ 0 w 150"/>
                    <a:gd name="T3" fmla="*/ 49 h 424"/>
                    <a:gd name="T4" fmla="*/ 0 w 150"/>
                    <a:gd name="T5" fmla="*/ 349 h 424"/>
                    <a:gd name="T6" fmla="*/ 75 w 150"/>
                    <a:gd name="T7" fmla="*/ 424 h 424"/>
                    <a:gd name="T8" fmla="*/ 150 w 150"/>
                    <a:gd name="T9" fmla="*/ 349 h 424"/>
                    <a:gd name="T10" fmla="*/ 150 w 150"/>
                    <a:gd name="T11" fmla="*/ 3 h 424"/>
                    <a:gd name="T12" fmla="*/ 64 w 150"/>
                    <a:gd name="T13" fmla="*/ 0 h 424"/>
                    <a:gd name="T14" fmla="*/ 5 w 150"/>
                    <a:gd name="T15" fmla="*/ 49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424">
                      <a:moveTo>
                        <a:pt x="5" y="49"/>
                      </a:moveTo>
                      <a:cubicBezTo>
                        <a:pt x="4" y="49"/>
                        <a:pt x="2" y="49"/>
                        <a:pt x="0" y="49"/>
                      </a:cubicBezTo>
                      <a:cubicBezTo>
                        <a:pt x="0" y="349"/>
                        <a:pt x="0" y="349"/>
                        <a:pt x="0" y="349"/>
                      </a:cubicBezTo>
                      <a:cubicBezTo>
                        <a:pt x="0" y="391"/>
                        <a:pt x="34" y="424"/>
                        <a:pt x="75" y="424"/>
                      </a:cubicBezTo>
                      <a:cubicBezTo>
                        <a:pt x="116" y="424"/>
                        <a:pt x="150" y="391"/>
                        <a:pt x="150" y="349"/>
                      </a:cubicBezTo>
                      <a:cubicBezTo>
                        <a:pt x="150" y="3"/>
                        <a:pt x="150" y="3"/>
                        <a:pt x="150" y="3"/>
                      </a:cubicBezTo>
                      <a:cubicBezTo>
                        <a:pt x="118" y="2"/>
                        <a:pt x="90" y="2"/>
                        <a:pt x="64" y="0"/>
                      </a:cubicBezTo>
                      <a:cubicBezTo>
                        <a:pt x="59" y="28"/>
                        <a:pt x="34" y="49"/>
                        <a:pt x="5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4" name="Freeform 34">
                  <a:extLst>
                    <a:ext uri="{FF2B5EF4-FFF2-40B4-BE49-F238E27FC236}">
                      <a16:creationId xmlns:a16="http://schemas.microsoft.com/office/drawing/2014/main" xmlns="" id="{032CD88C-CA2B-4624-805D-CC639E72D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4437" y="2884906"/>
                  <a:ext cx="50403" cy="144396"/>
                </a:xfrm>
                <a:custGeom>
                  <a:avLst/>
                  <a:gdLst>
                    <a:gd name="T0" fmla="*/ 0 w 150"/>
                    <a:gd name="T1" fmla="*/ 354 h 429"/>
                    <a:gd name="T2" fmla="*/ 75 w 150"/>
                    <a:gd name="T3" fmla="*/ 429 h 429"/>
                    <a:gd name="T4" fmla="*/ 150 w 150"/>
                    <a:gd name="T5" fmla="*/ 354 h 429"/>
                    <a:gd name="T6" fmla="*/ 150 w 150"/>
                    <a:gd name="T7" fmla="*/ 0 h 429"/>
                    <a:gd name="T8" fmla="*/ 0 w 150"/>
                    <a:gd name="T9" fmla="*/ 8 h 429"/>
                    <a:gd name="T10" fmla="*/ 0 w 150"/>
                    <a:gd name="T11" fmla="*/ 354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0" h="429">
                      <a:moveTo>
                        <a:pt x="0" y="354"/>
                      </a:moveTo>
                      <a:cubicBezTo>
                        <a:pt x="0" y="396"/>
                        <a:pt x="34" y="429"/>
                        <a:pt x="75" y="429"/>
                      </a:cubicBezTo>
                      <a:cubicBezTo>
                        <a:pt x="116" y="429"/>
                        <a:pt x="150" y="396"/>
                        <a:pt x="150" y="354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110" y="4"/>
                        <a:pt x="61" y="7"/>
                        <a:pt x="0" y="8"/>
                      </a:cubicBezTo>
                      <a:lnTo>
                        <a:pt x="0" y="3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5" name="Freeform 35">
                  <a:extLst>
                    <a:ext uri="{FF2B5EF4-FFF2-40B4-BE49-F238E27FC236}">
                      <a16:creationId xmlns:a16="http://schemas.microsoft.com/office/drawing/2014/main" xmlns="" id="{FDB63316-3628-4A90-9FD7-F9BA8C9E56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42592" y="2454168"/>
                  <a:ext cx="115517" cy="115790"/>
                </a:xfrm>
                <a:custGeom>
                  <a:avLst/>
                  <a:gdLst>
                    <a:gd name="T0" fmla="*/ 20 w 344"/>
                    <a:gd name="T1" fmla="*/ 136 h 344"/>
                    <a:gd name="T2" fmla="*/ 208 w 344"/>
                    <a:gd name="T3" fmla="*/ 19 h 344"/>
                    <a:gd name="T4" fmla="*/ 325 w 344"/>
                    <a:gd name="T5" fmla="*/ 207 h 344"/>
                    <a:gd name="T6" fmla="*/ 137 w 344"/>
                    <a:gd name="T7" fmla="*/ 324 h 344"/>
                    <a:gd name="T8" fmla="*/ 20 w 344"/>
                    <a:gd name="T9" fmla="*/ 136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4" h="344">
                      <a:moveTo>
                        <a:pt x="20" y="136"/>
                      </a:moveTo>
                      <a:cubicBezTo>
                        <a:pt x="39" y="52"/>
                        <a:pt x="124" y="0"/>
                        <a:pt x="208" y="19"/>
                      </a:cubicBezTo>
                      <a:cubicBezTo>
                        <a:pt x="292" y="39"/>
                        <a:pt x="344" y="123"/>
                        <a:pt x="325" y="207"/>
                      </a:cubicBezTo>
                      <a:cubicBezTo>
                        <a:pt x="305" y="291"/>
                        <a:pt x="221" y="344"/>
                        <a:pt x="137" y="324"/>
                      </a:cubicBezTo>
                      <a:cubicBezTo>
                        <a:pt x="53" y="305"/>
                        <a:pt x="0" y="220"/>
                        <a:pt x="20" y="1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6" name="Freeform 36">
                  <a:extLst>
                    <a:ext uri="{FF2B5EF4-FFF2-40B4-BE49-F238E27FC236}">
                      <a16:creationId xmlns:a16="http://schemas.microsoft.com/office/drawing/2014/main" xmlns="" id="{6701A353-71FA-4511-A218-989A7B217E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790010" y="2575679"/>
                  <a:ext cx="303232" cy="342192"/>
                </a:xfrm>
                <a:custGeom>
                  <a:avLst/>
                  <a:gdLst>
                    <a:gd name="T0" fmla="*/ 82 w 902"/>
                    <a:gd name="T1" fmla="*/ 283 h 1017"/>
                    <a:gd name="T2" fmla="*/ 136 w 902"/>
                    <a:gd name="T3" fmla="*/ 195 h 1017"/>
                    <a:gd name="T4" fmla="*/ 108 w 902"/>
                    <a:gd name="T5" fmla="*/ 337 h 1017"/>
                    <a:gd name="T6" fmla="*/ 112 w 902"/>
                    <a:gd name="T7" fmla="*/ 371 h 1017"/>
                    <a:gd name="T8" fmla="*/ 84 w 902"/>
                    <a:gd name="T9" fmla="*/ 457 h 1017"/>
                    <a:gd name="T10" fmla="*/ 71 w 902"/>
                    <a:gd name="T11" fmla="*/ 521 h 1017"/>
                    <a:gd name="T12" fmla="*/ 109 w 902"/>
                    <a:gd name="T13" fmla="*/ 534 h 1017"/>
                    <a:gd name="T14" fmla="*/ 170 w 902"/>
                    <a:gd name="T15" fmla="*/ 593 h 1017"/>
                    <a:gd name="T16" fmla="*/ 231 w 902"/>
                    <a:gd name="T17" fmla="*/ 909 h 1017"/>
                    <a:gd name="T18" fmla="*/ 328 w 902"/>
                    <a:gd name="T19" fmla="*/ 912 h 1017"/>
                    <a:gd name="T20" fmla="*/ 548 w 902"/>
                    <a:gd name="T21" fmla="*/ 895 h 1017"/>
                    <a:gd name="T22" fmla="*/ 574 w 902"/>
                    <a:gd name="T23" fmla="*/ 1017 h 1017"/>
                    <a:gd name="T24" fmla="*/ 850 w 902"/>
                    <a:gd name="T25" fmla="*/ 1017 h 1017"/>
                    <a:gd name="T26" fmla="*/ 902 w 902"/>
                    <a:gd name="T27" fmla="*/ 771 h 1017"/>
                    <a:gd name="T28" fmla="*/ 802 w 902"/>
                    <a:gd name="T29" fmla="*/ 771 h 1017"/>
                    <a:gd name="T30" fmla="*/ 753 w 902"/>
                    <a:gd name="T31" fmla="*/ 610 h 1017"/>
                    <a:gd name="T32" fmla="*/ 761 w 902"/>
                    <a:gd name="T33" fmla="*/ 573 h 1017"/>
                    <a:gd name="T34" fmla="*/ 641 w 902"/>
                    <a:gd name="T35" fmla="*/ 203 h 1017"/>
                    <a:gd name="T36" fmla="*/ 518 w 902"/>
                    <a:gd name="T37" fmla="*/ 59 h 1017"/>
                    <a:gd name="T38" fmla="*/ 328 w 902"/>
                    <a:gd name="T39" fmla="*/ 1 h 1017"/>
                    <a:gd name="T40" fmla="*/ 93 w 902"/>
                    <a:gd name="T41" fmla="*/ 97 h 1017"/>
                    <a:gd name="T42" fmla="*/ 0 w 902"/>
                    <a:gd name="T43" fmla="*/ 230 h 1017"/>
                    <a:gd name="T44" fmla="*/ 82 w 902"/>
                    <a:gd name="T45" fmla="*/ 283 h 1017"/>
                    <a:gd name="T46" fmla="*/ 618 w 902"/>
                    <a:gd name="T47" fmla="*/ 966 h 1017"/>
                    <a:gd name="T48" fmla="*/ 618 w 902"/>
                    <a:gd name="T49" fmla="*/ 875 h 1017"/>
                    <a:gd name="T50" fmla="*/ 651 w 902"/>
                    <a:gd name="T51" fmla="*/ 852 h 1017"/>
                    <a:gd name="T52" fmla="*/ 645 w 902"/>
                    <a:gd name="T53" fmla="*/ 822 h 1017"/>
                    <a:gd name="T54" fmla="*/ 651 w 902"/>
                    <a:gd name="T55" fmla="*/ 822 h 1017"/>
                    <a:gd name="T56" fmla="*/ 651 w 902"/>
                    <a:gd name="T57" fmla="*/ 966 h 1017"/>
                    <a:gd name="T58" fmla="*/ 618 w 902"/>
                    <a:gd name="T59" fmla="*/ 966 h 1017"/>
                    <a:gd name="T60" fmla="*/ 729 w 902"/>
                    <a:gd name="T61" fmla="*/ 966 h 1017"/>
                    <a:gd name="T62" fmla="*/ 695 w 902"/>
                    <a:gd name="T63" fmla="*/ 966 h 1017"/>
                    <a:gd name="T64" fmla="*/ 695 w 902"/>
                    <a:gd name="T65" fmla="*/ 822 h 1017"/>
                    <a:gd name="T66" fmla="*/ 729 w 902"/>
                    <a:gd name="T67" fmla="*/ 822 h 1017"/>
                    <a:gd name="T68" fmla="*/ 729 w 902"/>
                    <a:gd name="T69" fmla="*/ 966 h 1017"/>
                    <a:gd name="T70" fmla="*/ 773 w 902"/>
                    <a:gd name="T71" fmla="*/ 822 h 1017"/>
                    <a:gd name="T72" fmla="*/ 806 w 902"/>
                    <a:gd name="T73" fmla="*/ 822 h 1017"/>
                    <a:gd name="T74" fmla="*/ 806 w 902"/>
                    <a:gd name="T75" fmla="*/ 966 h 1017"/>
                    <a:gd name="T76" fmla="*/ 773 w 902"/>
                    <a:gd name="T77" fmla="*/ 966 h 1017"/>
                    <a:gd name="T78" fmla="*/ 773 w 902"/>
                    <a:gd name="T79" fmla="*/ 822 h 1017"/>
                    <a:gd name="T80" fmla="*/ 655 w 902"/>
                    <a:gd name="T81" fmla="*/ 771 h 1017"/>
                    <a:gd name="T82" fmla="*/ 699 w 902"/>
                    <a:gd name="T83" fmla="*/ 628 h 1017"/>
                    <a:gd name="T84" fmla="*/ 713 w 902"/>
                    <a:gd name="T85" fmla="*/ 631 h 1017"/>
                    <a:gd name="T86" fmla="*/ 723 w 902"/>
                    <a:gd name="T87" fmla="*/ 630 h 1017"/>
                    <a:gd name="T88" fmla="*/ 726 w 902"/>
                    <a:gd name="T89" fmla="*/ 629 h 1017"/>
                    <a:gd name="T90" fmla="*/ 769 w 902"/>
                    <a:gd name="T91" fmla="*/ 771 h 1017"/>
                    <a:gd name="T92" fmla="*/ 655 w 902"/>
                    <a:gd name="T93" fmla="*/ 771 h 1017"/>
                    <a:gd name="T94" fmla="*/ 593 w 902"/>
                    <a:gd name="T95" fmla="*/ 327 h 1017"/>
                    <a:gd name="T96" fmla="*/ 666 w 902"/>
                    <a:gd name="T97" fmla="*/ 592 h 1017"/>
                    <a:gd name="T98" fmla="*/ 672 w 902"/>
                    <a:gd name="T99" fmla="*/ 608 h 1017"/>
                    <a:gd name="T100" fmla="*/ 630 w 902"/>
                    <a:gd name="T101" fmla="*/ 745 h 1017"/>
                    <a:gd name="T102" fmla="*/ 520 w 902"/>
                    <a:gd name="T103" fmla="*/ 195 h 1017"/>
                    <a:gd name="T104" fmla="*/ 593 w 902"/>
                    <a:gd name="T105" fmla="*/ 327 h 10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02" h="1017">
                      <a:moveTo>
                        <a:pt x="82" y="283"/>
                      </a:moveTo>
                      <a:cubicBezTo>
                        <a:pt x="98" y="250"/>
                        <a:pt x="116" y="220"/>
                        <a:pt x="136" y="195"/>
                      </a:cubicBezTo>
                      <a:cubicBezTo>
                        <a:pt x="108" y="337"/>
                        <a:pt x="108" y="337"/>
                        <a:pt x="108" y="337"/>
                      </a:cubicBezTo>
                      <a:cubicBezTo>
                        <a:pt x="110" y="348"/>
                        <a:pt x="112" y="359"/>
                        <a:pt x="112" y="371"/>
                      </a:cubicBezTo>
                      <a:cubicBezTo>
                        <a:pt x="112" y="404"/>
                        <a:pt x="101" y="433"/>
                        <a:pt x="84" y="457"/>
                      </a:cubicBezTo>
                      <a:cubicBezTo>
                        <a:pt x="71" y="521"/>
                        <a:pt x="71" y="521"/>
                        <a:pt x="71" y="521"/>
                      </a:cubicBezTo>
                      <a:cubicBezTo>
                        <a:pt x="80" y="523"/>
                        <a:pt x="94" y="526"/>
                        <a:pt x="109" y="534"/>
                      </a:cubicBezTo>
                      <a:cubicBezTo>
                        <a:pt x="125" y="542"/>
                        <a:pt x="149" y="559"/>
                        <a:pt x="170" y="593"/>
                      </a:cubicBezTo>
                      <a:cubicBezTo>
                        <a:pt x="210" y="659"/>
                        <a:pt x="230" y="762"/>
                        <a:pt x="231" y="909"/>
                      </a:cubicBezTo>
                      <a:cubicBezTo>
                        <a:pt x="259" y="911"/>
                        <a:pt x="292" y="912"/>
                        <a:pt x="328" y="912"/>
                      </a:cubicBezTo>
                      <a:cubicBezTo>
                        <a:pt x="430" y="912"/>
                        <a:pt x="500" y="905"/>
                        <a:pt x="548" y="895"/>
                      </a:cubicBezTo>
                      <a:cubicBezTo>
                        <a:pt x="574" y="1017"/>
                        <a:pt x="574" y="1017"/>
                        <a:pt x="574" y="1017"/>
                      </a:cubicBezTo>
                      <a:cubicBezTo>
                        <a:pt x="850" y="1017"/>
                        <a:pt x="850" y="1017"/>
                        <a:pt x="850" y="1017"/>
                      </a:cubicBezTo>
                      <a:cubicBezTo>
                        <a:pt x="902" y="771"/>
                        <a:pt x="902" y="771"/>
                        <a:pt x="902" y="771"/>
                      </a:cubicBezTo>
                      <a:cubicBezTo>
                        <a:pt x="802" y="771"/>
                        <a:pt x="802" y="771"/>
                        <a:pt x="802" y="771"/>
                      </a:cubicBezTo>
                      <a:cubicBezTo>
                        <a:pt x="753" y="610"/>
                        <a:pt x="753" y="610"/>
                        <a:pt x="753" y="610"/>
                      </a:cubicBezTo>
                      <a:cubicBezTo>
                        <a:pt x="760" y="600"/>
                        <a:pt x="763" y="586"/>
                        <a:pt x="761" y="573"/>
                      </a:cubicBezTo>
                      <a:cubicBezTo>
                        <a:pt x="737" y="452"/>
                        <a:pt x="704" y="315"/>
                        <a:pt x="641" y="203"/>
                      </a:cubicBezTo>
                      <a:cubicBezTo>
                        <a:pt x="610" y="146"/>
                        <a:pt x="570" y="96"/>
                        <a:pt x="518" y="59"/>
                      </a:cubicBezTo>
                      <a:cubicBezTo>
                        <a:pt x="466" y="22"/>
                        <a:pt x="401" y="1"/>
                        <a:pt x="328" y="1"/>
                      </a:cubicBezTo>
                      <a:cubicBezTo>
                        <a:pt x="232" y="0"/>
                        <a:pt x="152" y="39"/>
                        <a:pt x="93" y="97"/>
                      </a:cubicBezTo>
                      <a:cubicBezTo>
                        <a:pt x="55" y="135"/>
                        <a:pt x="25" y="181"/>
                        <a:pt x="0" y="230"/>
                      </a:cubicBezTo>
                      <a:cubicBezTo>
                        <a:pt x="33" y="238"/>
                        <a:pt x="62" y="257"/>
                        <a:pt x="82" y="283"/>
                      </a:cubicBezTo>
                      <a:close/>
                      <a:moveTo>
                        <a:pt x="618" y="966"/>
                      </a:moveTo>
                      <a:cubicBezTo>
                        <a:pt x="618" y="875"/>
                        <a:pt x="618" y="875"/>
                        <a:pt x="618" y="875"/>
                      </a:cubicBezTo>
                      <a:cubicBezTo>
                        <a:pt x="646" y="863"/>
                        <a:pt x="651" y="852"/>
                        <a:pt x="651" y="852"/>
                      </a:cubicBezTo>
                      <a:cubicBezTo>
                        <a:pt x="645" y="822"/>
                        <a:pt x="645" y="822"/>
                        <a:pt x="645" y="822"/>
                      </a:cubicBezTo>
                      <a:cubicBezTo>
                        <a:pt x="651" y="822"/>
                        <a:pt x="651" y="822"/>
                        <a:pt x="651" y="822"/>
                      </a:cubicBezTo>
                      <a:cubicBezTo>
                        <a:pt x="651" y="966"/>
                        <a:pt x="651" y="966"/>
                        <a:pt x="651" y="966"/>
                      </a:cubicBezTo>
                      <a:cubicBezTo>
                        <a:pt x="618" y="966"/>
                        <a:pt x="618" y="966"/>
                        <a:pt x="618" y="966"/>
                      </a:cubicBezTo>
                      <a:close/>
                      <a:moveTo>
                        <a:pt x="729" y="966"/>
                      </a:moveTo>
                      <a:cubicBezTo>
                        <a:pt x="695" y="966"/>
                        <a:pt x="695" y="966"/>
                        <a:pt x="695" y="966"/>
                      </a:cubicBezTo>
                      <a:cubicBezTo>
                        <a:pt x="695" y="822"/>
                        <a:pt x="695" y="822"/>
                        <a:pt x="695" y="822"/>
                      </a:cubicBezTo>
                      <a:cubicBezTo>
                        <a:pt x="729" y="822"/>
                        <a:pt x="729" y="822"/>
                        <a:pt x="729" y="822"/>
                      </a:cubicBezTo>
                      <a:lnTo>
                        <a:pt x="729" y="966"/>
                      </a:lnTo>
                      <a:close/>
                      <a:moveTo>
                        <a:pt x="773" y="822"/>
                      </a:moveTo>
                      <a:cubicBezTo>
                        <a:pt x="806" y="822"/>
                        <a:pt x="806" y="822"/>
                        <a:pt x="806" y="822"/>
                      </a:cubicBezTo>
                      <a:cubicBezTo>
                        <a:pt x="806" y="966"/>
                        <a:pt x="806" y="966"/>
                        <a:pt x="806" y="966"/>
                      </a:cubicBezTo>
                      <a:cubicBezTo>
                        <a:pt x="773" y="966"/>
                        <a:pt x="773" y="966"/>
                        <a:pt x="773" y="966"/>
                      </a:cubicBezTo>
                      <a:lnTo>
                        <a:pt x="773" y="822"/>
                      </a:lnTo>
                      <a:close/>
                      <a:moveTo>
                        <a:pt x="655" y="771"/>
                      </a:moveTo>
                      <a:cubicBezTo>
                        <a:pt x="699" y="628"/>
                        <a:pt x="699" y="628"/>
                        <a:pt x="699" y="628"/>
                      </a:cubicBezTo>
                      <a:cubicBezTo>
                        <a:pt x="703" y="630"/>
                        <a:pt x="708" y="631"/>
                        <a:pt x="713" y="631"/>
                      </a:cubicBezTo>
                      <a:cubicBezTo>
                        <a:pt x="716" y="631"/>
                        <a:pt x="719" y="631"/>
                        <a:pt x="723" y="630"/>
                      </a:cubicBezTo>
                      <a:cubicBezTo>
                        <a:pt x="724" y="630"/>
                        <a:pt x="725" y="629"/>
                        <a:pt x="726" y="629"/>
                      </a:cubicBezTo>
                      <a:cubicBezTo>
                        <a:pt x="769" y="771"/>
                        <a:pt x="769" y="771"/>
                        <a:pt x="769" y="771"/>
                      </a:cubicBezTo>
                      <a:cubicBezTo>
                        <a:pt x="655" y="771"/>
                        <a:pt x="655" y="771"/>
                        <a:pt x="655" y="771"/>
                      </a:cubicBezTo>
                      <a:close/>
                      <a:moveTo>
                        <a:pt x="593" y="327"/>
                      </a:moveTo>
                      <a:cubicBezTo>
                        <a:pt x="626" y="409"/>
                        <a:pt x="648" y="503"/>
                        <a:pt x="666" y="592"/>
                      </a:cubicBezTo>
                      <a:cubicBezTo>
                        <a:pt x="667" y="598"/>
                        <a:pt x="669" y="603"/>
                        <a:pt x="672" y="608"/>
                      </a:cubicBezTo>
                      <a:cubicBezTo>
                        <a:pt x="630" y="745"/>
                        <a:pt x="630" y="745"/>
                        <a:pt x="630" y="745"/>
                      </a:cubicBezTo>
                      <a:cubicBezTo>
                        <a:pt x="520" y="195"/>
                        <a:pt x="520" y="195"/>
                        <a:pt x="520" y="195"/>
                      </a:cubicBezTo>
                      <a:cubicBezTo>
                        <a:pt x="549" y="231"/>
                        <a:pt x="573" y="276"/>
                        <a:pt x="593" y="3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Oval 37">
                  <a:extLst>
                    <a:ext uri="{FF2B5EF4-FFF2-40B4-BE49-F238E27FC236}">
                      <a16:creationId xmlns:a16="http://schemas.microsoft.com/office/drawing/2014/main" xmlns="" id="{C0325439-9650-4E13-A0E8-43013230D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4976" y="2656868"/>
                  <a:ext cx="87728" cy="8772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8" name="Freeform 38">
                  <a:extLst>
                    <a:ext uri="{FF2B5EF4-FFF2-40B4-BE49-F238E27FC236}">
                      <a16:creationId xmlns:a16="http://schemas.microsoft.com/office/drawing/2014/main" xmlns="" id="{43E1E3F7-0C37-44F0-B1C4-BF3EFC7FA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92202" y="2755766"/>
                  <a:ext cx="170551" cy="273536"/>
                </a:xfrm>
                <a:custGeom>
                  <a:avLst/>
                  <a:gdLst>
                    <a:gd name="T0" fmla="*/ 448 w 507"/>
                    <a:gd name="T1" fmla="*/ 66 h 813"/>
                    <a:gd name="T2" fmla="*/ 393 w 507"/>
                    <a:gd name="T3" fmla="*/ 12 h 813"/>
                    <a:gd name="T4" fmla="*/ 353 w 507"/>
                    <a:gd name="T5" fmla="*/ 1 h 813"/>
                    <a:gd name="T6" fmla="*/ 351 w 507"/>
                    <a:gd name="T7" fmla="*/ 0 h 813"/>
                    <a:gd name="T8" fmla="*/ 165 w 507"/>
                    <a:gd name="T9" fmla="*/ 0 h 813"/>
                    <a:gd name="T10" fmla="*/ 161 w 507"/>
                    <a:gd name="T11" fmla="*/ 1 h 813"/>
                    <a:gd name="T12" fmla="*/ 160 w 507"/>
                    <a:gd name="T13" fmla="*/ 1 h 813"/>
                    <a:gd name="T14" fmla="*/ 156 w 507"/>
                    <a:gd name="T15" fmla="*/ 1 h 813"/>
                    <a:gd name="T16" fmla="*/ 114 w 507"/>
                    <a:gd name="T17" fmla="*/ 12 h 813"/>
                    <a:gd name="T18" fmla="*/ 35 w 507"/>
                    <a:gd name="T19" fmla="*/ 114 h 813"/>
                    <a:gd name="T20" fmla="*/ 0 w 507"/>
                    <a:gd name="T21" fmla="*/ 378 h 813"/>
                    <a:gd name="T22" fmla="*/ 45 w 507"/>
                    <a:gd name="T23" fmla="*/ 423 h 813"/>
                    <a:gd name="T24" fmla="*/ 89 w 507"/>
                    <a:gd name="T25" fmla="*/ 378 h 813"/>
                    <a:gd name="T26" fmla="*/ 127 w 507"/>
                    <a:gd name="T27" fmla="*/ 127 h 813"/>
                    <a:gd name="T28" fmla="*/ 127 w 507"/>
                    <a:gd name="T29" fmla="*/ 753 h 813"/>
                    <a:gd name="T30" fmla="*/ 187 w 507"/>
                    <a:gd name="T31" fmla="*/ 813 h 813"/>
                    <a:gd name="T32" fmla="*/ 247 w 507"/>
                    <a:gd name="T33" fmla="*/ 753 h 813"/>
                    <a:gd name="T34" fmla="*/ 247 w 507"/>
                    <a:gd name="T35" fmla="*/ 448 h 813"/>
                    <a:gd name="T36" fmla="*/ 269 w 507"/>
                    <a:gd name="T37" fmla="*/ 448 h 813"/>
                    <a:gd name="T38" fmla="*/ 269 w 507"/>
                    <a:gd name="T39" fmla="*/ 753 h 813"/>
                    <a:gd name="T40" fmla="*/ 329 w 507"/>
                    <a:gd name="T41" fmla="*/ 813 h 813"/>
                    <a:gd name="T42" fmla="*/ 388 w 507"/>
                    <a:gd name="T43" fmla="*/ 753 h 813"/>
                    <a:gd name="T44" fmla="*/ 388 w 507"/>
                    <a:gd name="T45" fmla="*/ 147 h 813"/>
                    <a:gd name="T46" fmla="*/ 418 w 507"/>
                    <a:gd name="T47" fmla="*/ 378 h 813"/>
                    <a:gd name="T48" fmla="*/ 462 w 507"/>
                    <a:gd name="T49" fmla="*/ 423 h 813"/>
                    <a:gd name="T50" fmla="*/ 507 w 507"/>
                    <a:gd name="T51" fmla="*/ 378 h 813"/>
                    <a:gd name="T52" fmla="*/ 448 w 507"/>
                    <a:gd name="T53" fmla="*/ 66 h 8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07" h="813">
                      <a:moveTo>
                        <a:pt x="448" y="66"/>
                      </a:moveTo>
                      <a:cubicBezTo>
                        <a:pt x="431" y="39"/>
                        <a:pt x="411" y="22"/>
                        <a:pt x="393" y="12"/>
                      </a:cubicBezTo>
                      <a:cubicBezTo>
                        <a:pt x="376" y="3"/>
                        <a:pt x="362" y="1"/>
                        <a:pt x="353" y="1"/>
                      </a:cubicBezTo>
                      <a:cubicBezTo>
                        <a:pt x="352" y="1"/>
                        <a:pt x="352" y="0"/>
                        <a:pt x="351" y="0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163" y="0"/>
                        <a:pt x="162" y="1"/>
                        <a:pt x="161" y="1"/>
                      </a:cubicBezTo>
                      <a:cubicBezTo>
                        <a:pt x="160" y="1"/>
                        <a:pt x="160" y="1"/>
                        <a:pt x="160" y="1"/>
                      </a:cubicBezTo>
                      <a:cubicBezTo>
                        <a:pt x="159" y="1"/>
                        <a:pt x="158" y="1"/>
                        <a:pt x="156" y="1"/>
                      </a:cubicBezTo>
                      <a:cubicBezTo>
                        <a:pt x="148" y="1"/>
                        <a:pt x="132" y="2"/>
                        <a:pt x="114" y="12"/>
                      </a:cubicBezTo>
                      <a:cubicBezTo>
                        <a:pt x="86" y="27"/>
                        <a:pt x="56" y="58"/>
                        <a:pt x="35" y="114"/>
                      </a:cubicBezTo>
                      <a:cubicBezTo>
                        <a:pt x="14" y="170"/>
                        <a:pt x="0" y="253"/>
                        <a:pt x="0" y="378"/>
                      </a:cubicBezTo>
                      <a:cubicBezTo>
                        <a:pt x="0" y="403"/>
                        <a:pt x="20" y="423"/>
                        <a:pt x="45" y="423"/>
                      </a:cubicBezTo>
                      <a:cubicBezTo>
                        <a:pt x="69" y="423"/>
                        <a:pt x="89" y="403"/>
                        <a:pt x="89" y="378"/>
                      </a:cubicBezTo>
                      <a:cubicBezTo>
                        <a:pt x="89" y="239"/>
                        <a:pt x="109" y="164"/>
                        <a:pt x="127" y="127"/>
                      </a:cubicBezTo>
                      <a:cubicBezTo>
                        <a:pt x="127" y="753"/>
                        <a:pt x="127" y="753"/>
                        <a:pt x="127" y="753"/>
                      </a:cubicBezTo>
                      <a:cubicBezTo>
                        <a:pt x="127" y="786"/>
                        <a:pt x="154" y="813"/>
                        <a:pt x="187" y="813"/>
                      </a:cubicBezTo>
                      <a:cubicBezTo>
                        <a:pt x="220" y="813"/>
                        <a:pt x="247" y="786"/>
                        <a:pt x="247" y="753"/>
                      </a:cubicBezTo>
                      <a:cubicBezTo>
                        <a:pt x="247" y="448"/>
                        <a:pt x="247" y="448"/>
                        <a:pt x="247" y="448"/>
                      </a:cubicBezTo>
                      <a:cubicBezTo>
                        <a:pt x="269" y="448"/>
                        <a:pt x="269" y="448"/>
                        <a:pt x="269" y="448"/>
                      </a:cubicBezTo>
                      <a:cubicBezTo>
                        <a:pt x="269" y="753"/>
                        <a:pt x="269" y="753"/>
                        <a:pt x="269" y="753"/>
                      </a:cubicBezTo>
                      <a:cubicBezTo>
                        <a:pt x="269" y="786"/>
                        <a:pt x="296" y="813"/>
                        <a:pt x="329" y="813"/>
                      </a:cubicBezTo>
                      <a:cubicBezTo>
                        <a:pt x="362" y="813"/>
                        <a:pt x="388" y="786"/>
                        <a:pt x="388" y="753"/>
                      </a:cubicBezTo>
                      <a:cubicBezTo>
                        <a:pt x="388" y="147"/>
                        <a:pt x="388" y="147"/>
                        <a:pt x="388" y="147"/>
                      </a:cubicBezTo>
                      <a:cubicBezTo>
                        <a:pt x="404" y="189"/>
                        <a:pt x="418" y="261"/>
                        <a:pt x="418" y="378"/>
                      </a:cubicBezTo>
                      <a:cubicBezTo>
                        <a:pt x="418" y="403"/>
                        <a:pt x="438" y="423"/>
                        <a:pt x="462" y="423"/>
                      </a:cubicBezTo>
                      <a:cubicBezTo>
                        <a:pt x="487" y="423"/>
                        <a:pt x="507" y="403"/>
                        <a:pt x="507" y="378"/>
                      </a:cubicBezTo>
                      <a:cubicBezTo>
                        <a:pt x="507" y="211"/>
                        <a:pt x="482" y="120"/>
                        <a:pt x="448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xmlns="" id="{A7EA568B-759F-48FA-9528-D8898C9C453E}"/>
                </a:ext>
              </a:extLst>
            </p:cNvPr>
            <p:cNvSpPr/>
            <p:nvPr/>
          </p:nvSpPr>
          <p:spPr>
            <a:xfrm>
              <a:off x="1215650" y="4357331"/>
              <a:ext cx="7722610" cy="11747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8000">
                  <a:schemeClr val="accent1">
                    <a:lumMod val="96000"/>
                    <a:lumOff val="4000"/>
                  </a:schemeClr>
                </a:gs>
                <a:gs pos="99000">
                  <a:srgbClr val="04AC54"/>
                </a:gs>
              </a:gsLst>
              <a:lin ang="5400000" scaled="1"/>
              <a:tileRect/>
            </a:gradFill>
          </p:spPr>
          <p:txBody>
            <a:bodyPr wrap="square" lIns="144000" rIns="144000" anchor="ctr">
              <a:noAutofit/>
            </a:bodyPr>
            <a:lstStyle/>
            <a:p>
              <a:pPr algn="ctr"/>
              <a:r>
                <a:rPr lang="ko-KR" altLang="en-US" sz="20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단지별 </a:t>
              </a:r>
              <a:r>
                <a:rPr lang="en-US" altLang="ko-KR" sz="28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sz="28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공동체활성화 </a:t>
              </a:r>
              <a:r>
                <a:rPr lang="ko-KR" altLang="en-US" sz="28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공모사업</a:t>
              </a:r>
              <a:r>
                <a:rPr lang="en-US" altLang="ko-KR" sz="28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 </a:t>
              </a:r>
              <a:r>
                <a:rPr lang="ko-KR" altLang="en-US" sz="20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지원</a:t>
              </a:r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xmlns="" id="{2C931E58-E7D7-4C9A-A046-FAEE3B2072E5}"/>
                </a:ext>
              </a:extLst>
            </p:cNvPr>
            <p:cNvSpPr/>
            <p:nvPr/>
          </p:nvSpPr>
          <p:spPr>
            <a:xfrm>
              <a:off x="1219200" y="3521816"/>
              <a:ext cx="7715250" cy="83111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258">
                  <a:srgbClr val="CBAE45">
                    <a:lumMod val="41000"/>
                    <a:lumOff val="59000"/>
                  </a:srgbClr>
                </a:gs>
                <a:gs pos="11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txBody>
            <a:bodyPr wrap="square" lIns="144000" tIns="144000" rIns="144000" bIns="144000" anchor="ctr">
              <a:noAutofit/>
            </a:bodyPr>
            <a:lstStyle/>
            <a:p>
              <a:pPr algn="ctr"/>
              <a:r>
                <a:rPr lang="en-US" altLang="ko-KR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 스스로</a:t>
              </a:r>
              <a:r>
                <a:rPr lang="en-US" altLang="ko-KR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r>
                <a:rPr lang="ko-KR" altLang="en-US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 내</a:t>
              </a:r>
              <a:r>
                <a:rPr lang="ko-KR" altLang="en-US" sz="2000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</a:t>
              </a:r>
              <a:r>
                <a:rPr lang="en-US" altLang="ko-KR" sz="2000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현안 해결과</a:t>
              </a:r>
              <a:r>
                <a:rPr lang="en-US" altLang="ko-KR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관계 회복</a:t>
              </a:r>
            </a:p>
          </p:txBody>
        </p:sp>
        <p:sp>
          <p:nvSpPr>
            <p:cNvPr id="121" name="이등변 삼각형 120">
              <a:extLst>
                <a:ext uri="{FF2B5EF4-FFF2-40B4-BE49-F238E27FC236}">
                  <a16:creationId xmlns:a16="http://schemas.microsoft.com/office/drawing/2014/main" xmlns="" id="{5EEAE5FB-EFCA-40F2-A254-80EE1F3F75FD}"/>
                </a:ext>
              </a:extLst>
            </p:cNvPr>
            <p:cNvSpPr/>
            <p:nvPr/>
          </p:nvSpPr>
          <p:spPr>
            <a:xfrm rot="10800000">
              <a:off x="4678680" y="4359398"/>
              <a:ext cx="424996" cy="28880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xmlns="" id="{C9561097-2A9C-4009-BFC6-6BC8070700D8}"/>
                </a:ext>
              </a:extLst>
            </p:cNvPr>
            <p:cNvSpPr/>
            <p:nvPr/>
          </p:nvSpPr>
          <p:spPr>
            <a:xfrm>
              <a:off x="2277749" y="2253734"/>
              <a:ext cx="53505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ko-KR" altLang="en-US" sz="3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단지별 공동체활성화 공모 지원</a:t>
              </a:r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xmlns="" id="{AC774E32-4F58-47CD-A5EA-CA30BD94065A}"/>
                </a:ext>
              </a:extLst>
            </p:cNvPr>
            <p:cNvCxnSpPr/>
            <p:nvPr/>
          </p:nvCxnSpPr>
          <p:spPr>
            <a:xfrm flipV="1">
              <a:off x="4953000" y="0"/>
              <a:ext cx="0" cy="1192792"/>
            </a:xfrm>
            <a:prstGeom prst="line">
              <a:avLst/>
            </a:prstGeom>
            <a:ln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xmlns="" id="{1083416D-30D5-445A-A33E-9EE6B86725D0}"/>
                </a:ext>
              </a:extLst>
            </p:cNvPr>
            <p:cNvSpPr/>
            <p:nvPr/>
          </p:nvSpPr>
          <p:spPr>
            <a:xfrm>
              <a:off x="-15000" y="0"/>
              <a:ext cx="9936000" cy="3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xmlns="" id="{6E26634E-9C4B-4ED8-AB82-275CD6C49CD5}"/>
                </a:ext>
              </a:extLst>
            </p:cNvPr>
            <p:cNvSpPr/>
            <p:nvPr/>
          </p:nvSpPr>
          <p:spPr>
            <a:xfrm>
              <a:off x="4654927" y="1179314"/>
              <a:ext cx="596146" cy="596146"/>
            </a:xfrm>
            <a:prstGeom prst="ellipse">
              <a:avLst/>
            </a:prstGeom>
            <a:solidFill>
              <a:srgbClr val="2F5597"/>
            </a:solidFill>
          </p:spPr>
          <p:txBody>
            <a:bodyPr wrap="none" anchor="ctr">
              <a:noAutofit/>
            </a:bodyPr>
            <a:lstStyle/>
            <a:p>
              <a:pPr algn="ctr" fontAlgn="base"/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B2C4E7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1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xmlns="" id="{7BAA28DA-F595-41EC-A2EE-FADA767D75AE}"/>
                </a:ext>
              </a:extLst>
            </p:cNvPr>
            <p:cNvSpPr/>
            <p:nvPr/>
          </p:nvSpPr>
          <p:spPr>
            <a:xfrm>
              <a:off x="3882193" y="745752"/>
              <a:ext cx="2141612" cy="338554"/>
            </a:xfrm>
            <a:prstGeom prst="rect">
              <a:avLst/>
            </a:prstGeom>
            <a:solidFill>
              <a:srgbClr val="B2C4E7"/>
            </a:solidFill>
          </p:spPr>
          <p:txBody>
            <a:bodyPr wrap="none">
              <a:spAutoFit/>
            </a:bodyPr>
            <a:lstStyle/>
            <a:p>
              <a:pPr algn="ctr" fontAlgn="base"/>
              <a:r>
                <a:rPr lang="ko-KR" altLang="en-US" sz="16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활성화 정책 </a:t>
              </a:r>
              <a:r>
                <a:rPr lang="ko-KR" altLang="en-US" sz="1600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소개</a:t>
              </a:r>
              <a:endParaRPr lang="en-US" altLang="ko-KR" sz="16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128" name="슬라이드 번호 개체 틀 127">
            <a:extLst>
              <a:ext uri="{FF2B5EF4-FFF2-40B4-BE49-F238E27FC236}">
                <a16:creationId xmlns:a16="http://schemas.microsoft.com/office/drawing/2014/main" xmlns="" id="{4CA478B9-C83F-4562-B396-1B8952C5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557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22FA3687-0CD4-4E7F-9E2B-94D52FF958D2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xmlns="" id="{B3A630A4-4EDA-4BE9-9CA6-DD5D3CB514EB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xmlns="" id="{89A13828-E854-4192-98E6-4EC219CBCC13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xmlns="" id="{059F1F91-C754-4EC9-A0A5-ED5299505E3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xmlns="" id="{51D7EAC7-A564-45BF-965A-33E04F0830C8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xmlns="" id="{BFAB3E62-9FB8-46BD-86D5-1B2A0F8B20E6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xmlns="" id="{0B699ED0-9CBE-4D49-949E-6CBDD6357F3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72" name="그룹 71">
                  <a:extLst>
                    <a:ext uri="{FF2B5EF4-FFF2-40B4-BE49-F238E27FC236}">
                      <a16:creationId xmlns:a16="http://schemas.microsoft.com/office/drawing/2014/main" xmlns="" id="{808C6336-1B73-438E-8842-C2F159BB8B6A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75" name="직사각형 74">
                    <a:extLst>
                      <a:ext uri="{FF2B5EF4-FFF2-40B4-BE49-F238E27FC236}">
                        <a16:creationId xmlns:a16="http://schemas.microsoft.com/office/drawing/2014/main" xmlns="" id="{4AD929BC-B673-4EA7-BDB8-FDD3991DA053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76" name="직사각형 75">
                    <a:extLst>
                      <a:ext uri="{FF2B5EF4-FFF2-40B4-BE49-F238E27FC236}">
                        <a16:creationId xmlns:a16="http://schemas.microsoft.com/office/drawing/2014/main" xmlns="" id="{DC8CF04C-A60E-4E63-85EB-756F826E0163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77" name="직선 연결선 76">
                    <a:extLst>
                      <a:ext uri="{FF2B5EF4-FFF2-40B4-BE49-F238E27FC236}">
                        <a16:creationId xmlns:a16="http://schemas.microsoft.com/office/drawing/2014/main" xmlns="" id="{6673EA76-54CD-44C4-9019-69D77A5D29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xmlns="" id="{F2B4EC2F-A40B-413D-A6A5-0CFB33DF94DB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직각 삼각형 73">
                  <a:extLst>
                    <a:ext uri="{FF2B5EF4-FFF2-40B4-BE49-F238E27FC236}">
                      <a16:creationId xmlns:a16="http://schemas.microsoft.com/office/drawing/2014/main" xmlns="" id="{82DF66AA-ADEB-40D2-AE18-128B0FC4BACA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xmlns="" id="{BC3FD822-5C10-4B08-8F18-AD7BD8573FB1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60" name="Freeform 458">
                  <a:extLst>
                    <a:ext uri="{FF2B5EF4-FFF2-40B4-BE49-F238E27FC236}">
                      <a16:creationId xmlns:a16="http://schemas.microsoft.com/office/drawing/2014/main" xmlns="" id="{F8CFD97D-B34A-47C9-9568-04E21A04C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xmlns="" id="{1013B0A5-BFF8-4B61-88C8-7CB68275376B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62" name="Freeform 458">
                  <a:extLst>
                    <a:ext uri="{FF2B5EF4-FFF2-40B4-BE49-F238E27FC236}">
                      <a16:creationId xmlns:a16="http://schemas.microsoft.com/office/drawing/2014/main" xmlns="" id="{0D610074-0BB0-41F3-9902-478642CBD5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xmlns="" id="{DC8C51FA-AE51-4A4F-9B82-32707B94D388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64" name="Freeform 458">
                  <a:extLst>
                    <a:ext uri="{FF2B5EF4-FFF2-40B4-BE49-F238E27FC236}">
                      <a16:creationId xmlns:a16="http://schemas.microsoft.com/office/drawing/2014/main" xmlns="" id="{E2EEFC32-3A84-40C1-92FD-765F52D16C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9C2A5274-2260-4670-BC75-BBEF4902B618}"/>
                    </a:ext>
                  </a:extLst>
                </p:cNvPr>
                <p:cNvSpPr/>
                <p:nvPr/>
              </p:nvSpPr>
              <p:spPr>
                <a:xfrm>
                  <a:off x="4005860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66" name="Freeform 458">
                  <a:extLst>
                    <a:ext uri="{FF2B5EF4-FFF2-40B4-BE49-F238E27FC236}">
                      <a16:creationId xmlns:a16="http://schemas.microsoft.com/office/drawing/2014/main" xmlns="" id="{2BDF790B-3AD0-40E4-89A5-AC99C8E71C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50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xmlns="" id="{90C4F17C-41A0-43F5-B6BB-C1F5AE18763A}"/>
                    </a:ext>
                  </a:extLst>
                </p:cNvPr>
                <p:cNvSpPr/>
                <p:nvPr/>
              </p:nvSpPr>
              <p:spPr>
                <a:xfrm>
                  <a:off x="574848" y="48371"/>
                  <a:ext cx="176202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공동체활성화  공모 지원</a:t>
                  </a:r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8A4BDED-FE09-431C-A471-DC10464B6FFD}"/>
                </a:ext>
              </a:extLst>
            </p:cNvPr>
            <p:cNvSpPr txBox="1"/>
            <p:nvPr/>
          </p:nvSpPr>
          <p:spPr>
            <a:xfrm>
              <a:off x="325485" y="420861"/>
              <a:ext cx="85422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2019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년 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공동주택 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활성화 공모사업 지원 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:</a:t>
              </a:r>
              <a:r>
                <a:rPr lang="en-US" altLang="ko-KR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1A8E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en-US" altLang="ko-KR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en-US" altLang="ko-KR" sz="2700" b="1" spc="-20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43</a:t>
              </a:r>
              <a:r>
                <a:rPr lang="ko-KR" altLang="en-US" sz="2700" b="1" spc="-20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개소</a:t>
              </a:r>
            </a:p>
          </p:txBody>
        </p:sp>
      </p:grp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xmlns="" id="{6DDC932A-157A-4C6C-AAE5-B20F5C0ADA60}"/>
              </a:ext>
            </a:extLst>
          </p:cNvPr>
          <p:cNvSpPr/>
          <p:nvPr/>
        </p:nvSpPr>
        <p:spPr>
          <a:xfrm>
            <a:off x="1217089" y="5488789"/>
            <a:ext cx="2466975" cy="4401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소통기반 마련 </a:t>
            </a:r>
            <a:r>
              <a:rPr lang="ko-KR" altLang="en-US" sz="16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계기 제공</a:t>
            </a:r>
            <a:endParaRPr lang="en-US" altLang="ko-KR" sz="1600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xmlns="" id="{1647017D-F74E-4BF2-99B4-D1ABFD18E734}"/>
              </a:ext>
            </a:extLst>
          </p:cNvPr>
          <p:cNvSpPr/>
          <p:nvPr/>
        </p:nvSpPr>
        <p:spPr>
          <a:xfrm>
            <a:off x="3880487" y="5488789"/>
            <a:ext cx="2466975" cy="4401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자생력 강화 </a:t>
            </a:r>
            <a:r>
              <a:rPr lang="ko-KR" altLang="en-US" sz="16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유도</a:t>
            </a:r>
            <a:endParaRPr lang="en-US" altLang="ko-KR" sz="1600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xmlns="" id="{DB8403AD-9E95-452B-8D4C-355758CCD6A2}"/>
              </a:ext>
            </a:extLst>
          </p:cNvPr>
          <p:cNvSpPr/>
          <p:nvPr/>
        </p:nvSpPr>
        <p:spPr>
          <a:xfrm>
            <a:off x="6544571" y="5488789"/>
            <a:ext cx="2466975" cy="4401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 간 소통 지원</a:t>
            </a: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xmlns="" id="{183B3B60-034D-4C22-8796-345D1993F5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0487" y="1950879"/>
            <a:ext cx="2466975" cy="2014075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xmlns="" id="{22EEC058-3253-47BE-B15F-57520A0110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5546" y="1925712"/>
            <a:ext cx="2466000" cy="1998000"/>
          </a:xfrm>
          <a:prstGeom prst="rect">
            <a:avLst/>
          </a:pr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xmlns="" id="{5A6F422C-27F0-4E57-B2F5-112430F93E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7089" y="1826994"/>
            <a:ext cx="2466290" cy="1935410"/>
          </a:xfrm>
          <a:prstGeom prst="rect">
            <a:avLst/>
          </a:prstGeom>
        </p:spPr>
      </p:pic>
      <p:sp>
        <p:nvSpPr>
          <p:cNvPr id="84" name="화살표: 아래쪽 83">
            <a:extLst>
              <a:ext uri="{FF2B5EF4-FFF2-40B4-BE49-F238E27FC236}">
                <a16:creationId xmlns:a16="http://schemas.microsoft.com/office/drawing/2014/main" xmlns="" id="{F396FB4B-29AA-4970-A52E-6F133169FFD6}"/>
              </a:ext>
            </a:extLst>
          </p:cNvPr>
          <p:cNvSpPr/>
          <p:nvPr/>
        </p:nvSpPr>
        <p:spPr>
          <a:xfrm>
            <a:off x="6992041" y="4117274"/>
            <a:ext cx="1572034" cy="1466591"/>
          </a:xfrm>
          <a:prstGeom prst="downArrow">
            <a:avLst>
              <a:gd name="adj1" fmla="val 74984"/>
              <a:gd name="adj2" fmla="val 18198"/>
            </a:avLst>
          </a:prstGeom>
          <a:gradFill flip="none" rotWithShape="1">
            <a:gsLst>
              <a:gs pos="0">
                <a:srgbClr val="F8CBAD">
                  <a:shade val="30000"/>
                  <a:satMod val="115000"/>
                  <a:lumMod val="62000"/>
                </a:srgbClr>
              </a:gs>
              <a:gs pos="12000">
                <a:srgbClr val="F8CBAD">
                  <a:shade val="67500"/>
                  <a:satMod val="115000"/>
                </a:srgbClr>
              </a:gs>
              <a:gs pos="100000">
                <a:srgbClr val="F8CBA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85" name="화살표: 아래쪽 84">
            <a:extLst>
              <a:ext uri="{FF2B5EF4-FFF2-40B4-BE49-F238E27FC236}">
                <a16:creationId xmlns:a16="http://schemas.microsoft.com/office/drawing/2014/main" xmlns="" id="{9F7409D1-8D1A-4C1B-BC52-6FC01F68EC6F}"/>
              </a:ext>
            </a:extLst>
          </p:cNvPr>
          <p:cNvSpPr/>
          <p:nvPr/>
        </p:nvSpPr>
        <p:spPr>
          <a:xfrm>
            <a:off x="4327957" y="4117274"/>
            <a:ext cx="1572034" cy="1466591"/>
          </a:xfrm>
          <a:prstGeom prst="downArrow">
            <a:avLst>
              <a:gd name="adj1" fmla="val 74984"/>
              <a:gd name="adj2" fmla="val 17780"/>
            </a:avLst>
          </a:prstGeom>
          <a:gradFill flip="none" rotWithShape="1">
            <a:gsLst>
              <a:gs pos="0">
                <a:srgbClr val="9FD2D1">
                  <a:shade val="30000"/>
                  <a:satMod val="115000"/>
                  <a:lumMod val="52000"/>
                </a:srgbClr>
              </a:gs>
              <a:gs pos="13000">
                <a:srgbClr val="9FD2D1">
                  <a:shade val="67500"/>
                  <a:satMod val="115000"/>
                </a:srgbClr>
              </a:gs>
              <a:gs pos="100000">
                <a:srgbClr val="9FD2D1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xmlns="" id="{B54BF043-E7A7-400B-83FC-620DC77A48C7}"/>
              </a:ext>
            </a:extLst>
          </p:cNvPr>
          <p:cNvSpPr/>
          <p:nvPr/>
        </p:nvSpPr>
        <p:spPr>
          <a:xfrm rot="5400000">
            <a:off x="4798300" y="-40668"/>
            <a:ext cx="307775" cy="99043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7" name="화살표: 아래쪽 86">
            <a:extLst>
              <a:ext uri="{FF2B5EF4-FFF2-40B4-BE49-F238E27FC236}">
                <a16:creationId xmlns:a16="http://schemas.microsoft.com/office/drawing/2014/main" xmlns="" id="{DED00C09-AFD7-4D81-BBEC-A70D4BA0D6A3}"/>
              </a:ext>
            </a:extLst>
          </p:cNvPr>
          <p:cNvSpPr/>
          <p:nvPr/>
        </p:nvSpPr>
        <p:spPr>
          <a:xfrm>
            <a:off x="1703753" y="4117274"/>
            <a:ext cx="1572034" cy="1466591"/>
          </a:xfrm>
          <a:prstGeom prst="downArrow">
            <a:avLst>
              <a:gd name="adj1" fmla="val 74984"/>
              <a:gd name="adj2" fmla="val 18198"/>
            </a:avLst>
          </a:prstGeom>
          <a:gradFill flip="none" rotWithShape="1">
            <a:gsLst>
              <a:gs pos="0">
                <a:srgbClr val="E2F0D9">
                  <a:shade val="30000"/>
                  <a:satMod val="115000"/>
                  <a:lumMod val="55000"/>
                </a:srgbClr>
              </a:gs>
              <a:gs pos="10000">
                <a:srgbClr val="E2F0D9">
                  <a:shade val="67500"/>
                  <a:satMod val="115000"/>
                </a:srgbClr>
              </a:gs>
              <a:gs pos="100000">
                <a:srgbClr val="E2F0D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78C81D44-6EFA-4DBE-95C3-D8EBB2E01385}"/>
              </a:ext>
            </a:extLst>
          </p:cNvPr>
          <p:cNvSpPr/>
          <p:nvPr/>
        </p:nvSpPr>
        <p:spPr>
          <a:xfrm>
            <a:off x="1217089" y="4757014"/>
            <a:ext cx="2466975" cy="440194"/>
          </a:xfrm>
          <a:prstGeom prst="rect">
            <a:avLst/>
          </a:prstGeom>
          <a:gradFill flip="none" rotWithShape="1">
            <a:gsLst>
              <a:gs pos="0">
                <a:srgbClr val="76A258"/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 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(10% </a:t>
            </a:r>
            <a:r>
              <a:rPr lang="ko-KR" altLang="en-US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자부담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)</a:t>
            </a: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xmlns="" id="{9127D8AA-E334-4FC0-8F70-54EC9C81995B}"/>
              </a:ext>
            </a:extLst>
          </p:cNvPr>
          <p:cNvSpPr/>
          <p:nvPr/>
        </p:nvSpPr>
        <p:spPr>
          <a:xfrm>
            <a:off x="3880487" y="4757014"/>
            <a:ext cx="2466975" cy="44019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2019</a:t>
            </a:r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년 시작</a:t>
            </a:r>
            <a:endParaRPr lang="en-US" altLang="ko-KR" sz="1400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xmlns="" id="{9AFC1D49-54F6-4BD6-862D-88952EF9346C}"/>
              </a:ext>
            </a:extLst>
          </p:cNvPr>
          <p:cNvSpPr/>
          <p:nvPr/>
        </p:nvSpPr>
        <p:spPr>
          <a:xfrm>
            <a:off x="1217089" y="4313529"/>
            <a:ext cx="2466975" cy="44019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</a:t>
            </a:r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(30% </a:t>
            </a:r>
            <a:r>
              <a:rPr lang="ko-KR" altLang="en-US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자부담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)</a:t>
            </a: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xmlns="" id="{8A57298F-8EFD-498E-BF02-8348029AB09F}"/>
              </a:ext>
            </a:extLst>
          </p:cNvPr>
          <p:cNvSpPr/>
          <p:nvPr/>
        </p:nvSpPr>
        <p:spPr>
          <a:xfrm>
            <a:off x="1217089" y="1708641"/>
            <a:ext cx="2466975" cy="2215071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  <a:shade val="100000"/>
                  <a:satMod val="115000"/>
                  <a:alpha val="53000"/>
                </a:schemeClr>
              </a:gs>
              <a:gs pos="33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04000" rtlCol="0" anchor="t"/>
          <a:lstStyle/>
          <a:p>
            <a:pPr algn="ctr"/>
            <a:r>
              <a:rPr lang="ko-KR" altLang="en-US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공모사업 지원</a:t>
            </a:r>
            <a:endParaRPr lang="en-US" altLang="ko-KR" sz="1200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신규</a:t>
            </a:r>
            <a:r>
              <a:rPr lang="en-US" altLang="ko-KR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~3</a:t>
            </a:r>
            <a:r>
              <a:rPr lang="ko-KR" altLang="en-US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년차</a:t>
            </a:r>
            <a:r>
              <a:rPr lang="en-US" altLang="ko-KR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</a:t>
            </a:r>
            <a:endParaRPr lang="en-US" altLang="ko-KR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xmlns="" id="{55B813C0-05F8-4988-81F9-794F10277E3A}"/>
              </a:ext>
            </a:extLst>
          </p:cNvPr>
          <p:cNvSpPr/>
          <p:nvPr/>
        </p:nvSpPr>
        <p:spPr>
          <a:xfrm>
            <a:off x="3880487" y="4313529"/>
            <a:ext cx="2466975" cy="440194"/>
          </a:xfrm>
          <a:prstGeom prst="rect">
            <a:avLst/>
          </a:prstGeom>
          <a:solidFill>
            <a:srgbClr val="9FD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</a:t>
            </a:r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(</a:t>
            </a:r>
            <a:r>
              <a:rPr lang="ko-KR" altLang="en-US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년 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10% </a:t>
            </a:r>
            <a:r>
              <a:rPr lang="ko-KR" altLang="en-US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씩 자부담 증가</a:t>
            </a:r>
            <a:r>
              <a:rPr lang="en-US" altLang="ko-KR" sz="11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)</a:t>
            </a: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xmlns="" id="{3DDA5E7D-AF81-4999-AB7A-22903034CDEF}"/>
              </a:ext>
            </a:extLst>
          </p:cNvPr>
          <p:cNvSpPr/>
          <p:nvPr/>
        </p:nvSpPr>
        <p:spPr>
          <a:xfrm>
            <a:off x="3880487" y="1708641"/>
            <a:ext cx="2466975" cy="2215071"/>
          </a:xfrm>
          <a:prstGeom prst="rect">
            <a:avLst/>
          </a:prstGeom>
          <a:gradFill>
            <a:gsLst>
              <a:gs pos="100000">
                <a:srgbClr val="9FD2D1">
                  <a:alpha val="34000"/>
                </a:srgbClr>
              </a:gs>
              <a:gs pos="33000">
                <a:srgbClr val="9FD2D1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04000" rtlCol="0" anchor="t"/>
          <a:lstStyle/>
          <a:p>
            <a:pPr algn="ctr"/>
            <a:r>
              <a:rPr lang="ko-KR" altLang="en-US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공모사업 지원</a:t>
            </a:r>
            <a:endParaRPr lang="en-US" altLang="ko-KR" sz="1200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년차 이상</a:t>
            </a:r>
            <a:r>
              <a:rPr lang="en-US" altLang="ko-KR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</a:t>
            </a:r>
            <a:endParaRPr lang="en-US" altLang="ko-KR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xmlns="" id="{A3B8FC53-3867-4C12-BBDB-879C2C101A62}"/>
              </a:ext>
            </a:extLst>
          </p:cNvPr>
          <p:cNvSpPr/>
          <p:nvPr/>
        </p:nvSpPr>
        <p:spPr>
          <a:xfrm>
            <a:off x="6544571" y="1708641"/>
            <a:ext cx="2466975" cy="2215071"/>
          </a:xfrm>
          <a:prstGeom prst="rect">
            <a:avLst/>
          </a:prstGeom>
          <a:gradFill>
            <a:gsLst>
              <a:gs pos="100000">
                <a:srgbClr val="F8CBAD">
                  <a:alpha val="54000"/>
                </a:srgbClr>
              </a:gs>
              <a:gs pos="33000">
                <a:srgbClr val="F8CBA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04000" rtlCol="0" anchor="t"/>
          <a:lstStyle/>
          <a:p>
            <a:pPr algn="ctr"/>
            <a:r>
              <a:rPr lang="ko-KR" altLang="en-US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</a:t>
            </a:r>
            <a:r>
              <a:rPr lang="en-US" altLang="ko-KR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권역 내 </a:t>
            </a:r>
            <a:r>
              <a:rPr lang="en-US" altLang="ko-KR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2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 간</a:t>
            </a:r>
            <a:endParaRPr lang="en-US" altLang="ko-KR" sz="2400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연합</a:t>
            </a:r>
            <a:endParaRPr lang="en-US" altLang="ko-KR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xmlns="" id="{C9030CF1-ABD3-459C-A406-B8DDCCE625EA}"/>
              </a:ext>
            </a:extLst>
          </p:cNvPr>
          <p:cNvSpPr/>
          <p:nvPr/>
        </p:nvSpPr>
        <p:spPr>
          <a:xfrm>
            <a:off x="6544571" y="4748455"/>
            <a:ext cx="2466975" cy="4487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 없음</a:t>
            </a:r>
            <a:endParaRPr lang="en-US" altLang="ko-KR" sz="1400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xmlns="" id="{BDCD6171-04EB-48CA-A2CD-525F3AAD1D4B}"/>
              </a:ext>
            </a:extLst>
          </p:cNvPr>
          <p:cNvSpPr/>
          <p:nvPr/>
        </p:nvSpPr>
        <p:spPr>
          <a:xfrm>
            <a:off x="813" y="6056966"/>
            <a:ext cx="9913539" cy="3840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txBody>
          <a:bodyPr wrap="square" anchor="ctr">
            <a:noAutofit/>
          </a:bodyPr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1400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공동주택 </a:t>
            </a:r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커뮤니티 전문가 지원  </a:t>
            </a:r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</a:t>
            </a:r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주민리더 </a:t>
            </a:r>
            <a:r>
              <a:rPr lang="en-US" altLang="ko-KR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 </a:t>
            </a:r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아파트플래너 양성 과정 등 운영</a:t>
            </a: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xmlns="" id="{D16DED52-5535-4CD1-A193-CC3294607723}"/>
              </a:ext>
            </a:extLst>
          </p:cNvPr>
          <p:cNvSpPr/>
          <p:nvPr/>
        </p:nvSpPr>
        <p:spPr>
          <a:xfrm>
            <a:off x="6544571" y="4313529"/>
            <a:ext cx="2466975" cy="4401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</a:t>
            </a:r>
            <a:endParaRPr lang="en-US" altLang="ko-KR" sz="1400" b="1" spc="-8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xmlns="" id="{B79E92D8-124B-438B-A506-0E686650DD82}"/>
              </a:ext>
            </a:extLst>
          </p:cNvPr>
          <p:cNvSpPr/>
          <p:nvPr/>
        </p:nvSpPr>
        <p:spPr>
          <a:xfrm>
            <a:off x="386205" y="4821521"/>
            <a:ext cx="8547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타지자체 </a:t>
            </a:r>
            <a:endParaRPr lang="ko-KR" altLang="en-US" sz="140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xmlns="" id="{FF8EBE0B-23D8-48CA-8DE3-8AD16EC80F14}"/>
              </a:ext>
            </a:extLst>
          </p:cNvPr>
          <p:cNvSpPr/>
          <p:nvPr/>
        </p:nvSpPr>
        <p:spPr>
          <a:xfrm>
            <a:off x="466384" y="4378116"/>
            <a:ext cx="65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1400" b="1" spc="-8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성동구</a:t>
            </a:r>
            <a:endParaRPr lang="ko-KR" altLang="en-US" sz="140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</a:endParaRPr>
          </a:p>
        </p:txBody>
      </p:sp>
      <p:sp>
        <p:nvSpPr>
          <p:cNvPr id="121" name="사각형: 둥근 위쪽 모서리 120">
            <a:extLst>
              <a:ext uri="{FF2B5EF4-FFF2-40B4-BE49-F238E27FC236}">
                <a16:creationId xmlns:a16="http://schemas.microsoft.com/office/drawing/2014/main" xmlns="" id="{67D57128-E3AC-4925-8508-F0DD5170FC27}"/>
              </a:ext>
            </a:extLst>
          </p:cNvPr>
          <p:cNvSpPr/>
          <p:nvPr/>
        </p:nvSpPr>
        <p:spPr>
          <a:xfrm>
            <a:off x="3880487" y="3085658"/>
            <a:ext cx="2466975" cy="1032211"/>
          </a:xfrm>
          <a:prstGeom prst="round2SameRect">
            <a:avLst>
              <a:gd name="adj1" fmla="val 16667"/>
              <a:gd name="adj2" fmla="val 18020"/>
            </a:avLst>
          </a:prstGeom>
          <a:gradFill flip="none" rotWithShape="1">
            <a:gsLst>
              <a:gs pos="0">
                <a:srgbClr val="9FD2D1">
                  <a:lumMod val="47000"/>
                </a:srgbClr>
              </a:gs>
              <a:gs pos="50000">
                <a:srgbClr val="9FD2D1">
                  <a:lumMod val="78000"/>
                </a:srgbClr>
              </a:gs>
              <a:gs pos="100000">
                <a:srgbClr val="9FD2D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400" b="1" spc="5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12</a:t>
            </a:r>
            <a:r>
              <a:rPr lang="ko-KR" altLang="en-US" sz="2400" b="1" spc="5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개</a:t>
            </a:r>
            <a:endParaRPr lang="en-US" altLang="ko-KR" sz="2400" b="1" spc="5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22" name="사각형: 둥근 위쪽 모서리 121">
            <a:extLst>
              <a:ext uri="{FF2B5EF4-FFF2-40B4-BE49-F238E27FC236}">
                <a16:creationId xmlns:a16="http://schemas.microsoft.com/office/drawing/2014/main" xmlns="" id="{2ABF4D70-8B49-4DA1-A98E-C6349FF39898}"/>
              </a:ext>
            </a:extLst>
          </p:cNvPr>
          <p:cNvSpPr/>
          <p:nvPr/>
        </p:nvSpPr>
        <p:spPr>
          <a:xfrm>
            <a:off x="6544571" y="3085658"/>
            <a:ext cx="2466975" cy="1032211"/>
          </a:xfrm>
          <a:prstGeom prst="round2SameRect">
            <a:avLst>
              <a:gd name="adj1" fmla="val 16667"/>
              <a:gd name="adj2" fmla="val 1802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31000">
                <a:schemeClr val="accent2">
                  <a:lumMod val="87000"/>
                </a:schemeClr>
              </a:gs>
              <a:gs pos="81000">
                <a:schemeClr val="accent2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400" b="1" spc="5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4</a:t>
            </a:r>
            <a:r>
              <a:rPr lang="ko-KR" altLang="en-US" sz="2400" b="1" spc="5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개</a:t>
            </a:r>
            <a:endParaRPr lang="en-US" altLang="ko-KR" sz="2400" b="1" spc="5" dirty="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23" name="사각형: 둥근 위쪽 모서리 122">
            <a:extLst>
              <a:ext uri="{FF2B5EF4-FFF2-40B4-BE49-F238E27FC236}">
                <a16:creationId xmlns:a16="http://schemas.microsoft.com/office/drawing/2014/main" xmlns="" id="{C5077852-12FC-4CC2-8F5D-3A08E91CC182}"/>
              </a:ext>
            </a:extLst>
          </p:cNvPr>
          <p:cNvSpPr/>
          <p:nvPr/>
        </p:nvSpPr>
        <p:spPr>
          <a:xfrm>
            <a:off x="1217089" y="3142100"/>
            <a:ext cx="2466975" cy="975770"/>
          </a:xfrm>
          <a:prstGeom prst="round2SameRect">
            <a:avLst>
              <a:gd name="adj1" fmla="val 16667"/>
              <a:gd name="adj2" fmla="val 16017"/>
            </a:avLst>
          </a:prstGeom>
          <a:gradFill flip="none" rotWithShape="1">
            <a:gsLst>
              <a:gs pos="0">
                <a:srgbClr val="81AD63">
                  <a:shade val="30000"/>
                  <a:satMod val="115000"/>
                </a:srgbClr>
              </a:gs>
              <a:gs pos="50000">
                <a:srgbClr val="81AD63">
                  <a:shade val="67500"/>
                  <a:satMod val="115000"/>
                  <a:lumMod val="70000"/>
                  <a:lumOff val="30000"/>
                </a:srgbClr>
              </a:gs>
              <a:gs pos="100000">
                <a:srgbClr val="81AD63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400" b="1" spc="5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27</a:t>
            </a:r>
            <a:r>
              <a:rPr lang="ko-KR" altLang="en-US" sz="2400" b="1" spc="5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개</a:t>
            </a:r>
            <a:endParaRPr lang="en-US" altLang="ko-KR" sz="2400" b="1" spc="5" dirty="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26" name="십자형 125">
            <a:extLst>
              <a:ext uri="{FF2B5EF4-FFF2-40B4-BE49-F238E27FC236}">
                <a16:creationId xmlns:a16="http://schemas.microsoft.com/office/drawing/2014/main" xmlns="" id="{89666641-8C9D-404E-96B2-F22C7D79DB7D}"/>
              </a:ext>
            </a:extLst>
          </p:cNvPr>
          <p:cNvSpPr/>
          <p:nvPr/>
        </p:nvSpPr>
        <p:spPr>
          <a:xfrm>
            <a:off x="2238179" y="6123465"/>
            <a:ext cx="234996" cy="234996"/>
          </a:xfrm>
          <a:prstGeom prst="plus">
            <a:avLst>
              <a:gd name="adj" fmla="val 4347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C66C4C81-B164-4614-8E40-04EAFF56F779}"/>
              </a:ext>
            </a:extLst>
          </p:cNvPr>
          <p:cNvSpPr/>
          <p:nvPr/>
        </p:nvSpPr>
        <p:spPr>
          <a:xfrm rot="5400000">
            <a:off x="4799111" y="-2699342"/>
            <a:ext cx="307775" cy="907414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4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4" name="Rectangle 3">
            <a:extLst>
              <a:ext uri="{FF2B5EF4-FFF2-40B4-BE49-F238E27FC236}">
                <a16:creationId xmlns:a16="http://schemas.microsoft.com/office/drawing/2014/main" xmlns="" id="{0045D135-633B-4519-AB1C-9637F764D57C}"/>
              </a:ext>
            </a:extLst>
          </p:cNvPr>
          <p:cNvSpPr>
            <a:spLocks noChangeArrowheads="1"/>
          </p:cNvSpPr>
          <p:nvPr/>
        </p:nvSpPr>
        <p:spPr>
          <a:xfrm>
            <a:off x="415925" y="1315220"/>
            <a:ext cx="9074150" cy="38424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9774C"/>
          </a:solidFill>
          <a:ln>
            <a:noFill/>
          </a:ln>
          <a:effectLst/>
        </p:spPr>
        <p:txBody>
          <a:bodyPr vert="horz" wrap="square" lIns="91440" tIns="45720" rIns="91440" bIns="45720" anchor="ctr" anchorCtr="0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 lang="ko-KR" altLang="en-US"/>
            </a:pPr>
            <a:r>
              <a:rPr lang="ko-KR" altLang="en-US" b="1" spc="-15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공모사업의 단계 </a:t>
            </a:r>
            <a:r>
              <a:rPr lang="en-US" altLang="ko-KR" b="1" spc="-15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/ </a:t>
            </a:r>
            <a:r>
              <a:rPr lang="ko-KR" altLang="en-US" b="1" spc="-15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구성별 지원</a:t>
            </a:r>
            <a:endParaRPr lang="en-US" altLang="ko-KR" b="1" spc="-15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E7CD11AA-8439-4A09-A3BC-DB4F4AB432A9}"/>
              </a:ext>
            </a:extLst>
          </p:cNvPr>
          <p:cNvSpPr/>
          <p:nvPr/>
        </p:nvSpPr>
        <p:spPr>
          <a:xfrm>
            <a:off x="7957932" y="1380794"/>
            <a:ext cx="1457450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1100" b="1" spc="-8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※ </a:t>
            </a:r>
            <a:r>
              <a:rPr lang="ko-KR" altLang="en-US" sz="1100" b="1" spc="-8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단지 수 </a:t>
            </a:r>
            <a:r>
              <a:rPr lang="en-US" altLang="ko-KR" sz="1100" b="1" spc="-8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2019</a:t>
            </a:r>
            <a:r>
              <a:rPr lang="ko-KR" altLang="en-US" sz="1100" b="1" spc="-8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년 기준</a:t>
            </a:r>
            <a:endParaRPr lang="ko-KR" altLang="en-US" b="1" dirty="0">
              <a:ln>
                <a:solidFill>
                  <a:schemeClr val="accent2">
                    <a:shade val="20000"/>
                    <a:alpha val="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8F228F9E-6EFB-4AEB-A0C9-45428338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DDEB7AFD-4DB7-4D1B-A028-CFA9F88D3651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xmlns="" id="{9B212BA6-B83D-49DF-8CFC-9372F0CF376E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xmlns="" id="{473AF787-2D34-4D73-8409-BA1C899474D9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xmlns="" id="{9F1D5E02-0031-49D1-B9B3-E93F918C04F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xmlns="" id="{91F9FCE5-DC64-4BC3-BE8B-888DD49FD730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xmlns="" id="{922E76C6-984A-472A-9D18-A7FDA12BD3B3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xmlns="" id="{B38D35FC-7AA4-468B-BD0F-785E8C02C61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72" name="그룹 71">
                  <a:extLst>
                    <a:ext uri="{FF2B5EF4-FFF2-40B4-BE49-F238E27FC236}">
                      <a16:creationId xmlns:a16="http://schemas.microsoft.com/office/drawing/2014/main" xmlns="" id="{86E5AF69-9F8C-4F39-856A-87670EC2CA7B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75" name="직사각형 74">
                    <a:extLst>
                      <a:ext uri="{FF2B5EF4-FFF2-40B4-BE49-F238E27FC236}">
                        <a16:creationId xmlns:a16="http://schemas.microsoft.com/office/drawing/2014/main" xmlns="" id="{D863C8D0-BB78-4D79-A99F-AB6FEAF73D3C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76" name="직사각형 75">
                    <a:extLst>
                      <a:ext uri="{FF2B5EF4-FFF2-40B4-BE49-F238E27FC236}">
                        <a16:creationId xmlns:a16="http://schemas.microsoft.com/office/drawing/2014/main" xmlns="" id="{669DB24F-296B-425B-B399-BC8C47FCA302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77" name="직선 연결선 76">
                    <a:extLst>
                      <a:ext uri="{FF2B5EF4-FFF2-40B4-BE49-F238E27FC236}">
                        <a16:creationId xmlns:a16="http://schemas.microsoft.com/office/drawing/2014/main" xmlns="" id="{9E74CF7A-7D22-405A-B960-7A2B347863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xmlns="" id="{3E42853F-F03E-4BB7-8E8E-D54D46960904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직각 삼각형 73">
                  <a:extLst>
                    <a:ext uri="{FF2B5EF4-FFF2-40B4-BE49-F238E27FC236}">
                      <a16:creationId xmlns:a16="http://schemas.microsoft.com/office/drawing/2014/main" xmlns="" id="{E9FE7909-E3AE-4D02-BC27-90F590D7A352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xmlns="" id="{2DAB8F1C-DA4E-4F2B-90A9-45A49762B848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60" name="Freeform 458">
                  <a:extLst>
                    <a:ext uri="{FF2B5EF4-FFF2-40B4-BE49-F238E27FC236}">
                      <a16:creationId xmlns:a16="http://schemas.microsoft.com/office/drawing/2014/main" xmlns="" id="{468D0A05-137B-4C8A-AD0D-00D48704E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xmlns="" id="{686D8989-933D-4D1E-8EF8-1E4153EDDD1F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62" name="Freeform 458">
                  <a:extLst>
                    <a:ext uri="{FF2B5EF4-FFF2-40B4-BE49-F238E27FC236}">
                      <a16:creationId xmlns:a16="http://schemas.microsoft.com/office/drawing/2014/main" xmlns="" id="{A3DCF373-2C02-4B2A-A71D-FDD97EAEA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xmlns="" id="{8A4A9294-EB53-40A9-9322-7BEC22D5E4D8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64" name="Freeform 458">
                  <a:extLst>
                    <a:ext uri="{FF2B5EF4-FFF2-40B4-BE49-F238E27FC236}">
                      <a16:creationId xmlns:a16="http://schemas.microsoft.com/office/drawing/2014/main" xmlns="" id="{2D147B36-7A50-4CA9-90AD-28CCB90877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4C65F959-DBAE-4F06-9517-E37566AD8E46}"/>
                    </a:ext>
                  </a:extLst>
                </p:cNvPr>
                <p:cNvSpPr/>
                <p:nvPr/>
              </p:nvSpPr>
              <p:spPr>
                <a:xfrm>
                  <a:off x="4005860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66" name="Freeform 458">
                  <a:extLst>
                    <a:ext uri="{FF2B5EF4-FFF2-40B4-BE49-F238E27FC236}">
                      <a16:creationId xmlns:a16="http://schemas.microsoft.com/office/drawing/2014/main" xmlns="" id="{406BF379-467D-4A99-AA07-5DDB472CE0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50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xmlns="" id="{9514C17E-551F-40EA-A671-94E3375AEC29}"/>
                    </a:ext>
                  </a:extLst>
                </p:cNvPr>
                <p:cNvSpPr/>
                <p:nvPr/>
              </p:nvSpPr>
              <p:spPr>
                <a:xfrm>
                  <a:off x="574848" y="48371"/>
                  <a:ext cx="176202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공동체활성화  공모 지원</a:t>
                  </a:r>
                  <a:endParaRPr lang="ko-KR" altLang="en-US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A224193-8E62-42B3-992B-29132E187C33}"/>
                </a:ext>
              </a:extLst>
            </p:cNvPr>
            <p:cNvSpPr txBox="1"/>
            <p:nvPr/>
          </p:nvSpPr>
          <p:spPr>
            <a:xfrm>
              <a:off x="325486" y="430386"/>
              <a:ext cx="785957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다양한 분야의 공동체 프로그램 운영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  <a:r>
                <a:rPr lang="ko-KR" altLang="en-US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약 </a:t>
              </a:r>
              <a:r>
                <a:rPr lang="en-US" altLang="ko-KR" sz="2700" b="1" spc="-20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35</a:t>
              </a:r>
              <a:r>
                <a:rPr lang="ko-KR" altLang="en-US" sz="2700" b="1" spc="-20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천 </a:t>
              </a:r>
              <a:r>
                <a:rPr lang="ko-KR" altLang="en-US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명 참여</a:t>
              </a:r>
              <a:endParaRPr lang="en-US" altLang="ko-KR" sz="2700" b="1" spc="-20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xmlns="" id="{171BDCDB-6BCD-4C33-800D-34F3F6EC4CB5}"/>
              </a:ext>
            </a:extLst>
          </p:cNvPr>
          <p:cNvGrpSpPr/>
          <p:nvPr/>
        </p:nvGrpSpPr>
        <p:grpSpPr>
          <a:xfrm>
            <a:off x="4037424" y="1308801"/>
            <a:ext cx="5456522" cy="5101031"/>
            <a:chOff x="4037424" y="1315644"/>
            <a:chExt cx="5456522" cy="5101031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xmlns="" id="{2CE97D14-B874-4114-84F0-D851E7B22E7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>
              <a:lum/>
            </a:blip>
            <a:srcRect l="12144" t="5165" r="12144" b="12904"/>
            <a:stretch/>
          </p:blipFill>
          <p:spPr>
            <a:xfrm>
              <a:off x="6793946" y="3896675"/>
              <a:ext cx="2700000" cy="2520000"/>
            </a:xfrm>
            <a:prstGeom prst="rect">
              <a:avLst/>
            </a:prstGeom>
          </p:spPr>
        </p:pic>
        <p:pic>
          <p:nvPicPr>
            <p:cNvPr id="96" name="_x85966184" descr="EMB00004c300682">
              <a:extLst>
                <a:ext uri="{FF2B5EF4-FFF2-40B4-BE49-F238E27FC236}">
                  <a16:creationId xmlns:a16="http://schemas.microsoft.com/office/drawing/2014/main" xmlns="" id="{6EC39618-D28A-459D-8173-FEC4DA1F80F0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4" cstate="print"/>
            <a:srcRect l="23833" t="8397" r="11947" b="3971"/>
            <a:stretch/>
          </p:blipFill>
          <p:spPr>
            <a:xfrm>
              <a:off x="4037424" y="3896675"/>
              <a:ext cx="2700000" cy="2520000"/>
            </a:xfrm>
            <a:prstGeom prst="rect">
              <a:avLst/>
            </a:prstGeom>
            <a:ln/>
          </p:spPr>
        </p:pic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xmlns="" id="{E37941B3-4F82-436A-9D94-B20346415B2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print">
              <a:lum/>
            </a:blip>
            <a:srcRect l="31334" r="14981"/>
            <a:stretch/>
          </p:blipFill>
          <p:spPr>
            <a:xfrm>
              <a:off x="6793946" y="1315644"/>
              <a:ext cx="2700000" cy="2520000"/>
            </a:xfrm>
            <a:prstGeom prst="rect">
              <a:avLst/>
            </a:prstGeom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xmlns="" id="{09F63307-3847-49B0-BE5B-88B9FB98B04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print"/>
            <a:srcRect l="33388" r="12989"/>
            <a:stretch/>
          </p:blipFill>
          <p:spPr>
            <a:xfrm>
              <a:off x="4037424" y="1315644"/>
              <a:ext cx="2700000" cy="2520000"/>
            </a:xfrm>
            <a:prstGeom prst="rect">
              <a:avLst/>
            </a:prstGeom>
          </p:spPr>
        </p:pic>
      </p:grpSp>
      <p:sp>
        <p:nvSpPr>
          <p:cNvPr id="111" name="직사각형 110">
            <a:extLst>
              <a:ext uri="{FF2B5EF4-FFF2-40B4-BE49-F238E27FC236}">
                <a16:creationId xmlns:a16="http://schemas.microsoft.com/office/drawing/2014/main" xmlns="" id="{E9A7489F-213D-4FD9-AEBE-47FC563BE937}"/>
              </a:ext>
            </a:extLst>
          </p:cNvPr>
          <p:cNvSpPr/>
          <p:nvPr/>
        </p:nvSpPr>
        <p:spPr>
          <a:xfrm>
            <a:off x="6793946" y="6028059"/>
            <a:ext cx="2700000" cy="27699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5600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 latinLnBrk="1"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부부의날행사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텐즈힐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112" name="직사각형 67">
            <a:extLst>
              <a:ext uri="{FF2B5EF4-FFF2-40B4-BE49-F238E27FC236}">
                <a16:creationId xmlns:a16="http://schemas.microsoft.com/office/drawing/2014/main" xmlns="" id="{A26E6280-B8CA-4CCC-A456-18A8F733A3EE}"/>
              </a:ext>
            </a:extLst>
          </p:cNvPr>
          <p:cNvSpPr/>
          <p:nvPr/>
        </p:nvSpPr>
        <p:spPr>
          <a:xfrm>
            <a:off x="4037424" y="3447028"/>
            <a:ext cx="2700000" cy="27699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5600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 latinLnBrk="1"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레몬스킨만들기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성수동아그린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114" name="직사각형 67">
            <a:extLst>
              <a:ext uri="{FF2B5EF4-FFF2-40B4-BE49-F238E27FC236}">
                <a16:creationId xmlns:a16="http://schemas.microsoft.com/office/drawing/2014/main" xmlns="" id="{60C8CBB4-0FF2-437D-9B92-ABBBB02D218E}"/>
              </a:ext>
            </a:extLst>
          </p:cNvPr>
          <p:cNvSpPr/>
          <p:nvPr/>
        </p:nvSpPr>
        <p:spPr>
          <a:xfrm>
            <a:off x="6793946" y="3447028"/>
            <a:ext cx="2700000" cy="27699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5600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 latinLnBrk="1"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벽화그리기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서울숲리버뷰자이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xmlns="" id="{AA30B67E-EAD0-4C9A-845F-4C23D9EDB642}"/>
              </a:ext>
            </a:extLst>
          </p:cNvPr>
          <p:cNvSpPr/>
          <p:nvPr/>
        </p:nvSpPr>
        <p:spPr>
          <a:xfrm>
            <a:off x="4037424" y="6028058"/>
            <a:ext cx="2700000" cy="27699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5600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 latinLnBrk="1">
              <a:defRPr lang="ko-KR" altLang="en-US"/>
            </a:pPr>
            <a:r>
              <a:rPr lang="ko-KR" altLang="en-US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물놀이행사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옥수파크힐스</a:t>
            </a:r>
            <a:r>
              <a:rPr lang="en-US" altLang="ko-KR" sz="12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FB889A76-AC53-4758-836F-DBCD016F0214}"/>
              </a:ext>
            </a:extLst>
          </p:cNvPr>
          <p:cNvGrpSpPr/>
          <p:nvPr/>
        </p:nvGrpSpPr>
        <p:grpSpPr>
          <a:xfrm>
            <a:off x="605381" y="1823417"/>
            <a:ext cx="3545805" cy="4026402"/>
            <a:chOff x="605381" y="1823417"/>
            <a:chExt cx="3545805" cy="4026402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xmlns="" id="{FC993EFB-D4CC-4A48-9841-2B5558F2692B}"/>
                </a:ext>
              </a:extLst>
            </p:cNvPr>
            <p:cNvGrpSpPr/>
            <p:nvPr/>
          </p:nvGrpSpPr>
          <p:grpSpPr>
            <a:xfrm>
              <a:off x="686637" y="1823417"/>
              <a:ext cx="3001646" cy="907941"/>
              <a:chOff x="603780" y="2100821"/>
              <a:chExt cx="3001646" cy="907941"/>
            </a:xfrm>
          </p:grpSpPr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xmlns="" id="{742E8B4C-71E8-4FA8-9317-B3ACFC029515}"/>
                  </a:ext>
                </a:extLst>
              </p:cNvPr>
              <p:cNvSpPr/>
              <p:nvPr/>
            </p:nvSpPr>
            <p:spPr>
              <a:xfrm>
                <a:off x="603780" y="2100821"/>
                <a:ext cx="3001646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ko-KR" altLang="en-US" sz="20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총 </a:t>
                </a:r>
                <a:r>
                  <a:rPr lang="en-US" altLang="ko-KR" sz="20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8</a:t>
                </a:r>
                <a:r>
                  <a:rPr lang="ko-KR" altLang="en-US" sz="20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 분야</a:t>
                </a:r>
                <a:endParaRPr lang="en-US" altLang="ko-KR" sz="1400" b="1" spc="-6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ko-KR" altLang="ko-KR" sz="1400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교육, 소통, 화합(축제), 텃밭,</a:t>
                </a:r>
                <a:r>
                  <a:rPr lang="en-US" altLang="ko-KR" sz="1400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ko-KR" sz="1400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친환경, 관리비절감, </a:t>
                </a:r>
                <a:r>
                  <a:rPr lang="ko-KR" altLang="ko-KR" sz="1400" spc="-6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층간소음</a:t>
                </a:r>
                <a:r>
                  <a:rPr lang="ko-KR" altLang="ko-KR" sz="1400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건강</a:t>
                </a:r>
                <a:endPara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사각형: 둥근 모서리 90">
                <a:extLst>
                  <a:ext uri="{FF2B5EF4-FFF2-40B4-BE49-F238E27FC236}">
                    <a16:creationId xmlns:a16="http://schemas.microsoft.com/office/drawing/2014/main" xmlns="" id="{8CE48CDB-5D66-4DD4-BAB6-B982A90707E7}"/>
                  </a:ext>
                </a:extLst>
              </p:cNvPr>
              <p:cNvSpPr/>
              <p:nvPr/>
            </p:nvSpPr>
            <p:spPr>
              <a:xfrm>
                <a:off x="1242968" y="2138644"/>
                <a:ext cx="1723270" cy="292135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160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총 </a:t>
                </a:r>
                <a:r>
                  <a:rPr lang="en-US" altLang="ko-KR" sz="160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8</a:t>
                </a:r>
                <a:r>
                  <a:rPr lang="ko-KR" altLang="en-US" sz="160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 분야</a:t>
                </a:r>
              </a:p>
            </p:txBody>
          </p:sp>
        </p:grpSp>
        <p:sp>
          <p:nvSpPr>
            <p:cNvPr id="80" name="사각형: 둥근 모서리 79">
              <a:extLst>
                <a:ext uri="{FF2B5EF4-FFF2-40B4-BE49-F238E27FC236}">
                  <a16:creationId xmlns:a16="http://schemas.microsoft.com/office/drawing/2014/main" xmlns="" id="{DA5010A2-14A5-4FCF-BB07-B89A5F740403}"/>
                </a:ext>
              </a:extLst>
            </p:cNvPr>
            <p:cNvSpPr/>
            <p:nvPr/>
          </p:nvSpPr>
          <p:spPr>
            <a:xfrm>
              <a:off x="605381" y="4463553"/>
              <a:ext cx="3164158" cy="1386266"/>
            </a:xfrm>
            <a:prstGeom prst="roundRect">
              <a:avLst>
                <a:gd name="adj" fmla="val 2335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xmlns="" id="{AC549C60-4E52-468D-84BD-10862F9178A7}"/>
                </a:ext>
              </a:extLst>
            </p:cNvPr>
            <p:cNvSpPr/>
            <p:nvPr/>
          </p:nvSpPr>
          <p:spPr>
            <a:xfrm>
              <a:off x="985735" y="5090346"/>
              <a:ext cx="911869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defRPr lang="ko-KR" altLang="en-US"/>
              </a:pPr>
              <a:r>
                <a:rPr lang="en-US" altLang="ko-KR" sz="2800" spc="-279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2018</a:t>
              </a: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xmlns="" id="{5BD09CDE-F86F-4AFC-BAD6-ECE603D79D92}"/>
                </a:ext>
              </a:extLst>
            </p:cNvPr>
            <p:cNvSpPr/>
            <p:nvPr/>
          </p:nvSpPr>
          <p:spPr>
            <a:xfrm>
              <a:off x="2030701" y="4992148"/>
              <a:ext cx="2120485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147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</a:t>
              </a:r>
              <a:r>
                <a:rPr lang="ko-KR" altLang="en-US" sz="1400" spc="-52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세부사업</a:t>
              </a:r>
            </a:p>
            <a:p>
              <a:pPr lvl="0">
                <a:defRPr lang="ko-KR" altLang="en-US"/>
              </a:pPr>
              <a: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507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</a:t>
              </a:r>
              <a:r>
                <a:rPr lang="ko-KR" altLang="en-US" sz="1400" spc="-52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프로그램</a:t>
              </a:r>
              <a: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27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en-US" altLang="ko-KR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032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명</a:t>
              </a:r>
              <a:r>
                <a:rPr lang="ko-KR" altLang="en-US" sz="1400" spc="-65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참여</a:t>
              </a:r>
            </a:p>
          </p:txBody>
        </p:sp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xmlns="" id="{CA7832C0-6E3C-4632-AF09-574875971846}"/>
                </a:ext>
              </a:extLst>
            </p:cNvPr>
            <p:cNvSpPr/>
            <p:nvPr/>
          </p:nvSpPr>
          <p:spPr>
            <a:xfrm>
              <a:off x="605381" y="2839493"/>
              <a:ext cx="3164158" cy="2046486"/>
            </a:xfrm>
            <a:prstGeom prst="roundRect">
              <a:avLst>
                <a:gd name="adj" fmla="val 10754"/>
              </a:avLst>
            </a:prstGeom>
            <a:gradFill flip="none" rotWithShape="1">
              <a:gsLst>
                <a:gs pos="1000">
                  <a:schemeClr val="accent1">
                    <a:lumMod val="75000"/>
                  </a:schemeClr>
                </a:gs>
                <a:gs pos="99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xmlns="" id="{9EEDF4BC-2229-4324-8DEB-3A60CA0CDDDD}"/>
                </a:ext>
              </a:extLst>
            </p:cNvPr>
            <p:cNvSpPr/>
            <p:nvPr/>
          </p:nvSpPr>
          <p:spPr>
            <a:xfrm>
              <a:off x="1361579" y="3090245"/>
              <a:ext cx="1651762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800" spc="-279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201</a:t>
              </a:r>
              <a:r>
                <a:rPr lang="ko-KR" altLang="en-US" sz="2800" spc="-279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9</a:t>
              </a: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xmlns="" id="{31D0B841-A190-4CDB-92FB-3AC14E820366}"/>
                </a:ext>
              </a:extLst>
            </p:cNvPr>
            <p:cNvSpPr/>
            <p:nvPr/>
          </p:nvSpPr>
          <p:spPr>
            <a:xfrm>
              <a:off x="787598" y="3545298"/>
              <a:ext cx="2799726" cy="80021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sz="14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258개</a:t>
              </a:r>
              <a:r>
                <a:rPr lang="ko-KR" altLang="en-US" sz="1100" b="1" spc="-52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세부사업  </a:t>
              </a:r>
              <a:r>
                <a:rPr lang="en-US" altLang="ko-KR" sz="1400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809CD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|</a:t>
              </a:r>
              <a:r>
                <a:rPr lang="en-US" altLang="ko-KR" sz="14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ko-KR" altLang="en-US" sz="14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627개</a:t>
              </a:r>
              <a:r>
                <a:rPr lang="ko-KR" altLang="en-US" sz="1100" b="1" spc="-52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프로그램</a:t>
              </a:r>
            </a:p>
            <a:p>
              <a:pPr lvl="0" algn="ctr">
                <a:defRPr lang="ko-KR" altLang="en-US"/>
              </a:pPr>
              <a:r>
                <a:rPr lang="ko-KR" altLang="en-US" sz="32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35,208명</a:t>
              </a:r>
              <a:r>
                <a:rPr lang="ko-KR" altLang="en-US" sz="32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65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참여</a:t>
              </a:r>
            </a:p>
          </p:txBody>
        </p: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xmlns="" id="{97295046-C092-44DF-918B-A5C18A73393A}"/>
                </a:ext>
              </a:extLst>
            </p:cNvPr>
            <p:cNvGrpSpPr/>
            <p:nvPr/>
          </p:nvGrpSpPr>
          <p:grpSpPr>
            <a:xfrm>
              <a:off x="1664707" y="4324351"/>
              <a:ext cx="1151406" cy="603066"/>
              <a:chOff x="3929424" y="5230467"/>
              <a:chExt cx="2090498" cy="1105391"/>
            </a:xfrm>
            <a:solidFill>
              <a:srgbClr val="42567A"/>
            </a:solidFill>
          </p:grpSpPr>
          <p:grpSp>
            <p:nvGrpSpPr>
              <p:cNvPr id="116" name="Group 24">
                <a:extLst>
                  <a:ext uri="{FF2B5EF4-FFF2-40B4-BE49-F238E27FC236}">
                    <a16:creationId xmlns:a16="http://schemas.microsoft.com/office/drawing/2014/main" xmlns="" id="{943DC6C4-17BF-4E9F-A940-C52A1ADD18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29424" y="5287297"/>
                <a:ext cx="2090498" cy="1048561"/>
                <a:chOff x="2173" y="1806"/>
                <a:chExt cx="1894" cy="950"/>
              </a:xfrm>
              <a:grpFill/>
              <a:effectLst/>
            </p:grpSpPr>
            <p:sp>
              <p:nvSpPr>
                <p:cNvPr id="121" name="Freeform 25">
                  <a:extLst>
                    <a:ext uri="{FF2B5EF4-FFF2-40B4-BE49-F238E27FC236}">
                      <a16:creationId xmlns:a16="http://schemas.microsoft.com/office/drawing/2014/main" xmlns="" id="{84FBEC86-F902-445E-B0AD-29231CC282C0}"/>
                    </a:ext>
                  </a:extLst>
                </p:cNvPr>
                <p:cNvSpPr/>
                <p:nvPr/>
              </p:nvSpPr>
              <p:spPr>
                <a:xfrm>
                  <a:off x="2173" y="1946"/>
                  <a:ext cx="574" cy="810"/>
                </a:xfrm>
                <a:custGeom>
                  <a:avLst/>
                  <a:gdLst>
                    <a:gd name="T0" fmla="*/ 500 w 574"/>
                    <a:gd name="T1" fmla="*/ 366 h 810"/>
                    <a:gd name="T2" fmla="*/ 518 w 574"/>
                    <a:gd name="T3" fmla="*/ 396 h 810"/>
                    <a:gd name="T4" fmla="*/ 544 w 574"/>
                    <a:gd name="T5" fmla="*/ 410 h 810"/>
                    <a:gd name="T6" fmla="*/ 556 w 574"/>
                    <a:gd name="T7" fmla="*/ 406 h 810"/>
                    <a:gd name="T8" fmla="*/ 568 w 574"/>
                    <a:gd name="T9" fmla="*/ 394 h 810"/>
                    <a:gd name="T10" fmla="*/ 574 w 574"/>
                    <a:gd name="T11" fmla="*/ 348 h 810"/>
                    <a:gd name="T12" fmla="*/ 570 w 574"/>
                    <a:gd name="T13" fmla="*/ 304 h 810"/>
                    <a:gd name="T14" fmla="*/ 530 w 574"/>
                    <a:gd name="T15" fmla="*/ 174 h 810"/>
                    <a:gd name="T16" fmla="*/ 474 w 574"/>
                    <a:gd name="T17" fmla="*/ 86 h 810"/>
                    <a:gd name="T18" fmla="*/ 432 w 574"/>
                    <a:gd name="T19" fmla="*/ 46 h 810"/>
                    <a:gd name="T20" fmla="*/ 400 w 574"/>
                    <a:gd name="T21" fmla="*/ 26 h 810"/>
                    <a:gd name="T22" fmla="*/ 340 w 574"/>
                    <a:gd name="T23" fmla="*/ 14 h 810"/>
                    <a:gd name="T24" fmla="*/ 266 w 574"/>
                    <a:gd name="T25" fmla="*/ 18 h 810"/>
                    <a:gd name="T26" fmla="*/ 230 w 574"/>
                    <a:gd name="T27" fmla="*/ 26 h 810"/>
                    <a:gd name="T28" fmla="*/ 194 w 574"/>
                    <a:gd name="T29" fmla="*/ 56 h 810"/>
                    <a:gd name="T30" fmla="*/ 140 w 574"/>
                    <a:gd name="T31" fmla="*/ 134 h 810"/>
                    <a:gd name="T32" fmla="*/ 124 w 574"/>
                    <a:gd name="T33" fmla="*/ 144 h 810"/>
                    <a:gd name="T34" fmla="*/ 114 w 574"/>
                    <a:gd name="T35" fmla="*/ 132 h 810"/>
                    <a:gd name="T36" fmla="*/ 78 w 574"/>
                    <a:gd name="T37" fmla="*/ 48 h 810"/>
                    <a:gd name="T38" fmla="*/ 54 w 574"/>
                    <a:gd name="T39" fmla="*/ 10 h 810"/>
                    <a:gd name="T40" fmla="*/ 28 w 574"/>
                    <a:gd name="T41" fmla="*/ 0 h 810"/>
                    <a:gd name="T42" fmla="*/ 10 w 574"/>
                    <a:gd name="T43" fmla="*/ 8 h 810"/>
                    <a:gd name="T44" fmla="*/ 0 w 574"/>
                    <a:gd name="T45" fmla="*/ 34 h 810"/>
                    <a:gd name="T46" fmla="*/ 4 w 574"/>
                    <a:gd name="T47" fmla="*/ 66 h 810"/>
                    <a:gd name="T48" fmla="*/ 34 w 574"/>
                    <a:gd name="T49" fmla="*/ 124 h 810"/>
                    <a:gd name="T50" fmla="*/ 74 w 574"/>
                    <a:gd name="T51" fmla="*/ 196 h 810"/>
                    <a:gd name="T52" fmla="*/ 114 w 574"/>
                    <a:gd name="T53" fmla="*/ 232 h 810"/>
                    <a:gd name="T54" fmla="*/ 150 w 574"/>
                    <a:gd name="T55" fmla="*/ 230 h 810"/>
                    <a:gd name="T56" fmla="*/ 166 w 574"/>
                    <a:gd name="T57" fmla="*/ 216 h 810"/>
                    <a:gd name="T58" fmla="*/ 202 w 574"/>
                    <a:gd name="T59" fmla="*/ 158 h 810"/>
                    <a:gd name="T60" fmla="*/ 206 w 574"/>
                    <a:gd name="T61" fmla="*/ 158 h 810"/>
                    <a:gd name="T62" fmla="*/ 208 w 574"/>
                    <a:gd name="T63" fmla="*/ 244 h 810"/>
                    <a:gd name="T64" fmla="*/ 194 w 574"/>
                    <a:gd name="T65" fmla="*/ 692 h 810"/>
                    <a:gd name="T66" fmla="*/ 194 w 574"/>
                    <a:gd name="T67" fmla="*/ 768 h 810"/>
                    <a:gd name="T68" fmla="*/ 206 w 574"/>
                    <a:gd name="T69" fmla="*/ 794 h 810"/>
                    <a:gd name="T70" fmla="*/ 226 w 574"/>
                    <a:gd name="T71" fmla="*/ 808 h 810"/>
                    <a:gd name="T72" fmla="*/ 244 w 574"/>
                    <a:gd name="T73" fmla="*/ 808 h 810"/>
                    <a:gd name="T74" fmla="*/ 266 w 574"/>
                    <a:gd name="T75" fmla="*/ 794 h 810"/>
                    <a:gd name="T76" fmla="*/ 278 w 574"/>
                    <a:gd name="T77" fmla="*/ 766 h 810"/>
                    <a:gd name="T78" fmla="*/ 284 w 574"/>
                    <a:gd name="T79" fmla="*/ 602 h 810"/>
                    <a:gd name="T80" fmla="*/ 294 w 574"/>
                    <a:gd name="T81" fmla="*/ 460 h 810"/>
                    <a:gd name="T82" fmla="*/ 306 w 574"/>
                    <a:gd name="T83" fmla="*/ 448 h 810"/>
                    <a:gd name="T84" fmla="*/ 318 w 574"/>
                    <a:gd name="T85" fmla="*/ 448 h 810"/>
                    <a:gd name="T86" fmla="*/ 332 w 574"/>
                    <a:gd name="T87" fmla="*/ 460 h 810"/>
                    <a:gd name="T88" fmla="*/ 338 w 574"/>
                    <a:gd name="T89" fmla="*/ 604 h 810"/>
                    <a:gd name="T90" fmla="*/ 340 w 574"/>
                    <a:gd name="T91" fmla="*/ 770 h 810"/>
                    <a:gd name="T92" fmla="*/ 350 w 574"/>
                    <a:gd name="T93" fmla="*/ 796 h 810"/>
                    <a:gd name="T94" fmla="*/ 372 w 574"/>
                    <a:gd name="T95" fmla="*/ 808 h 810"/>
                    <a:gd name="T96" fmla="*/ 382 w 574"/>
                    <a:gd name="T97" fmla="*/ 810 h 810"/>
                    <a:gd name="T98" fmla="*/ 402 w 574"/>
                    <a:gd name="T99" fmla="*/ 804 h 810"/>
                    <a:gd name="T100" fmla="*/ 422 w 574"/>
                    <a:gd name="T101" fmla="*/ 786 h 810"/>
                    <a:gd name="T102" fmla="*/ 428 w 574"/>
                    <a:gd name="T103" fmla="*/ 758 h 810"/>
                    <a:gd name="T104" fmla="*/ 424 w 574"/>
                    <a:gd name="T105" fmla="*/ 620 h 810"/>
                    <a:gd name="T106" fmla="*/ 410 w 574"/>
                    <a:gd name="T107" fmla="*/ 272 h 810"/>
                    <a:gd name="T108" fmla="*/ 414 w 574"/>
                    <a:gd name="T109" fmla="*/ 192 h 810"/>
                    <a:gd name="T110" fmla="*/ 428 w 574"/>
                    <a:gd name="T111" fmla="*/ 184 h 810"/>
                    <a:gd name="T112" fmla="*/ 446 w 574"/>
                    <a:gd name="T113" fmla="*/ 200 h 810"/>
                    <a:gd name="T114" fmla="*/ 474 w 574"/>
                    <a:gd name="T115" fmla="*/ 268 h 810"/>
                    <a:gd name="T116" fmla="*/ 496 w 574"/>
                    <a:gd name="T117" fmla="*/ 352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74" h="810">
                      <a:moveTo>
                        <a:pt x="496" y="352"/>
                      </a:moveTo>
                      <a:lnTo>
                        <a:pt x="496" y="352"/>
                      </a:lnTo>
                      <a:lnTo>
                        <a:pt x="500" y="366"/>
                      </a:lnTo>
                      <a:lnTo>
                        <a:pt x="504" y="376"/>
                      </a:lnTo>
                      <a:lnTo>
                        <a:pt x="512" y="388"/>
                      </a:lnTo>
                      <a:lnTo>
                        <a:pt x="518" y="396"/>
                      </a:lnTo>
                      <a:lnTo>
                        <a:pt x="526" y="402"/>
                      </a:lnTo>
                      <a:lnTo>
                        <a:pt x="536" y="408"/>
                      </a:lnTo>
                      <a:lnTo>
                        <a:pt x="544" y="410"/>
                      </a:lnTo>
                      <a:lnTo>
                        <a:pt x="552" y="410"/>
                      </a:lnTo>
                      <a:lnTo>
                        <a:pt x="552" y="410"/>
                      </a:lnTo>
                      <a:lnTo>
                        <a:pt x="556" y="406"/>
                      </a:lnTo>
                      <a:lnTo>
                        <a:pt x="562" y="404"/>
                      </a:lnTo>
                      <a:lnTo>
                        <a:pt x="566" y="398"/>
                      </a:lnTo>
                      <a:lnTo>
                        <a:pt x="568" y="394"/>
                      </a:lnTo>
                      <a:lnTo>
                        <a:pt x="572" y="380"/>
                      </a:lnTo>
                      <a:lnTo>
                        <a:pt x="574" y="364"/>
                      </a:lnTo>
                      <a:lnTo>
                        <a:pt x="574" y="348"/>
                      </a:lnTo>
                      <a:lnTo>
                        <a:pt x="574" y="332"/>
                      </a:lnTo>
                      <a:lnTo>
                        <a:pt x="570" y="304"/>
                      </a:lnTo>
                      <a:lnTo>
                        <a:pt x="570" y="304"/>
                      </a:lnTo>
                      <a:lnTo>
                        <a:pt x="560" y="258"/>
                      </a:lnTo>
                      <a:lnTo>
                        <a:pt x="546" y="216"/>
                      </a:lnTo>
                      <a:lnTo>
                        <a:pt x="530" y="174"/>
                      </a:lnTo>
                      <a:lnTo>
                        <a:pt x="510" y="136"/>
                      </a:lnTo>
                      <a:lnTo>
                        <a:pt x="486" y="102"/>
                      </a:lnTo>
                      <a:lnTo>
                        <a:pt x="474" y="86"/>
                      </a:lnTo>
                      <a:lnTo>
                        <a:pt x="460" y="72"/>
                      </a:lnTo>
                      <a:lnTo>
                        <a:pt x="446" y="58"/>
                      </a:lnTo>
                      <a:lnTo>
                        <a:pt x="432" y="46"/>
                      </a:lnTo>
                      <a:lnTo>
                        <a:pt x="416" y="36"/>
                      </a:lnTo>
                      <a:lnTo>
                        <a:pt x="400" y="26"/>
                      </a:lnTo>
                      <a:lnTo>
                        <a:pt x="400" y="26"/>
                      </a:lnTo>
                      <a:lnTo>
                        <a:pt x="384" y="20"/>
                      </a:lnTo>
                      <a:lnTo>
                        <a:pt x="362" y="16"/>
                      </a:lnTo>
                      <a:lnTo>
                        <a:pt x="340" y="14"/>
                      </a:lnTo>
                      <a:lnTo>
                        <a:pt x="314" y="14"/>
                      </a:lnTo>
                      <a:lnTo>
                        <a:pt x="290" y="14"/>
                      </a:lnTo>
                      <a:lnTo>
                        <a:pt x="266" y="18"/>
                      </a:lnTo>
                      <a:lnTo>
                        <a:pt x="246" y="22"/>
                      </a:lnTo>
                      <a:lnTo>
                        <a:pt x="230" y="26"/>
                      </a:lnTo>
                      <a:lnTo>
                        <a:pt x="230" y="26"/>
                      </a:lnTo>
                      <a:lnTo>
                        <a:pt x="220" y="32"/>
                      </a:lnTo>
                      <a:lnTo>
                        <a:pt x="212" y="38"/>
                      </a:lnTo>
                      <a:lnTo>
                        <a:pt x="194" y="56"/>
                      </a:lnTo>
                      <a:lnTo>
                        <a:pt x="178" y="76"/>
                      </a:lnTo>
                      <a:lnTo>
                        <a:pt x="164" y="98"/>
                      </a:lnTo>
                      <a:lnTo>
                        <a:pt x="140" y="134"/>
                      </a:lnTo>
                      <a:lnTo>
                        <a:pt x="130" y="142"/>
                      </a:lnTo>
                      <a:lnTo>
                        <a:pt x="126" y="144"/>
                      </a:lnTo>
                      <a:lnTo>
                        <a:pt x="124" y="144"/>
                      </a:lnTo>
                      <a:lnTo>
                        <a:pt x="124" y="144"/>
                      </a:lnTo>
                      <a:lnTo>
                        <a:pt x="118" y="138"/>
                      </a:lnTo>
                      <a:lnTo>
                        <a:pt x="114" y="132"/>
                      </a:lnTo>
                      <a:lnTo>
                        <a:pt x="102" y="108"/>
                      </a:lnTo>
                      <a:lnTo>
                        <a:pt x="78" y="48"/>
                      </a:lnTo>
                      <a:lnTo>
                        <a:pt x="78" y="48"/>
                      </a:lnTo>
                      <a:lnTo>
                        <a:pt x="66" y="28"/>
                      </a:lnTo>
                      <a:lnTo>
                        <a:pt x="60" y="20"/>
                      </a:lnTo>
                      <a:lnTo>
                        <a:pt x="54" y="10"/>
                      </a:lnTo>
                      <a:lnTo>
                        <a:pt x="46" y="4"/>
                      </a:lnTo>
                      <a:lnTo>
                        <a:pt x="36" y="0"/>
                      </a:lnTo>
                      <a:lnTo>
                        <a:pt x="28" y="0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0" y="8"/>
                      </a:lnTo>
                      <a:lnTo>
                        <a:pt x="4" y="16"/>
                      </a:lnTo>
                      <a:lnTo>
                        <a:pt x="2" y="24"/>
                      </a:lnTo>
                      <a:lnTo>
                        <a:pt x="0" y="34"/>
                      </a:lnTo>
                      <a:lnTo>
                        <a:pt x="0" y="44"/>
                      </a:lnTo>
                      <a:lnTo>
                        <a:pt x="2" y="56"/>
                      </a:lnTo>
                      <a:lnTo>
                        <a:pt x="4" y="66"/>
                      </a:lnTo>
                      <a:lnTo>
                        <a:pt x="10" y="76"/>
                      </a:lnTo>
                      <a:lnTo>
                        <a:pt x="10" y="76"/>
                      </a:lnTo>
                      <a:lnTo>
                        <a:pt x="34" y="124"/>
                      </a:lnTo>
                      <a:lnTo>
                        <a:pt x="54" y="164"/>
                      </a:lnTo>
                      <a:lnTo>
                        <a:pt x="74" y="196"/>
                      </a:lnTo>
                      <a:lnTo>
                        <a:pt x="74" y="196"/>
                      </a:lnTo>
                      <a:lnTo>
                        <a:pt x="86" y="214"/>
                      </a:lnTo>
                      <a:lnTo>
                        <a:pt x="100" y="224"/>
                      </a:lnTo>
                      <a:lnTo>
                        <a:pt x="114" y="232"/>
                      </a:lnTo>
                      <a:lnTo>
                        <a:pt x="126" y="234"/>
                      </a:lnTo>
                      <a:lnTo>
                        <a:pt x="140" y="234"/>
                      </a:lnTo>
                      <a:lnTo>
                        <a:pt x="150" y="230"/>
                      </a:lnTo>
                      <a:lnTo>
                        <a:pt x="160" y="224"/>
                      </a:lnTo>
                      <a:lnTo>
                        <a:pt x="166" y="216"/>
                      </a:lnTo>
                      <a:lnTo>
                        <a:pt x="166" y="216"/>
                      </a:lnTo>
                      <a:lnTo>
                        <a:pt x="186" y="178"/>
                      </a:lnTo>
                      <a:lnTo>
                        <a:pt x="198" y="162"/>
                      </a:lnTo>
                      <a:lnTo>
                        <a:pt x="202" y="158"/>
                      </a:lnTo>
                      <a:lnTo>
                        <a:pt x="204" y="158"/>
                      </a:lnTo>
                      <a:lnTo>
                        <a:pt x="206" y="158"/>
                      </a:lnTo>
                      <a:lnTo>
                        <a:pt x="206" y="158"/>
                      </a:lnTo>
                      <a:lnTo>
                        <a:pt x="208" y="168"/>
                      </a:lnTo>
                      <a:lnTo>
                        <a:pt x="208" y="186"/>
                      </a:lnTo>
                      <a:lnTo>
                        <a:pt x="208" y="244"/>
                      </a:lnTo>
                      <a:lnTo>
                        <a:pt x="202" y="414"/>
                      </a:lnTo>
                      <a:lnTo>
                        <a:pt x="196" y="608"/>
                      </a:lnTo>
                      <a:lnTo>
                        <a:pt x="194" y="692"/>
                      </a:lnTo>
                      <a:lnTo>
                        <a:pt x="194" y="756"/>
                      </a:lnTo>
                      <a:lnTo>
                        <a:pt x="194" y="756"/>
                      </a:lnTo>
                      <a:lnTo>
                        <a:pt x="194" y="768"/>
                      </a:lnTo>
                      <a:lnTo>
                        <a:pt x="198" y="776"/>
                      </a:lnTo>
                      <a:lnTo>
                        <a:pt x="202" y="786"/>
                      </a:lnTo>
                      <a:lnTo>
                        <a:pt x="206" y="794"/>
                      </a:lnTo>
                      <a:lnTo>
                        <a:pt x="212" y="800"/>
                      </a:lnTo>
                      <a:lnTo>
                        <a:pt x="218" y="804"/>
                      </a:lnTo>
                      <a:lnTo>
                        <a:pt x="226" y="808"/>
                      </a:lnTo>
                      <a:lnTo>
                        <a:pt x="234" y="810"/>
                      </a:lnTo>
                      <a:lnTo>
                        <a:pt x="234" y="810"/>
                      </a:lnTo>
                      <a:lnTo>
                        <a:pt x="244" y="808"/>
                      </a:lnTo>
                      <a:lnTo>
                        <a:pt x="254" y="804"/>
                      </a:lnTo>
                      <a:lnTo>
                        <a:pt x="260" y="800"/>
                      </a:lnTo>
                      <a:lnTo>
                        <a:pt x="266" y="794"/>
                      </a:lnTo>
                      <a:lnTo>
                        <a:pt x="272" y="786"/>
                      </a:lnTo>
                      <a:lnTo>
                        <a:pt x="276" y="776"/>
                      </a:lnTo>
                      <a:lnTo>
                        <a:pt x="278" y="766"/>
                      </a:lnTo>
                      <a:lnTo>
                        <a:pt x="278" y="756"/>
                      </a:lnTo>
                      <a:lnTo>
                        <a:pt x="278" y="756"/>
                      </a:lnTo>
                      <a:lnTo>
                        <a:pt x="284" y="602"/>
                      </a:lnTo>
                      <a:lnTo>
                        <a:pt x="286" y="508"/>
                      </a:lnTo>
                      <a:lnTo>
                        <a:pt x="290" y="480"/>
                      </a:lnTo>
                      <a:lnTo>
                        <a:pt x="294" y="460"/>
                      </a:lnTo>
                      <a:lnTo>
                        <a:pt x="298" y="454"/>
                      </a:lnTo>
                      <a:lnTo>
                        <a:pt x="302" y="450"/>
                      </a:lnTo>
                      <a:lnTo>
                        <a:pt x="306" y="448"/>
                      </a:lnTo>
                      <a:lnTo>
                        <a:pt x="314" y="448"/>
                      </a:lnTo>
                      <a:lnTo>
                        <a:pt x="314" y="448"/>
                      </a:lnTo>
                      <a:lnTo>
                        <a:pt x="318" y="448"/>
                      </a:lnTo>
                      <a:lnTo>
                        <a:pt x="324" y="450"/>
                      </a:lnTo>
                      <a:lnTo>
                        <a:pt x="328" y="454"/>
                      </a:lnTo>
                      <a:lnTo>
                        <a:pt x="332" y="460"/>
                      </a:lnTo>
                      <a:lnTo>
                        <a:pt x="336" y="480"/>
                      </a:lnTo>
                      <a:lnTo>
                        <a:pt x="338" y="508"/>
                      </a:lnTo>
                      <a:lnTo>
                        <a:pt x="338" y="604"/>
                      </a:lnTo>
                      <a:lnTo>
                        <a:pt x="340" y="760"/>
                      </a:lnTo>
                      <a:lnTo>
                        <a:pt x="340" y="760"/>
                      </a:lnTo>
                      <a:lnTo>
                        <a:pt x="340" y="770"/>
                      </a:lnTo>
                      <a:lnTo>
                        <a:pt x="342" y="780"/>
                      </a:lnTo>
                      <a:lnTo>
                        <a:pt x="346" y="788"/>
                      </a:lnTo>
                      <a:lnTo>
                        <a:pt x="350" y="796"/>
                      </a:lnTo>
                      <a:lnTo>
                        <a:pt x="356" y="802"/>
                      </a:lnTo>
                      <a:lnTo>
                        <a:pt x="364" y="806"/>
                      </a:lnTo>
                      <a:lnTo>
                        <a:pt x="372" y="808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92" y="808"/>
                      </a:lnTo>
                      <a:lnTo>
                        <a:pt x="402" y="804"/>
                      </a:lnTo>
                      <a:lnTo>
                        <a:pt x="410" y="800"/>
                      </a:lnTo>
                      <a:lnTo>
                        <a:pt x="416" y="794"/>
                      </a:lnTo>
                      <a:lnTo>
                        <a:pt x="422" y="786"/>
                      </a:lnTo>
                      <a:lnTo>
                        <a:pt x="424" y="778"/>
                      </a:lnTo>
                      <a:lnTo>
                        <a:pt x="428" y="768"/>
                      </a:lnTo>
                      <a:lnTo>
                        <a:pt x="428" y="758"/>
                      </a:lnTo>
                      <a:lnTo>
                        <a:pt x="428" y="758"/>
                      </a:lnTo>
                      <a:lnTo>
                        <a:pt x="426" y="698"/>
                      </a:lnTo>
                      <a:lnTo>
                        <a:pt x="424" y="620"/>
                      </a:lnTo>
                      <a:lnTo>
                        <a:pt x="416" y="436"/>
                      </a:lnTo>
                      <a:lnTo>
                        <a:pt x="412" y="348"/>
                      </a:lnTo>
                      <a:lnTo>
                        <a:pt x="410" y="272"/>
                      </a:lnTo>
                      <a:lnTo>
                        <a:pt x="410" y="218"/>
                      </a:lnTo>
                      <a:lnTo>
                        <a:pt x="412" y="200"/>
                      </a:lnTo>
                      <a:lnTo>
                        <a:pt x="414" y="192"/>
                      </a:lnTo>
                      <a:lnTo>
                        <a:pt x="414" y="192"/>
                      </a:lnTo>
                      <a:lnTo>
                        <a:pt x="420" y="186"/>
                      </a:lnTo>
                      <a:lnTo>
                        <a:pt x="428" y="184"/>
                      </a:lnTo>
                      <a:lnTo>
                        <a:pt x="434" y="186"/>
                      </a:lnTo>
                      <a:lnTo>
                        <a:pt x="440" y="190"/>
                      </a:lnTo>
                      <a:lnTo>
                        <a:pt x="446" y="200"/>
                      </a:lnTo>
                      <a:lnTo>
                        <a:pt x="452" y="210"/>
                      </a:lnTo>
                      <a:lnTo>
                        <a:pt x="464" y="236"/>
                      </a:lnTo>
                      <a:lnTo>
                        <a:pt x="474" y="268"/>
                      </a:lnTo>
                      <a:lnTo>
                        <a:pt x="482" y="300"/>
                      </a:lnTo>
                      <a:lnTo>
                        <a:pt x="496" y="352"/>
                      </a:lnTo>
                      <a:lnTo>
                        <a:pt x="496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 sz="400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27">
                  <a:extLst>
                    <a:ext uri="{FF2B5EF4-FFF2-40B4-BE49-F238E27FC236}">
                      <a16:creationId xmlns:a16="http://schemas.microsoft.com/office/drawing/2014/main" xmlns="" id="{4BD76FA1-FF93-47C0-B4A3-ADEE6FBBA764}"/>
                    </a:ext>
                  </a:extLst>
                </p:cNvPr>
                <p:cNvSpPr/>
                <p:nvPr/>
              </p:nvSpPr>
              <p:spPr>
                <a:xfrm>
                  <a:off x="3489" y="1806"/>
                  <a:ext cx="578" cy="904"/>
                </a:xfrm>
                <a:custGeom>
                  <a:avLst/>
                  <a:gdLst>
                    <a:gd name="T0" fmla="*/ 568 w 578"/>
                    <a:gd name="T1" fmla="*/ 80 h 904"/>
                    <a:gd name="T2" fmla="*/ 578 w 578"/>
                    <a:gd name="T3" fmla="*/ 46 h 904"/>
                    <a:gd name="T4" fmla="*/ 568 w 578"/>
                    <a:gd name="T5" fmla="*/ 18 h 904"/>
                    <a:gd name="T6" fmla="*/ 552 w 578"/>
                    <a:gd name="T7" fmla="*/ 10 h 904"/>
                    <a:gd name="T8" fmla="*/ 524 w 578"/>
                    <a:gd name="T9" fmla="*/ 16 h 904"/>
                    <a:gd name="T10" fmla="*/ 500 w 578"/>
                    <a:gd name="T11" fmla="*/ 32 h 904"/>
                    <a:gd name="T12" fmla="*/ 412 w 578"/>
                    <a:gd name="T13" fmla="*/ 130 h 904"/>
                    <a:gd name="T14" fmla="*/ 346 w 578"/>
                    <a:gd name="T15" fmla="*/ 188 h 904"/>
                    <a:gd name="T16" fmla="*/ 328 w 578"/>
                    <a:gd name="T17" fmla="*/ 194 h 904"/>
                    <a:gd name="T18" fmla="*/ 276 w 578"/>
                    <a:gd name="T19" fmla="*/ 192 h 904"/>
                    <a:gd name="T20" fmla="*/ 244 w 578"/>
                    <a:gd name="T21" fmla="*/ 182 h 904"/>
                    <a:gd name="T22" fmla="*/ 174 w 578"/>
                    <a:gd name="T23" fmla="*/ 132 h 904"/>
                    <a:gd name="T24" fmla="*/ 70 w 578"/>
                    <a:gd name="T25" fmla="*/ 18 h 904"/>
                    <a:gd name="T26" fmla="*/ 56 w 578"/>
                    <a:gd name="T27" fmla="*/ 6 h 904"/>
                    <a:gd name="T28" fmla="*/ 32 w 578"/>
                    <a:gd name="T29" fmla="*/ 0 h 904"/>
                    <a:gd name="T30" fmla="*/ 10 w 578"/>
                    <a:gd name="T31" fmla="*/ 10 h 904"/>
                    <a:gd name="T32" fmla="*/ 0 w 578"/>
                    <a:gd name="T33" fmla="*/ 24 h 904"/>
                    <a:gd name="T34" fmla="*/ 6 w 578"/>
                    <a:gd name="T35" fmla="*/ 56 h 904"/>
                    <a:gd name="T36" fmla="*/ 32 w 578"/>
                    <a:gd name="T37" fmla="*/ 98 h 904"/>
                    <a:gd name="T38" fmla="*/ 166 w 578"/>
                    <a:gd name="T39" fmla="*/ 246 h 904"/>
                    <a:gd name="T40" fmla="*/ 194 w 578"/>
                    <a:gd name="T41" fmla="*/ 288 h 904"/>
                    <a:gd name="T42" fmla="*/ 200 w 578"/>
                    <a:gd name="T43" fmla="*/ 322 h 904"/>
                    <a:gd name="T44" fmla="*/ 198 w 578"/>
                    <a:gd name="T45" fmla="*/ 536 h 904"/>
                    <a:gd name="T46" fmla="*/ 186 w 578"/>
                    <a:gd name="T47" fmla="*/ 848 h 904"/>
                    <a:gd name="T48" fmla="*/ 190 w 578"/>
                    <a:gd name="T49" fmla="*/ 876 h 904"/>
                    <a:gd name="T50" fmla="*/ 206 w 578"/>
                    <a:gd name="T51" fmla="*/ 898 h 904"/>
                    <a:gd name="T52" fmla="*/ 222 w 578"/>
                    <a:gd name="T53" fmla="*/ 904 h 904"/>
                    <a:gd name="T54" fmla="*/ 232 w 578"/>
                    <a:gd name="T55" fmla="*/ 902 h 904"/>
                    <a:gd name="T56" fmla="*/ 256 w 578"/>
                    <a:gd name="T57" fmla="*/ 890 h 904"/>
                    <a:gd name="T58" fmla="*/ 270 w 578"/>
                    <a:gd name="T59" fmla="*/ 868 h 904"/>
                    <a:gd name="T60" fmla="*/ 272 w 578"/>
                    <a:gd name="T61" fmla="*/ 786 h 904"/>
                    <a:gd name="T62" fmla="*/ 286 w 578"/>
                    <a:gd name="T63" fmla="*/ 616 h 904"/>
                    <a:gd name="T64" fmla="*/ 296 w 578"/>
                    <a:gd name="T65" fmla="*/ 584 h 904"/>
                    <a:gd name="T66" fmla="*/ 306 w 578"/>
                    <a:gd name="T67" fmla="*/ 584 h 904"/>
                    <a:gd name="T68" fmla="*/ 338 w 578"/>
                    <a:gd name="T69" fmla="*/ 658 h 904"/>
                    <a:gd name="T70" fmla="*/ 370 w 578"/>
                    <a:gd name="T71" fmla="*/ 724 h 904"/>
                    <a:gd name="T72" fmla="*/ 392 w 578"/>
                    <a:gd name="T73" fmla="*/ 742 h 904"/>
                    <a:gd name="T74" fmla="*/ 412 w 578"/>
                    <a:gd name="T75" fmla="*/ 742 h 904"/>
                    <a:gd name="T76" fmla="*/ 458 w 578"/>
                    <a:gd name="T77" fmla="*/ 720 h 904"/>
                    <a:gd name="T78" fmla="*/ 526 w 578"/>
                    <a:gd name="T79" fmla="*/ 664 h 904"/>
                    <a:gd name="T80" fmla="*/ 566 w 578"/>
                    <a:gd name="T81" fmla="*/ 622 h 904"/>
                    <a:gd name="T82" fmla="*/ 576 w 578"/>
                    <a:gd name="T83" fmla="*/ 594 h 904"/>
                    <a:gd name="T84" fmla="*/ 568 w 578"/>
                    <a:gd name="T85" fmla="*/ 568 h 904"/>
                    <a:gd name="T86" fmla="*/ 554 w 578"/>
                    <a:gd name="T87" fmla="*/ 558 h 904"/>
                    <a:gd name="T88" fmla="*/ 530 w 578"/>
                    <a:gd name="T89" fmla="*/ 556 h 904"/>
                    <a:gd name="T90" fmla="*/ 504 w 578"/>
                    <a:gd name="T91" fmla="*/ 578 h 904"/>
                    <a:gd name="T92" fmla="*/ 462 w 578"/>
                    <a:gd name="T93" fmla="*/ 620 h 904"/>
                    <a:gd name="T94" fmla="*/ 430 w 578"/>
                    <a:gd name="T95" fmla="*/ 638 h 904"/>
                    <a:gd name="T96" fmla="*/ 424 w 578"/>
                    <a:gd name="T97" fmla="*/ 634 h 904"/>
                    <a:gd name="T98" fmla="*/ 408 w 578"/>
                    <a:gd name="T99" fmla="*/ 570 h 904"/>
                    <a:gd name="T100" fmla="*/ 400 w 578"/>
                    <a:gd name="T101" fmla="*/ 398 h 904"/>
                    <a:gd name="T102" fmla="*/ 404 w 578"/>
                    <a:gd name="T103" fmla="*/ 280 h 904"/>
                    <a:gd name="T104" fmla="*/ 418 w 578"/>
                    <a:gd name="T105" fmla="*/ 254 h 904"/>
                    <a:gd name="T106" fmla="*/ 496 w 578"/>
                    <a:gd name="T107" fmla="*/ 174 h 904"/>
                    <a:gd name="T108" fmla="*/ 558 w 578"/>
                    <a:gd name="T109" fmla="*/ 98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78" h="904">
                      <a:moveTo>
                        <a:pt x="558" y="98"/>
                      </a:moveTo>
                      <a:lnTo>
                        <a:pt x="558" y="98"/>
                      </a:lnTo>
                      <a:lnTo>
                        <a:pt x="568" y="80"/>
                      </a:lnTo>
                      <a:lnTo>
                        <a:pt x="574" y="68"/>
                      </a:lnTo>
                      <a:lnTo>
                        <a:pt x="576" y="56"/>
                      </a:lnTo>
                      <a:lnTo>
                        <a:pt x="578" y="46"/>
                      </a:lnTo>
                      <a:lnTo>
                        <a:pt x="576" y="36"/>
                      </a:lnTo>
                      <a:lnTo>
                        <a:pt x="574" y="26"/>
                      </a:lnTo>
                      <a:lnTo>
                        <a:pt x="568" y="18"/>
                      </a:lnTo>
                      <a:lnTo>
                        <a:pt x="568" y="18"/>
                      </a:lnTo>
                      <a:lnTo>
                        <a:pt x="560" y="12"/>
                      </a:lnTo>
                      <a:lnTo>
                        <a:pt x="552" y="10"/>
                      </a:lnTo>
                      <a:lnTo>
                        <a:pt x="544" y="10"/>
                      </a:lnTo>
                      <a:lnTo>
                        <a:pt x="534" y="12"/>
                      </a:lnTo>
                      <a:lnTo>
                        <a:pt x="524" y="16"/>
                      </a:lnTo>
                      <a:lnTo>
                        <a:pt x="516" y="20"/>
                      </a:lnTo>
                      <a:lnTo>
                        <a:pt x="508" y="26"/>
                      </a:lnTo>
                      <a:lnTo>
                        <a:pt x="500" y="32"/>
                      </a:lnTo>
                      <a:lnTo>
                        <a:pt x="500" y="32"/>
                      </a:lnTo>
                      <a:lnTo>
                        <a:pt x="454" y="84"/>
                      </a:lnTo>
                      <a:lnTo>
                        <a:pt x="412" y="130"/>
                      </a:lnTo>
                      <a:lnTo>
                        <a:pt x="374" y="166"/>
                      </a:lnTo>
                      <a:lnTo>
                        <a:pt x="360" y="180"/>
                      </a:lnTo>
                      <a:lnTo>
                        <a:pt x="346" y="188"/>
                      </a:lnTo>
                      <a:lnTo>
                        <a:pt x="346" y="188"/>
                      </a:lnTo>
                      <a:lnTo>
                        <a:pt x="338" y="192"/>
                      </a:lnTo>
                      <a:lnTo>
                        <a:pt x="328" y="194"/>
                      </a:lnTo>
                      <a:lnTo>
                        <a:pt x="304" y="196"/>
                      </a:lnTo>
                      <a:lnTo>
                        <a:pt x="290" y="194"/>
                      </a:lnTo>
                      <a:lnTo>
                        <a:pt x="276" y="192"/>
                      </a:lnTo>
                      <a:lnTo>
                        <a:pt x="260" y="188"/>
                      </a:lnTo>
                      <a:lnTo>
                        <a:pt x="244" y="182"/>
                      </a:lnTo>
                      <a:lnTo>
                        <a:pt x="244" y="182"/>
                      </a:lnTo>
                      <a:lnTo>
                        <a:pt x="222" y="170"/>
                      </a:lnTo>
                      <a:lnTo>
                        <a:pt x="198" y="152"/>
                      </a:lnTo>
                      <a:lnTo>
                        <a:pt x="174" y="132"/>
                      </a:lnTo>
                      <a:lnTo>
                        <a:pt x="150" y="108"/>
                      </a:lnTo>
                      <a:lnTo>
                        <a:pt x="104" y="60"/>
                      </a:lnTo>
                      <a:lnTo>
                        <a:pt x="70" y="18"/>
                      </a:lnTo>
                      <a:lnTo>
                        <a:pt x="70" y="18"/>
                      </a:lnTo>
                      <a:lnTo>
                        <a:pt x="64" y="12"/>
                      </a:lnTo>
                      <a:lnTo>
                        <a:pt x="56" y="6"/>
                      </a:lnTo>
                      <a:lnTo>
                        <a:pt x="48" y="2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8" y="4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4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6" y="56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32" y="98"/>
                      </a:lnTo>
                      <a:lnTo>
                        <a:pt x="56" y="128"/>
                      </a:lnTo>
                      <a:lnTo>
                        <a:pt x="114" y="190"/>
                      </a:lnTo>
                      <a:lnTo>
                        <a:pt x="166" y="246"/>
                      </a:lnTo>
                      <a:lnTo>
                        <a:pt x="184" y="270"/>
                      </a:lnTo>
                      <a:lnTo>
                        <a:pt x="192" y="280"/>
                      </a:lnTo>
                      <a:lnTo>
                        <a:pt x="194" y="288"/>
                      </a:lnTo>
                      <a:lnTo>
                        <a:pt x="194" y="288"/>
                      </a:lnTo>
                      <a:lnTo>
                        <a:pt x="198" y="302"/>
                      </a:lnTo>
                      <a:lnTo>
                        <a:pt x="200" y="322"/>
                      </a:lnTo>
                      <a:lnTo>
                        <a:pt x="202" y="380"/>
                      </a:lnTo>
                      <a:lnTo>
                        <a:pt x="200" y="452"/>
                      </a:lnTo>
                      <a:lnTo>
                        <a:pt x="198" y="536"/>
                      </a:lnTo>
                      <a:lnTo>
                        <a:pt x="190" y="708"/>
                      </a:lnTo>
                      <a:lnTo>
                        <a:pt x="186" y="784"/>
                      </a:lnTo>
                      <a:lnTo>
                        <a:pt x="186" y="848"/>
                      </a:lnTo>
                      <a:lnTo>
                        <a:pt x="186" y="848"/>
                      </a:lnTo>
                      <a:lnTo>
                        <a:pt x="188" y="868"/>
                      </a:lnTo>
                      <a:lnTo>
                        <a:pt x="190" y="876"/>
                      </a:lnTo>
                      <a:lnTo>
                        <a:pt x="194" y="886"/>
                      </a:lnTo>
                      <a:lnTo>
                        <a:pt x="200" y="892"/>
                      </a:lnTo>
                      <a:lnTo>
                        <a:pt x="206" y="898"/>
                      </a:lnTo>
                      <a:lnTo>
                        <a:pt x="212" y="902"/>
                      </a:lnTo>
                      <a:lnTo>
                        <a:pt x="222" y="904"/>
                      </a:lnTo>
                      <a:lnTo>
                        <a:pt x="222" y="904"/>
                      </a:lnTo>
                      <a:lnTo>
                        <a:pt x="224" y="904"/>
                      </a:lnTo>
                      <a:lnTo>
                        <a:pt x="224" y="904"/>
                      </a:lnTo>
                      <a:lnTo>
                        <a:pt x="232" y="902"/>
                      </a:lnTo>
                      <a:lnTo>
                        <a:pt x="242" y="900"/>
                      </a:lnTo>
                      <a:lnTo>
                        <a:pt x="250" y="896"/>
                      </a:lnTo>
                      <a:lnTo>
                        <a:pt x="256" y="890"/>
                      </a:lnTo>
                      <a:lnTo>
                        <a:pt x="262" y="884"/>
                      </a:lnTo>
                      <a:lnTo>
                        <a:pt x="266" y="876"/>
                      </a:lnTo>
                      <a:lnTo>
                        <a:pt x="270" y="868"/>
                      </a:lnTo>
                      <a:lnTo>
                        <a:pt x="270" y="858"/>
                      </a:lnTo>
                      <a:lnTo>
                        <a:pt x="270" y="858"/>
                      </a:lnTo>
                      <a:lnTo>
                        <a:pt x="272" y="786"/>
                      </a:lnTo>
                      <a:lnTo>
                        <a:pt x="276" y="694"/>
                      </a:lnTo>
                      <a:lnTo>
                        <a:pt x="280" y="652"/>
                      </a:lnTo>
                      <a:lnTo>
                        <a:pt x="286" y="616"/>
                      </a:lnTo>
                      <a:lnTo>
                        <a:pt x="288" y="602"/>
                      </a:lnTo>
                      <a:lnTo>
                        <a:pt x="292" y="592"/>
                      </a:lnTo>
                      <a:lnTo>
                        <a:pt x="296" y="584"/>
                      </a:lnTo>
                      <a:lnTo>
                        <a:pt x="302" y="582"/>
                      </a:lnTo>
                      <a:lnTo>
                        <a:pt x="302" y="582"/>
                      </a:lnTo>
                      <a:lnTo>
                        <a:pt x="306" y="584"/>
                      </a:lnTo>
                      <a:lnTo>
                        <a:pt x="310" y="590"/>
                      </a:lnTo>
                      <a:lnTo>
                        <a:pt x="318" y="606"/>
                      </a:lnTo>
                      <a:lnTo>
                        <a:pt x="338" y="658"/>
                      </a:lnTo>
                      <a:lnTo>
                        <a:pt x="350" y="688"/>
                      </a:lnTo>
                      <a:lnTo>
                        <a:pt x="364" y="712"/>
                      </a:lnTo>
                      <a:lnTo>
                        <a:pt x="370" y="724"/>
                      </a:lnTo>
                      <a:lnTo>
                        <a:pt x="378" y="732"/>
                      </a:lnTo>
                      <a:lnTo>
                        <a:pt x="384" y="738"/>
                      </a:lnTo>
                      <a:lnTo>
                        <a:pt x="392" y="742"/>
                      </a:lnTo>
                      <a:lnTo>
                        <a:pt x="392" y="742"/>
                      </a:lnTo>
                      <a:lnTo>
                        <a:pt x="402" y="744"/>
                      </a:lnTo>
                      <a:lnTo>
                        <a:pt x="412" y="742"/>
                      </a:lnTo>
                      <a:lnTo>
                        <a:pt x="422" y="738"/>
                      </a:lnTo>
                      <a:lnTo>
                        <a:pt x="434" y="734"/>
                      </a:lnTo>
                      <a:lnTo>
                        <a:pt x="458" y="720"/>
                      </a:lnTo>
                      <a:lnTo>
                        <a:pt x="480" y="704"/>
                      </a:lnTo>
                      <a:lnTo>
                        <a:pt x="504" y="684"/>
                      </a:lnTo>
                      <a:lnTo>
                        <a:pt x="526" y="664"/>
                      </a:lnTo>
                      <a:lnTo>
                        <a:pt x="560" y="628"/>
                      </a:lnTo>
                      <a:lnTo>
                        <a:pt x="560" y="628"/>
                      </a:lnTo>
                      <a:lnTo>
                        <a:pt x="566" y="622"/>
                      </a:lnTo>
                      <a:lnTo>
                        <a:pt x="570" y="612"/>
                      </a:lnTo>
                      <a:lnTo>
                        <a:pt x="574" y="604"/>
                      </a:lnTo>
                      <a:lnTo>
                        <a:pt x="576" y="594"/>
                      </a:lnTo>
                      <a:lnTo>
                        <a:pt x="574" y="584"/>
                      </a:lnTo>
                      <a:lnTo>
                        <a:pt x="572" y="576"/>
                      </a:lnTo>
                      <a:lnTo>
                        <a:pt x="568" y="568"/>
                      </a:lnTo>
                      <a:lnTo>
                        <a:pt x="560" y="562"/>
                      </a:lnTo>
                      <a:lnTo>
                        <a:pt x="560" y="562"/>
                      </a:lnTo>
                      <a:lnTo>
                        <a:pt x="554" y="558"/>
                      </a:lnTo>
                      <a:lnTo>
                        <a:pt x="546" y="556"/>
                      </a:lnTo>
                      <a:lnTo>
                        <a:pt x="538" y="556"/>
                      </a:lnTo>
                      <a:lnTo>
                        <a:pt x="530" y="556"/>
                      </a:lnTo>
                      <a:lnTo>
                        <a:pt x="524" y="560"/>
                      </a:lnTo>
                      <a:lnTo>
                        <a:pt x="516" y="566"/>
                      </a:lnTo>
                      <a:lnTo>
                        <a:pt x="504" y="578"/>
                      </a:lnTo>
                      <a:lnTo>
                        <a:pt x="504" y="578"/>
                      </a:lnTo>
                      <a:lnTo>
                        <a:pt x="486" y="598"/>
                      </a:lnTo>
                      <a:lnTo>
                        <a:pt x="462" y="620"/>
                      </a:lnTo>
                      <a:lnTo>
                        <a:pt x="450" y="630"/>
                      </a:lnTo>
                      <a:lnTo>
                        <a:pt x="440" y="636"/>
                      </a:lnTo>
                      <a:lnTo>
                        <a:pt x="430" y="638"/>
                      </a:lnTo>
                      <a:lnTo>
                        <a:pt x="426" y="636"/>
                      </a:lnTo>
                      <a:lnTo>
                        <a:pt x="424" y="634"/>
                      </a:lnTo>
                      <a:lnTo>
                        <a:pt x="424" y="634"/>
                      </a:lnTo>
                      <a:lnTo>
                        <a:pt x="418" y="626"/>
                      </a:lnTo>
                      <a:lnTo>
                        <a:pt x="414" y="612"/>
                      </a:lnTo>
                      <a:lnTo>
                        <a:pt x="408" y="570"/>
                      </a:lnTo>
                      <a:lnTo>
                        <a:pt x="404" y="518"/>
                      </a:lnTo>
                      <a:lnTo>
                        <a:pt x="400" y="458"/>
                      </a:lnTo>
                      <a:lnTo>
                        <a:pt x="400" y="398"/>
                      </a:lnTo>
                      <a:lnTo>
                        <a:pt x="400" y="344"/>
                      </a:lnTo>
                      <a:lnTo>
                        <a:pt x="402" y="304"/>
                      </a:lnTo>
                      <a:lnTo>
                        <a:pt x="404" y="280"/>
                      </a:lnTo>
                      <a:lnTo>
                        <a:pt x="404" y="280"/>
                      </a:lnTo>
                      <a:lnTo>
                        <a:pt x="410" y="268"/>
                      </a:lnTo>
                      <a:lnTo>
                        <a:pt x="418" y="254"/>
                      </a:lnTo>
                      <a:lnTo>
                        <a:pt x="450" y="222"/>
                      </a:lnTo>
                      <a:lnTo>
                        <a:pt x="472" y="200"/>
                      </a:lnTo>
                      <a:lnTo>
                        <a:pt x="496" y="174"/>
                      </a:lnTo>
                      <a:lnTo>
                        <a:pt x="526" y="140"/>
                      </a:lnTo>
                      <a:lnTo>
                        <a:pt x="558" y="98"/>
                      </a:lnTo>
                      <a:lnTo>
                        <a:pt x="558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 sz="400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xmlns="" id="{995B9F9A-B916-448F-BA8F-0A15B66BB4F6}"/>
                    </a:ext>
                  </a:extLst>
                </p:cNvPr>
                <p:cNvSpPr/>
                <p:nvPr/>
              </p:nvSpPr>
              <p:spPr>
                <a:xfrm>
                  <a:off x="2611" y="1824"/>
                  <a:ext cx="1014" cy="892"/>
                </a:xfrm>
                <a:custGeom>
                  <a:avLst/>
                  <a:gdLst>
                    <a:gd name="T0" fmla="*/ 748 w 1014"/>
                    <a:gd name="T1" fmla="*/ 148 h 892"/>
                    <a:gd name="T2" fmla="*/ 630 w 1014"/>
                    <a:gd name="T3" fmla="*/ 170 h 892"/>
                    <a:gd name="T4" fmla="*/ 584 w 1014"/>
                    <a:gd name="T5" fmla="*/ 228 h 892"/>
                    <a:gd name="T6" fmla="*/ 520 w 1014"/>
                    <a:gd name="T7" fmla="*/ 408 h 892"/>
                    <a:gd name="T8" fmla="*/ 442 w 1014"/>
                    <a:gd name="T9" fmla="*/ 308 h 892"/>
                    <a:gd name="T10" fmla="*/ 378 w 1014"/>
                    <a:gd name="T11" fmla="*/ 212 h 892"/>
                    <a:gd name="T12" fmla="*/ 316 w 1014"/>
                    <a:gd name="T13" fmla="*/ 188 h 892"/>
                    <a:gd name="T14" fmla="*/ 218 w 1014"/>
                    <a:gd name="T15" fmla="*/ 182 h 892"/>
                    <a:gd name="T16" fmla="*/ 108 w 1014"/>
                    <a:gd name="T17" fmla="*/ 62 h 892"/>
                    <a:gd name="T18" fmla="*/ 52 w 1014"/>
                    <a:gd name="T19" fmla="*/ 6 h 892"/>
                    <a:gd name="T20" fmla="*/ 12 w 1014"/>
                    <a:gd name="T21" fmla="*/ 8 h 892"/>
                    <a:gd name="T22" fmla="*/ 0 w 1014"/>
                    <a:gd name="T23" fmla="*/ 38 h 892"/>
                    <a:gd name="T24" fmla="*/ 50 w 1014"/>
                    <a:gd name="T25" fmla="*/ 116 h 892"/>
                    <a:gd name="T26" fmla="*/ 162 w 1014"/>
                    <a:gd name="T27" fmla="*/ 274 h 892"/>
                    <a:gd name="T28" fmla="*/ 170 w 1014"/>
                    <a:gd name="T29" fmla="*/ 514 h 892"/>
                    <a:gd name="T30" fmla="*/ 156 w 1014"/>
                    <a:gd name="T31" fmla="*/ 644 h 892"/>
                    <a:gd name="T32" fmla="*/ 130 w 1014"/>
                    <a:gd name="T33" fmla="*/ 634 h 892"/>
                    <a:gd name="T34" fmla="*/ 70 w 1014"/>
                    <a:gd name="T35" fmla="*/ 592 h 892"/>
                    <a:gd name="T36" fmla="*/ 34 w 1014"/>
                    <a:gd name="T37" fmla="*/ 590 h 892"/>
                    <a:gd name="T38" fmla="*/ 26 w 1014"/>
                    <a:gd name="T39" fmla="*/ 626 h 892"/>
                    <a:gd name="T40" fmla="*/ 56 w 1014"/>
                    <a:gd name="T41" fmla="*/ 666 h 892"/>
                    <a:gd name="T42" fmla="*/ 170 w 1014"/>
                    <a:gd name="T43" fmla="*/ 726 h 892"/>
                    <a:gd name="T44" fmla="*/ 212 w 1014"/>
                    <a:gd name="T45" fmla="*/ 722 h 892"/>
                    <a:gd name="T46" fmla="*/ 230 w 1014"/>
                    <a:gd name="T47" fmla="*/ 688 h 892"/>
                    <a:gd name="T48" fmla="*/ 248 w 1014"/>
                    <a:gd name="T49" fmla="*/ 578 h 892"/>
                    <a:gd name="T50" fmla="*/ 264 w 1014"/>
                    <a:gd name="T51" fmla="*/ 586 h 892"/>
                    <a:gd name="T52" fmla="*/ 278 w 1014"/>
                    <a:gd name="T53" fmla="*/ 774 h 892"/>
                    <a:gd name="T54" fmla="*/ 284 w 1014"/>
                    <a:gd name="T55" fmla="*/ 864 h 892"/>
                    <a:gd name="T56" fmla="*/ 312 w 1014"/>
                    <a:gd name="T57" fmla="*/ 890 h 892"/>
                    <a:gd name="T58" fmla="*/ 328 w 1014"/>
                    <a:gd name="T59" fmla="*/ 890 h 892"/>
                    <a:gd name="T60" fmla="*/ 356 w 1014"/>
                    <a:gd name="T61" fmla="*/ 862 h 892"/>
                    <a:gd name="T62" fmla="*/ 362 w 1014"/>
                    <a:gd name="T63" fmla="*/ 562 h 892"/>
                    <a:gd name="T64" fmla="*/ 364 w 1014"/>
                    <a:gd name="T65" fmla="*/ 346 h 892"/>
                    <a:gd name="T66" fmla="*/ 452 w 1014"/>
                    <a:gd name="T67" fmla="*/ 494 h 892"/>
                    <a:gd name="T68" fmla="*/ 498 w 1014"/>
                    <a:gd name="T69" fmla="*/ 550 h 892"/>
                    <a:gd name="T70" fmla="*/ 524 w 1014"/>
                    <a:gd name="T71" fmla="*/ 552 h 892"/>
                    <a:gd name="T72" fmla="*/ 568 w 1014"/>
                    <a:gd name="T73" fmla="*/ 522 h 892"/>
                    <a:gd name="T74" fmla="*/ 622 w 1014"/>
                    <a:gd name="T75" fmla="*/ 342 h 892"/>
                    <a:gd name="T76" fmla="*/ 640 w 1014"/>
                    <a:gd name="T77" fmla="*/ 332 h 892"/>
                    <a:gd name="T78" fmla="*/ 644 w 1014"/>
                    <a:gd name="T79" fmla="*/ 476 h 892"/>
                    <a:gd name="T80" fmla="*/ 634 w 1014"/>
                    <a:gd name="T81" fmla="*/ 862 h 892"/>
                    <a:gd name="T82" fmla="*/ 664 w 1014"/>
                    <a:gd name="T83" fmla="*/ 890 h 892"/>
                    <a:gd name="T84" fmla="*/ 694 w 1014"/>
                    <a:gd name="T85" fmla="*/ 886 h 892"/>
                    <a:gd name="T86" fmla="*/ 716 w 1014"/>
                    <a:gd name="T87" fmla="*/ 848 h 892"/>
                    <a:gd name="T88" fmla="*/ 726 w 1014"/>
                    <a:gd name="T89" fmla="*/ 578 h 892"/>
                    <a:gd name="T90" fmla="*/ 744 w 1014"/>
                    <a:gd name="T91" fmla="*/ 564 h 892"/>
                    <a:gd name="T92" fmla="*/ 766 w 1014"/>
                    <a:gd name="T93" fmla="*/ 598 h 892"/>
                    <a:gd name="T94" fmla="*/ 788 w 1014"/>
                    <a:gd name="T95" fmla="*/ 840 h 892"/>
                    <a:gd name="T96" fmla="*/ 812 w 1014"/>
                    <a:gd name="T97" fmla="*/ 888 h 892"/>
                    <a:gd name="T98" fmla="*/ 848 w 1014"/>
                    <a:gd name="T99" fmla="*/ 888 h 892"/>
                    <a:gd name="T100" fmla="*/ 866 w 1014"/>
                    <a:gd name="T101" fmla="*/ 836 h 892"/>
                    <a:gd name="T102" fmla="*/ 826 w 1014"/>
                    <a:gd name="T103" fmla="*/ 332 h 892"/>
                    <a:gd name="T104" fmla="*/ 838 w 1014"/>
                    <a:gd name="T105" fmla="*/ 328 h 892"/>
                    <a:gd name="T106" fmla="*/ 926 w 1014"/>
                    <a:gd name="T107" fmla="*/ 522 h 892"/>
                    <a:gd name="T108" fmla="*/ 954 w 1014"/>
                    <a:gd name="T109" fmla="*/ 544 h 892"/>
                    <a:gd name="T110" fmla="*/ 990 w 1014"/>
                    <a:gd name="T111" fmla="*/ 542 h 892"/>
                    <a:gd name="T112" fmla="*/ 1014 w 1014"/>
                    <a:gd name="T113" fmla="*/ 504 h 892"/>
                    <a:gd name="T114" fmla="*/ 992 w 1014"/>
                    <a:gd name="T115" fmla="*/ 432 h 892"/>
                    <a:gd name="T116" fmla="*/ 882 w 1014"/>
                    <a:gd name="T117" fmla="*/ 228 h 892"/>
                    <a:gd name="T118" fmla="*/ 820 w 1014"/>
                    <a:gd name="T119" fmla="*/ 16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14" h="892">
                      <a:moveTo>
                        <a:pt x="820" y="162"/>
                      </a:moveTo>
                      <a:lnTo>
                        <a:pt x="820" y="162"/>
                      </a:lnTo>
                      <a:lnTo>
                        <a:pt x="798" y="156"/>
                      </a:lnTo>
                      <a:lnTo>
                        <a:pt x="774" y="150"/>
                      </a:lnTo>
                      <a:lnTo>
                        <a:pt x="748" y="148"/>
                      </a:lnTo>
                      <a:lnTo>
                        <a:pt x="722" y="150"/>
                      </a:lnTo>
                      <a:lnTo>
                        <a:pt x="696" y="152"/>
                      </a:lnTo>
                      <a:lnTo>
                        <a:pt x="670" y="156"/>
                      </a:lnTo>
                      <a:lnTo>
                        <a:pt x="648" y="162"/>
                      </a:lnTo>
                      <a:lnTo>
                        <a:pt x="630" y="170"/>
                      </a:lnTo>
                      <a:lnTo>
                        <a:pt x="630" y="170"/>
                      </a:lnTo>
                      <a:lnTo>
                        <a:pt x="618" y="178"/>
                      </a:lnTo>
                      <a:lnTo>
                        <a:pt x="606" y="192"/>
                      </a:lnTo>
                      <a:lnTo>
                        <a:pt x="596" y="208"/>
                      </a:lnTo>
                      <a:lnTo>
                        <a:pt x="584" y="228"/>
                      </a:lnTo>
                      <a:lnTo>
                        <a:pt x="574" y="250"/>
                      </a:lnTo>
                      <a:lnTo>
                        <a:pt x="564" y="272"/>
                      </a:lnTo>
                      <a:lnTo>
                        <a:pt x="546" y="322"/>
                      </a:lnTo>
                      <a:lnTo>
                        <a:pt x="532" y="368"/>
                      </a:lnTo>
                      <a:lnTo>
                        <a:pt x="520" y="408"/>
                      </a:lnTo>
                      <a:lnTo>
                        <a:pt x="510" y="448"/>
                      </a:lnTo>
                      <a:lnTo>
                        <a:pt x="510" y="448"/>
                      </a:lnTo>
                      <a:lnTo>
                        <a:pt x="496" y="418"/>
                      </a:lnTo>
                      <a:lnTo>
                        <a:pt x="462" y="348"/>
                      </a:lnTo>
                      <a:lnTo>
                        <a:pt x="442" y="308"/>
                      </a:lnTo>
                      <a:lnTo>
                        <a:pt x="420" y="268"/>
                      </a:lnTo>
                      <a:lnTo>
                        <a:pt x="398" y="236"/>
                      </a:lnTo>
                      <a:lnTo>
                        <a:pt x="388" y="222"/>
                      </a:lnTo>
                      <a:lnTo>
                        <a:pt x="378" y="212"/>
                      </a:lnTo>
                      <a:lnTo>
                        <a:pt x="378" y="212"/>
                      </a:lnTo>
                      <a:lnTo>
                        <a:pt x="370" y="204"/>
                      </a:lnTo>
                      <a:lnTo>
                        <a:pt x="360" y="198"/>
                      </a:lnTo>
                      <a:lnTo>
                        <a:pt x="350" y="194"/>
                      </a:lnTo>
                      <a:lnTo>
                        <a:pt x="340" y="192"/>
                      </a:lnTo>
                      <a:lnTo>
                        <a:pt x="316" y="188"/>
                      </a:lnTo>
                      <a:lnTo>
                        <a:pt x="292" y="186"/>
                      </a:lnTo>
                      <a:lnTo>
                        <a:pt x="250" y="186"/>
                      </a:lnTo>
                      <a:lnTo>
                        <a:pt x="232" y="186"/>
                      </a:lnTo>
                      <a:lnTo>
                        <a:pt x="218" y="182"/>
                      </a:lnTo>
                      <a:lnTo>
                        <a:pt x="218" y="182"/>
                      </a:lnTo>
                      <a:lnTo>
                        <a:pt x="200" y="170"/>
                      </a:lnTo>
                      <a:lnTo>
                        <a:pt x="182" y="152"/>
                      </a:lnTo>
                      <a:lnTo>
                        <a:pt x="164" y="132"/>
                      </a:lnTo>
                      <a:lnTo>
                        <a:pt x="144" y="110"/>
                      </a:lnTo>
                      <a:lnTo>
                        <a:pt x="108" y="62"/>
                      </a:lnTo>
                      <a:lnTo>
                        <a:pt x="92" y="42"/>
                      </a:lnTo>
                      <a:lnTo>
                        <a:pt x="74" y="24"/>
                      </a:lnTo>
                      <a:lnTo>
                        <a:pt x="74" y="24"/>
                      </a:lnTo>
                      <a:lnTo>
                        <a:pt x="60" y="12"/>
                      </a:lnTo>
                      <a:lnTo>
                        <a:pt x="52" y="6"/>
                      </a:lnTo>
                      <a:lnTo>
                        <a:pt x="44" y="2"/>
                      </a:lnTo>
                      <a:lnTo>
                        <a:pt x="36" y="0"/>
                      </a:lnTo>
                      <a:lnTo>
                        <a:pt x="28" y="0"/>
                      </a:lnTo>
                      <a:lnTo>
                        <a:pt x="20" y="2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0" y="30"/>
                      </a:lnTo>
                      <a:lnTo>
                        <a:pt x="0" y="38"/>
                      </a:lnTo>
                      <a:lnTo>
                        <a:pt x="2" y="48"/>
                      </a:lnTo>
                      <a:lnTo>
                        <a:pt x="6" y="56"/>
                      </a:lnTo>
                      <a:lnTo>
                        <a:pt x="16" y="72"/>
                      </a:lnTo>
                      <a:lnTo>
                        <a:pt x="16" y="72"/>
                      </a:lnTo>
                      <a:lnTo>
                        <a:pt x="50" y="116"/>
                      </a:lnTo>
                      <a:lnTo>
                        <a:pt x="90" y="168"/>
                      </a:lnTo>
                      <a:lnTo>
                        <a:pt x="128" y="220"/>
                      </a:lnTo>
                      <a:lnTo>
                        <a:pt x="158" y="266"/>
                      </a:lnTo>
                      <a:lnTo>
                        <a:pt x="158" y="266"/>
                      </a:lnTo>
                      <a:lnTo>
                        <a:pt x="162" y="274"/>
                      </a:lnTo>
                      <a:lnTo>
                        <a:pt x="164" y="288"/>
                      </a:lnTo>
                      <a:lnTo>
                        <a:pt x="168" y="332"/>
                      </a:lnTo>
                      <a:lnTo>
                        <a:pt x="170" y="388"/>
                      </a:lnTo>
                      <a:lnTo>
                        <a:pt x="170" y="450"/>
                      </a:lnTo>
                      <a:lnTo>
                        <a:pt x="170" y="514"/>
                      </a:lnTo>
                      <a:lnTo>
                        <a:pt x="166" y="572"/>
                      </a:lnTo>
                      <a:lnTo>
                        <a:pt x="162" y="616"/>
                      </a:lnTo>
                      <a:lnTo>
                        <a:pt x="160" y="632"/>
                      </a:lnTo>
                      <a:lnTo>
                        <a:pt x="156" y="644"/>
                      </a:lnTo>
                      <a:lnTo>
                        <a:pt x="156" y="644"/>
                      </a:lnTo>
                      <a:lnTo>
                        <a:pt x="154" y="646"/>
                      </a:lnTo>
                      <a:lnTo>
                        <a:pt x="152" y="646"/>
                      </a:lnTo>
                      <a:lnTo>
                        <a:pt x="148" y="644"/>
                      </a:lnTo>
                      <a:lnTo>
                        <a:pt x="140" y="640"/>
                      </a:lnTo>
                      <a:lnTo>
                        <a:pt x="130" y="634"/>
                      </a:lnTo>
                      <a:lnTo>
                        <a:pt x="110" y="616"/>
                      </a:lnTo>
                      <a:lnTo>
                        <a:pt x="98" y="608"/>
                      </a:lnTo>
                      <a:lnTo>
                        <a:pt x="88" y="600"/>
                      </a:lnTo>
                      <a:lnTo>
                        <a:pt x="88" y="600"/>
                      </a:lnTo>
                      <a:lnTo>
                        <a:pt x="70" y="592"/>
                      </a:lnTo>
                      <a:lnTo>
                        <a:pt x="62" y="588"/>
                      </a:lnTo>
                      <a:lnTo>
                        <a:pt x="54" y="586"/>
                      </a:lnTo>
                      <a:lnTo>
                        <a:pt x="46" y="586"/>
                      </a:lnTo>
                      <a:lnTo>
                        <a:pt x="40" y="586"/>
                      </a:lnTo>
                      <a:lnTo>
                        <a:pt x="34" y="590"/>
                      </a:lnTo>
                      <a:lnTo>
                        <a:pt x="28" y="598"/>
                      </a:lnTo>
                      <a:lnTo>
                        <a:pt x="28" y="598"/>
                      </a:lnTo>
                      <a:lnTo>
                        <a:pt x="24" y="606"/>
                      </a:lnTo>
                      <a:lnTo>
                        <a:pt x="24" y="616"/>
                      </a:lnTo>
                      <a:lnTo>
                        <a:pt x="26" y="626"/>
                      </a:lnTo>
                      <a:lnTo>
                        <a:pt x="28" y="634"/>
                      </a:lnTo>
                      <a:lnTo>
                        <a:pt x="34" y="644"/>
                      </a:lnTo>
                      <a:lnTo>
                        <a:pt x="40" y="652"/>
                      </a:lnTo>
                      <a:lnTo>
                        <a:pt x="48" y="660"/>
                      </a:lnTo>
                      <a:lnTo>
                        <a:pt x="56" y="666"/>
                      </a:lnTo>
                      <a:lnTo>
                        <a:pt x="56" y="666"/>
                      </a:lnTo>
                      <a:lnTo>
                        <a:pt x="88" y="688"/>
                      </a:lnTo>
                      <a:lnTo>
                        <a:pt x="130" y="710"/>
                      </a:lnTo>
                      <a:lnTo>
                        <a:pt x="150" y="720"/>
                      </a:lnTo>
                      <a:lnTo>
                        <a:pt x="170" y="726"/>
                      </a:lnTo>
                      <a:lnTo>
                        <a:pt x="186" y="730"/>
                      </a:lnTo>
                      <a:lnTo>
                        <a:pt x="198" y="730"/>
                      </a:lnTo>
                      <a:lnTo>
                        <a:pt x="198" y="730"/>
                      </a:lnTo>
                      <a:lnTo>
                        <a:pt x="206" y="726"/>
                      </a:lnTo>
                      <a:lnTo>
                        <a:pt x="212" y="722"/>
                      </a:lnTo>
                      <a:lnTo>
                        <a:pt x="218" y="718"/>
                      </a:lnTo>
                      <a:lnTo>
                        <a:pt x="222" y="712"/>
                      </a:lnTo>
                      <a:lnTo>
                        <a:pt x="228" y="700"/>
                      </a:lnTo>
                      <a:lnTo>
                        <a:pt x="230" y="688"/>
                      </a:lnTo>
                      <a:lnTo>
                        <a:pt x="230" y="688"/>
                      </a:lnTo>
                      <a:lnTo>
                        <a:pt x="234" y="658"/>
                      </a:lnTo>
                      <a:lnTo>
                        <a:pt x="236" y="620"/>
                      </a:lnTo>
                      <a:lnTo>
                        <a:pt x="238" y="602"/>
                      </a:lnTo>
                      <a:lnTo>
                        <a:pt x="242" y="588"/>
                      </a:lnTo>
                      <a:lnTo>
                        <a:pt x="248" y="578"/>
                      </a:lnTo>
                      <a:lnTo>
                        <a:pt x="250" y="576"/>
                      </a:lnTo>
                      <a:lnTo>
                        <a:pt x="254" y="576"/>
                      </a:lnTo>
                      <a:lnTo>
                        <a:pt x="254" y="576"/>
                      </a:lnTo>
                      <a:lnTo>
                        <a:pt x="260" y="578"/>
                      </a:lnTo>
                      <a:lnTo>
                        <a:pt x="264" y="586"/>
                      </a:lnTo>
                      <a:lnTo>
                        <a:pt x="268" y="596"/>
                      </a:lnTo>
                      <a:lnTo>
                        <a:pt x="270" y="610"/>
                      </a:lnTo>
                      <a:lnTo>
                        <a:pt x="274" y="644"/>
                      </a:lnTo>
                      <a:lnTo>
                        <a:pt x="276" y="686"/>
                      </a:lnTo>
                      <a:lnTo>
                        <a:pt x="278" y="774"/>
                      </a:lnTo>
                      <a:lnTo>
                        <a:pt x="278" y="814"/>
                      </a:lnTo>
                      <a:lnTo>
                        <a:pt x="280" y="844"/>
                      </a:lnTo>
                      <a:lnTo>
                        <a:pt x="280" y="844"/>
                      </a:lnTo>
                      <a:lnTo>
                        <a:pt x="280" y="854"/>
                      </a:lnTo>
                      <a:lnTo>
                        <a:pt x="284" y="864"/>
                      </a:lnTo>
                      <a:lnTo>
                        <a:pt x="288" y="872"/>
                      </a:lnTo>
                      <a:lnTo>
                        <a:pt x="292" y="878"/>
                      </a:lnTo>
                      <a:lnTo>
                        <a:pt x="298" y="884"/>
                      </a:lnTo>
                      <a:lnTo>
                        <a:pt x="304" y="888"/>
                      </a:lnTo>
                      <a:lnTo>
                        <a:pt x="312" y="890"/>
                      </a:lnTo>
                      <a:lnTo>
                        <a:pt x="318" y="890"/>
                      </a:lnTo>
                      <a:lnTo>
                        <a:pt x="318" y="890"/>
                      </a:lnTo>
                      <a:lnTo>
                        <a:pt x="320" y="890"/>
                      </a:lnTo>
                      <a:lnTo>
                        <a:pt x="320" y="890"/>
                      </a:lnTo>
                      <a:lnTo>
                        <a:pt x="328" y="890"/>
                      </a:lnTo>
                      <a:lnTo>
                        <a:pt x="336" y="886"/>
                      </a:lnTo>
                      <a:lnTo>
                        <a:pt x="342" y="882"/>
                      </a:lnTo>
                      <a:lnTo>
                        <a:pt x="348" y="878"/>
                      </a:lnTo>
                      <a:lnTo>
                        <a:pt x="352" y="870"/>
                      </a:lnTo>
                      <a:lnTo>
                        <a:pt x="356" y="862"/>
                      </a:lnTo>
                      <a:lnTo>
                        <a:pt x="358" y="844"/>
                      </a:lnTo>
                      <a:lnTo>
                        <a:pt x="358" y="844"/>
                      </a:lnTo>
                      <a:lnTo>
                        <a:pt x="360" y="790"/>
                      </a:lnTo>
                      <a:lnTo>
                        <a:pt x="362" y="720"/>
                      </a:lnTo>
                      <a:lnTo>
                        <a:pt x="362" y="562"/>
                      </a:lnTo>
                      <a:lnTo>
                        <a:pt x="360" y="352"/>
                      </a:lnTo>
                      <a:lnTo>
                        <a:pt x="360" y="352"/>
                      </a:lnTo>
                      <a:lnTo>
                        <a:pt x="360" y="346"/>
                      </a:lnTo>
                      <a:lnTo>
                        <a:pt x="362" y="344"/>
                      </a:lnTo>
                      <a:lnTo>
                        <a:pt x="364" y="346"/>
                      </a:lnTo>
                      <a:lnTo>
                        <a:pt x="368" y="350"/>
                      </a:lnTo>
                      <a:lnTo>
                        <a:pt x="376" y="358"/>
                      </a:lnTo>
                      <a:lnTo>
                        <a:pt x="392" y="386"/>
                      </a:lnTo>
                      <a:lnTo>
                        <a:pt x="414" y="422"/>
                      </a:lnTo>
                      <a:lnTo>
                        <a:pt x="452" y="494"/>
                      </a:lnTo>
                      <a:lnTo>
                        <a:pt x="468" y="528"/>
                      </a:lnTo>
                      <a:lnTo>
                        <a:pt x="468" y="528"/>
                      </a:lnTo>
                      <a:lnTo>
                        <a:pt x="476" y="538"/>
                      </a:lnTo>
                      <a:lnTo>
                        <a:pt x="486" y="546"/>
                      </a:lnTo>
                      <a:lnTo>
                        <a:pt x="498" y="550"/>
                      </a:lnTo>
                      <a:lnTo>
                        <a:pt x="510" y="552"/>
                      </a:lnTo>
                      <a:lnTo>
                        <a:pt x="510" y="552"/>
                      </a:lnTo>
                      <a:lnTo>
                        <a:pt x="516" y="552"/>
                      </a:lnTo>
                      <a:lnTo>
                        <a:pt x="516" y="552"/>
                      </a:lnTo>
                      <a:lnTo>
                        <a:pt x="524" y="552"/>
                      </a:lnTo>
                      <a:lnTo>
                        <a:pt x="524" y="552"/>
                      </a:lnTo>
                      <a:lnTo>
                        <a:pt x="536" y="550"/>
                      </a:lnTo>
                      <a:lnTo>
                        <a:pt x="550" y="544"/>
                      </a:lnTo>
                      <a:lnTo>
                        <a:pt x="560" y="536"/>
                      </a:lnTo>
                      <a:lnTo>
                        <a:pt x="568" y="522"/>
                      </a:lnTo>
                      <a:lnTo>
                        <a:pt x="568" y="522"/>
                      </a:lnTo>
                      <a:lnTo>
                        <a:pt x="576" y="486"/>
                      </a:lnTo>
                      <a:lnTo>
                        <a:pt x="598" y="410"/>
                      </a:lnTo>
                      <a:lnTo>
                        <a:pt x="610" y="372"/>
                      </a:lnTo>
                      <a:lnTo>
                        <a:pt x="622" y="342"/>
                      </a:lnTo>
                      <a:lnTo>
                        <a:pt x="626" y="332"/>
                      </a:lnTo>
                      <a:lnTo>
                        <a:pt x="632" y="328"/>
                      </a:lnTo>
                      <a:lnTo>
                        <a:pt x="634" y="326"/>
                      </a:lnTo>
                      <a:lnTo>
                        <a:pt x="636" y="326"/>
                      </a:lnTo>
                      <a:lnTo>
                        <a:pt x="640" y="332"/>
                      </a:lnTo>
                      <a:lnTo>
                        <a:pt x="640" y="332"/>
                      </a:lnTo>
                      <a:lnTo>
                        <a:pt x="642" y="342"/>
                      </a:lnTo>
                      <a:lnTo>
                        <a:pt x="642" y="358"/>
                      </a:lnTo>
                      <a:lnTo>
                        <a:pt x="644" y="408"/>
                      </a:lnTo>
                      <a:lnTo>
                        <a:pt x="644" y="476"/>
                      </a:lnTo>
                      <a:lnTo>
                        <a:pt x="642" y="552"/>
                      </a:lnTo>
                      <a:lnTo>
                        <a:pt x="630" y="844"/>
                      </a:lnTo>
                      <a:lnTo>
                        <a:pt x="630" y="844"/>
                      </a:lnTo>
                      <a:lnTo>
                        <a:pt x="632" y="854"/>
                      </a:lnTo>
                      <a:lnTo>
                        <a:pt x="634" y="862"/>
                      </a:lnTo>
                      <a:lnTo>
                        <a:pt x="638" y="870"/>
                      </a:lnTo>
                      <a:lnTo>
                        <a:pt x="642" y="878"/>
                      </a:lnTo>
                      <a:lnTo>
                        <a:pt x="648" y="882"/>
                      </a:lnTo>
                      <a:lnTo>
                        <a:pt x="656" y="888"/>
                      </a:lnTo>
                      <a:lnTo>
                        <a:pt x="664" y="890"/>
                      </a:lnTo>
                      <a:lnTo>
                        <a:pt x="672" y="892"/>
                      </a:lnTo>
                      <a:lnTo>
                        <a:pt x="672" y="892"/>
                      </a:lnTo>
                      <a:lnTo>
                        <a:pt x="680" y="892"/>
                      </a:lnTo>
                      <a:lnTo>
                        <a:pt x="688" y="890"/>
                      </a:lnTo>
                      <a:lnTo>
                        <a:pt x="694" y="886"/>
                      </a:lnTo>
                      <a:lnTo>
                        <a:pt x="702" y="880"/>
                      </a:lnTo>
                      <a:lnTo>
                        <a:pt x="708" y="874"/>
                      </a:lnTo>
                      <a:lnTo>
                        <a:pt x="712" y="866"/>
                      </a:lnTo>
                      <a:lnTo>
                        <a:pt x="714" y="858"/>
                      </a:lnTo>
                      <a:lnTo>
                        <a:pt x="716" y="848"/>
                      </a:lnTo>
                      <a:lnTo>
                        <a:pt x="716" y="848"/>
                      </a:lnTo>
                      <a:lnTo>
                        <a:pt x="718" y="710"/>
                      </a:lnTo>
                      <a:lnTo>
                        <a:pt x="720" y="624"/>
                      </a:lnTo>
                      <a:lnTo>
                        <a:pt x="722" y="596"/>
                      </a:lnTo>
                      <a:lnTo>
                        <a:pt x="726" y="578"/>
                      </a:lnTo>
                      <a:lnTo>
                        <a:pt x="730" y="572"/>
                      </a:lnTo>
                      <a:lnTo>
                        <a:pt x="734" y="568"/>
                      </a:lnTo>
                      <a:lnTo>
                        <a:pt x="738" y="564"/>
                      </a:lnTo>
                      <a:lnTo>
                        <a:pt x="744" y="564"/>
                      </a:lnTo>
                      <a:lnTo>
                        <a:pt x="744" y="564"/>
                      </a:lnTo>
                      <a:lnTo>
                        <a:pt x="750" y="564"/>
                      </a:lnTo>
                      <a:lnTo>
                        <a:pt x="752" y="564"/>
                      </a:lnTo>
                      <a:lnTo>
                        <a:pt x="756" y="568"/>
                      </a:lnTo>
                      <a:lnTo>
                        <a:pt x="760" y="578"/>
                      </a:lnTo>
                      <a:lnTo>
                        <a:pt x="766" y="598"/>
                      </a:lnTo>
                      <a:lnTo>
                        <a:pt x="772" y="632"/>
                      </a:lnTo>
                      <a:lnTo>
                        <a:pt x="776" y="680"/>
                      </a:lnTo>
                      <a:lnTo>
                        <a:pt x="782" y="748"/>
                      </a:lnTo>
                      <a:lnTo>
                        <a:pt x="788" y="840"/>
                      </a:lnTo>
                      <a:lnTo>
                        <a:pt x="788" y="840"/>
                      </a:lnTo>
                      <a:lnTo>
                        <a:pt x="792" y="858"/>
                      </a:lnTo>
                      <a:lnTo>
                        <a:pt x="796" y="868"/>
                      </a:lnTo>
                      <a:lnTo>
                        <a:pt x="800" y="876"/>
                      </a:lnTo>
                      <a:lnTo>
                        <a:pt x="806" y="882"/>
                      </a:lnTo>
                      <a:lnTo>
                        <a:pt x="812" y="888"/>
                      </a:lnTo>
                      <a:lnTo>
                        <a:pt x="820" y="892"/>
                      </a:lnTo>
                      <a:lnTo>
                        <a:pt x="830" y="892"/>
                      </a:lnTo>
                      <a:lnTo>
                        <a:pt x="830" y="892"/>
                      </a:lnTo>
                      <a:lnTo>
                        <a:pt x="840" y="892"/>
                      </a:lnTo>
                      <a:lnTo>
                        <a:pt x="848" y="888"/>
                      </a:lnTo>
                      <a:lnTo>
                        <a:pt x="856" y="882"/>
                      </a:lnTo>
                      <a:lnTo>
                        <a:pt x="860" y="874"/>
                      </a:lnTo>
                      <a:lnTo>
                        <a:pt x="864" y="866"/>
                      </a:lnTo>
                      <a:lnTo>
                        <a:pt x="866" y="856"/>
                      </a:lnTo>
                      <a:lnTo>
                        <a:pt x="866" y="836"/>
                      </a:lnTo>
                      <a:lnTo>
                        <a:pt x="866" y="836"/>
                      </a:lnTo>
                      <a:lnTo>
                        <a:pt x="844" y="594"/>
                      </a:lnTo>
                      <a:lnTo>
                        <a:pt x="830" y="422"/>
                      </a:lnTo>
                      <a:lnTo>
                        <a:pt x="826" y="362"/>
                      </a:lnTo>
                      <a:lnTo>
                        <a:pt x="826" y="332"/>
                      </a:lnTo>
                      <a:lnTo>
                        <a:pt x="826" y="332"/>
                      </a:lnTo>
                      <a:lnTo>
                        <a:pt x="828" y="324"/>
                      </a:lnTo>
                      <a:lnTo>
                        <a:pt x="830" y="324"/>
                      </a:lnTo>
                      <a:lnTo>
                        <a:pt x="832" y="324"/>
                      </a:lnTo>
                      <a:lnTo>
                        <a:pt x="838" y="328"/>
                      </a:lnTo>
                      <a:lnTo>
                        <a:pt x="844" y="338"/>
                      </a:lnTo>
                      <a:lnTo>
                        <a:pt x="860" y="366"/>
                      </a:lnTo>
                      <a:lnTo>
                        <a:pt x="878" y="406"/>
                      </a:lnTo>
                      <a:lnTo>
                        <a:pt x="912" y="484"/>
                      </a:lnTo>
                      <a:lnTo>
                        <a:pt x="926" y="522"/>
                      </a:lnTo>
                      <a:lnTo>
                        <a:pt x="926" y="522"/>
                      </a:lnTo>
                      <a:lnTo>
                        <a:pt x="932" y="530"/>
                      </a:lnTo>
                      <a:lnTo>
                        <a:pt x="938" y="536"/>
                      </a:lnTo>
                      <a:lnTo>
                        <a:pt x="946" y="542"/>
                      </a:lnTo>
                      <a:lnTo>
                        <a:pt x="954" y="544"/>
                      </a:lnTo>
                      <a:lnTo>
                        <a:pt x="962" y="546"/>
                      </a:lnTo>
                      <a:lnTo>
                        <a:pt x="972" y="546"/>
                      </a:lnTo>
                      <a:lnTo>
                        <a:pt x="982" y="544"/>
                      </a:lnTo>
                      <a:lnTo>
                        <a:pt x="990" y="542"/>
                      </a:lnTo>
                      <a:lnTo>
                        <a:pt x="990" y="542"/>
                      </a:lnTo>
                      <a:lnTo>
                        <a:pt x="998" y="536"/>
                      </a:lnTo>
                      <a:lnTo>
                        <a:pt x="1004" y="530"/>
                      </a:lnTo>
                      <a:lnTo>
                        <a:pt x="1010" y="522"/>
                      </a:lnTo>
                      <a:lnTo>
                        <a:pt x="1014" y="512"/>
                      </a:lnTo>
                      <a:lnTo>
                        <a:pt x="1014" y="504"/>
                      </a:lnTo>
                      <a:lnTo>
                        <a:pt x="1014" y="494"/>
                      </a:lnTo>
                      <a:lnTo>
                        <a:pt x="1014" y="486"/>
                      </a:lnTo>
                      <a:lnTo>
                        <a:pt x="1010" y="476"/>
                      </a:lnTo>
                      <a:lnTo>
                        <a:pt x="1010" y="476"/>
                      </a:lnTo>
                      <a:lnTo>
                        <a:pt x="992" y="432"/>
                      </a:lnTo>
                      <a:lnTo>
                        <a:pt x="970" y="388"/>
                      </a:lnTo>
                      <a:lnTo>
                        <a:pt x="944" y="334"/>
                      </a:lnTo>
                      <a:lnTo>
                        <a:pt x="914" y="278"/>
                      </a:lnTo>
                      <a:lnTo>
                        <a:pt x="898" y="252"/>
                      </a:lnTo>
                      <a:lnTo>
                        <a:pt x="882" y="228"/>
                      </a:lnTo>
                      <a:lnTo>
                        <a:pt x="866" y="206"/>
                      </a:lnTo>
                      <a:lnTo>
                        <a:pt x="850" y="186"/>
                      </a:lnTo>
                      <a:lnTo>
                        <a:pt x="834" y="172"/>
                      </a:lnTo>
                      <a:lnTo>
                        <a:pt x="820" y="162"/>
                      </a:lnTo>
                      <a:lnTo>
                        <a:pt x="820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 sz="400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타원 116">
                <a:extLst>
                  <a:ext uri="{FF2B5EF4-FFF2-40B4-BE49-F238E27FC236}">
                    <a16:creationId xmlns:a16="http://schemas.microsoft.com/office/drawing/2014/main" xmlns="" id="{79148648-1761-4EB7-BE38-10538239934B}"/>
                  </a:ext>
                </a:extLst>
              </p:cNvPr>
              <p:cNvSpPr/>
              <p:nvPr/>
            </p:nvSpPr>
            <p:spPr>
              <a:xfrm>
                <a:off x="4180148" y="5230467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/>
                  <a:buChar char="ü"/>
                  <a:defRPr lang="ko-KR" altLang="en-US"/>
                </a:pPr>
                <a:endParaRPr lang="ko-KR" altLang="en-US" sz="2000" spc="-65">
                  <a:solidFill>
                    <a:srgbClr val="F79646">
                      <a:lumMod val="50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타원 117">
                <a:extLst>
                  <a:ext uri="{FF2B5EF4-FFF2-40B4-BE49-F238E27FC236}">
                    <a16:creationId xmlns:a16="http://schemas.microsoft.com/office/drawing/2014/main" xmlns="" id="{430643E1-57A5-434B-A1E7-602B893C7CDF}"/>
                  </a:ext>
                </a:extLst>
              </p:cNvPr>
              <p:cNvSpPr/>
              <p:nvPr/>
            </p:nvSpPr>
            <p:spPr>
              <a:xfrm>
                <a:off x="4624014" y="5288745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/>
                  <a:buChar char="ü"/>
                  <a:defRPr lang="ko-KR" altLang="en-US"/>
                </a:pPr>
                <a:endParaRPr lang="ko-KR" altLang="en-US" sz="2000" spc="-65">
                  <a:solidFill>
                    <a:srgbClr val="F79646">
                      <a:lumMod val="50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xmlns="" id="{DFC23E57-4422-4D28-9B97-1034D83FF5C3}"/>
                  </a:ext>
                </a:extLst>
              </p:cNvPr>
              <p:cNvSpPr/>
              <p:nvPr/>
            </p:nvSpPr>
            <p:spPr>
              <a:xfrm>
                <a:off x="5093639" y="5251445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/>
                  <a:buChar char="ü"/>
                  <a:defRPr lang="ko-KR" altLang="en-US"/>
                </a:pPr>
                <a:endParaRPr lang="ko-KR" altLang="en-US" sz="2000" spc="-65">
                  <a:solidFill>
                    <a:srgbClr val="F79646">
                      <a:lumMod val="50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xmlns="" id="{5D33E538-4B89-4803-BD3E-E11561C35EEC}"/>
                  </a:ext>
                </a:extLst>
              </p:cNvPr>
              <p:cNvSpPr/>
              <p:nvPr/>
            </p:nvSpPr>
            <p:spPr>
              <a:xfrm>
                <a:off x="5598877" y="5250840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/>
                  <a:buChar char="ü"/>
                  <a:defRPr lang="ko-KR" altLang="en-US"/>
                </a:pPr>
                <a:endParaRPr lang="ko-KR" altLang="en-US" sz="2000" spc="-65">
                  <a:solidFill>
                    <a:srgbClr val="F79646">
                      <a:lumMod val="50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D761FA2-2EA5-4460-8ABA-B45C9757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그룹 80">
            <a:extLst>
              <a:ext uri="{FF2B5EF4-FFF2-40B4-BE49-F238E27FC236}">
                <a16:creationId xmlns:a16="http://schemas.microsoft.com/office/drawing/2014/main" xmlns="" id="{476FAD87-5F60-4FF3-829E-B39A4408C480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xmlns="" id="{5CA4E301-43F6-47A5-88EE-A8CB9830E5AD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xmlns="" id="{6EECABA9-9F25-4BA1-AF0F-857B4F9245BF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32" name="직사각형 131">
                  <a:extLst>
                    <a:ext uri="{FF2B5EF4-FFF2-40B4-BE49-F238E27FC236}">
                      <a16:creationId xmlns:a16="http://schemas.microsoft.com/office/drawing/2014/main" xmlns="" id="{DE9D2AE4-EC5E-4A03-ABE2-7C9E0D98C2E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3" name="직사각형 132">
                  <a:extLst>
                    <a:ext uri="{FF2B5EF4-FFF2-40B4-BE49-F238E27FC236}">
                      <a16:creationId xmlns:a16="http://schemas.microsoft.com/office/drawing/2014/main" xmlns="" id="{9BBE4404-36A7-44DB-B458-5E6C68022492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xmlns="" id="{A9C7B5DF-996E-48B7-8935-779A6A36624D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5" name="직사각형 134">
                  <a:extLst>
                    <a:ext uri="{FF2B5EF4-FFF2-40B4-BE49-F238E27FC236}">
                      <a16:creationId xmlns:a16="http://schemas.microsoft.com/office/drawing/2014/main" xmlns="" id="{E6B69EDA-750F-4CC4-B4E3-661063F5C21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36" name="그룹 135">
                  <a:extLst>
                    <a:ext uri="{FF2B5EF4-FFF2-40B4-BE49-F238E27FC236}">
                      <a16:creationId xmlns:a16="http://schemas.microsoft.com/office/drawing/2014/main" xmlns="" id="{7FD3DBA0-93E1-4C34-B6F8-6A40ECDC5F80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39" name="직사각형 138">
                    <a:extLst>
                      <a:ext uri="{FF2B5EF4-FFF2-40B4-BE49-F238E27FC236}">
                        <a16:creationId xmlns:a16="http://schemas.microsoft.com/office/drawing/2014/main" xmlns="" id="{2F195141-1469-495A-8A21-BD70C38519F7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40" name="직사각형 139">
                    <a:extLst>
                      <a:ext uri="{FF2B5EF4-FFF2-40B4-BE49-F238E27FC236}">
                        <a16:creationId xmlns:a16="http://schemas.microsoft.com/office/drawing/2014/main" xmlns="" id="{27215035-BD3D-4D16-8666-575D267E8B4F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41" name="직선 연결선 140">
                    <a:extLst>
                      <a:ext uri="{FF2B5EF4-FFF2-40B4-BE49-F238E27FC236}">
                        <a16:creationId xmlns:a16="http://schemas.microsoft.com/office/drawing/2014/main" xmlns="" id="{49FE8841-5826-4D69-B7F8-E0AABFBB87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xmlns="" id="{2C5A81AD-73EC-423A-8D97-6571B63B7981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8" name="직각 삼각형 137">
                  <a:extLst>
                    <a:ext uri="{FF2B5EF4-FFF2-40B4-BE49-F238E27FC236}">
                      <a16:creationId xmlns:a16="http://schemas.microsoft.com/office/drawing/2014/main" xmlns="" id="{9CFB22BF-6EBA-4952-8445-A1032A8C418A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xmlns="" id="{DB459507-8653-471D-8CCA-8CF55733F012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86" name="Freeform 458">
                  <a:extLst>
                    <a:ext uri="{FF2B5EF4-FFF2-40B4-BE49-F238E27FC236}">
                      <a16:creationId xmlns:a16="http://schemas.microsoft.com/office/drawing/2014/main" xmlns="" id="{0075D286-F9E3-40FE-B142-D7FCE9EB3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9" name="직사각형 88">
                  <a:extLst>
                    <a:ext uri="{FF2B5EF4-FFF2-40B4-BE49-F238E27FC236}">
                      <a16:creationId xmlns:a16="http://schemas.microsoft.com/office/drawing/2014/main" xmlns="" id="{8C494B63-4597-449D-BBBF-97C35FFCCE24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90" name="Freeform 458">
                  <a:extLst>
                    <a:ext uri="{FF2B5EF4-FFF2-40B4-BE49-F238E27FC236}">
                      <a16:creationId xmlns:a16="http://schemas.microsoft.com/office/drawing/2014/main" xmlns="" id="{53188F7C-EFFE-4669-9D4D-1FDA5C6D0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xmlns="" id="{E2C0F1B3-F458-4A7B-9039-41A95CE3676A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92" name="Freeform 458">
                  <a:extLst>
                    <a:ext uri="{FF2B5EF4-FFF2-40B4-BE49-F238E27FC236}">
                      <a16:creationId xmlns:a16="http://schemas.microsoft.com/office/drawing/2014/main" xmlns="" id="{8B2B94E2-DD76-4A38-A5F0-A0E4751A6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xmlns="" id="{0E9BCF79-09C7-4C12-859A-4AE42C241304}"/>
                    </a:ext>
                  </a:extLst>
                </p:cNvPr>
                <p:cNvSpPr/>
                <p:nvPr/>
              </p:nvSpPr>
              <p:spPr>
                <a:xfrm>
                  <a:off x="4005860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130" name="Freeform 458">
                  <a:extLst>
                    <a:ext uri="{FF2B5EF4-FFF2-40B4-BE49-F238E27FC236}">
                      <a16:creationId xmlns:a16="http://schemas.microsoft.com/office/drawing/2014/main" xmlns="" id="{D4ECF16D-8600-4C1D-A2FC-C99FB9513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50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xmlns="" id="{28671B9A-2473-4678-B7DD-EA17AE0BD422}"/>
                    </a:ext>
                  </a:extLst>
                </p:cNvPr>
                <p:cNvSpPr/>
                <p:nvPr/>
              </p:nvSpPr>
              <p:spPr>
                <a:xfrm>
                  <a:off x="574848" y="48371"/>
                  <a:ext cx="176202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공동체활성화  공모 지원</a:t>
                  </a:r>
                  <a:endParaRPr lang="ko-KR" altLang="en-US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B09294FA-BA00-456B-A192-DB5FF49AD352}"/>
                </a:ext>
              </a:extLst>
            </p:cNvPr>
            <p:cNvSpPr txBox="1"/>
            <p:nvPr/>
          </p:nvSpPr>
          <p:spPr>
            <a:xfrm>
              <a:off x="295276" y="420861"/>
              <a:ext cx="83915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매년 지속적인 교육 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 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사업설명회 및 컨설팅을 통한 활성화 유도</a:t>
              </a:r>
            </a:p>
          </p:txBody>
        </p:sp>
      </p:grpSp>
      <p:pic>
        <p:nvPicPr>
          <p:cNvPr id="157" name="그림 156">
            <a:extLst>
              <a:ext uri="{FF2B5EF4-FFF2-40B4-BE49-F238E27FC236}">
                <a16:creationId xmlns:a16="http://schemas.microsoft.com/office/drawing/2014/main" xmlns="" id="{F3A89215-0086-41A2-A1D6-F419F4B12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5326" t="18868" r="-12527" b="25766"/>
          <a:stretch/>
        </p:blipFill>
        <p:spPr>
          <a:xfrm>
            <a:off x="3450758" y="1862714"/>
            <a:ext cx="416391" cy="1771651"/>
          </a:xfrm>
          <a:prstGeom prst="rect">
            <a:avLst/>
          </a:prstGeom>
        </p:spPr>
      </p:pic>
      <p:pic>
        <p:nvPicPr>
          <p:cNvPr id="158" name="그림 157">
            <a:extLst>
              <a:ext uri="{FF2B5EF4-FFF2-40B4-BE49-F238E27FC236}">
                <a16:creationId xmlns:a16="http://schemas.microsoft.com/office/drawing/2014/main" xmlns="" id="{C43E6C75-313D-4ED6-80DE-73F39C4DE5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5326" t="18868" r="-12527" b="25766"/>
          <a:stretch/>
        </p:blipFill>
        <p:spPr>
          <a:xfrm>
            <a:off x="6402983" y="1766736"/>
            <a:ext cx="416391" cy="1905730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7" name="Picture 7" descr="G:\[공모사업]사진자료\2019\6월\34_금호대우 20190628.em교육및 발효액만들기\20190628_134259.jpg"/>
          <p:cNvPicPr preferRelativeResize="0">
            <a:picLocks noChangeArrowheads="1"/>
          </p:cNvPicPr>
          <p:nvPr/>
        </p:nvPicPr>
        <p:blipFill rotWithShape="1">
          <a:blip r:embed="rId4" cstate="print"/>
          <a:srcRect l="14860" r="23298"/>
          <a:stretch/>
        </p:blipFill>
        <p:spPr bwMode="auto">
          <a:xfrm>
            <a:off x="0" y="4254253"/>
            <a:ext cx="2417325" cy="2170050"/>
          </a:xfrm>
          <a:prstGeom prst="rect">
            <a:avLst/>
          </a:prstGeom>
          <a:noFill/>
        </p:spPr>
      </p:pic>
      <p:pic>
        <p:nvPicPr>
          <p:cNvPr id="25608" name="Picture 8" descr="G:\[16]공동주택과(2019.7.8)\공동주택과\토론회\사진자료\윤리교육.jpg"/>
          <p:cNvPicPr preferRelativeResize="0">
            <a:picLocks noChangeArrowheads="1"/>
          </p:cNvPicPr>
          <p:nvPr/>
        </p:nvPicPr>
        <p:blipFill rotWithShape="1">
          <a:blip r:embed="rId5" cstate="print"/>
          <a:srcRect l="5652" r="5652"/>
          <a:stretch/>
        </p:blipFill>
        <p:spPr bwMode="auto">
          <a:xfrm>
            <a:off x="2363510" y="4254253"/>
            <a:ext cx="2484000" cy="2170050"/>
          </a:xfrm>
          <a:prstGeom prst="rect">
            <a:avLst/>
          </a:prstGeom>
          <a:noFill/>
        </p:spPr>
      </p:pic>
      <p:pic>
        <p:nvPicPr>
          <p:cNvPr id="178" name="그림 177">
            <a:extLst>
              <a:ext uri="{FF2B5EF4-FFF2-40B4-BE49-F238E27FC236}">
                <a16:creationId xmlns:a16="http://schemas.microsoft.com/office/drawing/2014/main" xmlns="" id="{31F1AF9D-3CAA-407D-B416-30012C65DF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/>
          <a:srcRect l="4016" r="29862" b="20886"/>
          <a:stretch/>
        </p:blipFill>
        <p:spPr>
          <a:xfrm>
            <a:off x="4793695" y="4254253"/>
            <a:ext cx="2484000" cy="2170050"/>
          </a:xfrm>
          <a:prstGeom prst="rect">
            <a:avLst/>
          </a:prstGeom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45" name="그림 144"/>
          <p:cNvPicPr preferRelativeResize="0">
            <a:picLocks/>
          </p:cNvPicPr>
          <p:nvPr/>
        </p:nvPicPr>
        <p:blipFill rotWithShape="1">
          <a:blip r:embed="rId7" cstate="print"/>
          <a:srcRect l="23445" t="15874" r="20764" b="15729"/>
          <a:stretch/>
        </p:blipFill>
        <p:spPr>
          <a:xfrm>
            <a:off x="7215528" y="4254253"/>
            <a:ext cx="2690472" cy="2170050"/>
          </a:xfrm>
          <a:prstGeom prst="rect">
            <a:avLst/>
          </a:prstGeom>
          <a:effectLst/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C3D82B69-F0DE-41EF-9FE3-EB580266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13</a:t>
            </a:fld>
            <a:endParaRPr lang="ko-KR" altLang="en-US"/>
          </a:p>
        </p:txBody>
      </p:sp>
      <p:grpSp>
        <p:nvGrpSpPr>
          <p:cNvPr id="66587" name="그룹 66586">
            <a:extLst>
              <a:ext uri="{FF2B5EF4-FFF2-40B4-BE49-F238E27FC236}">
                <a16:creationId xmlns:a16="http://schemas.microsoft.com/office/drawing/2014/main" xmlns="" id="{CC101F74-2957-496C-A32D-CF8F314292F6}"/>
              </a:ext>
            </a:extLst>
          </p:cNvPr>
          <p:cNvGrpSpPr/>
          <p:nvPr/>
        </p:nvGrpSpPr>
        <p:grpSpPr>
          <a:xfrm>
            <a:off x="980255" y="1760319"/>
            <a:ext cx="7945490" cy="1989167"/>
            <a:chOff x="986618" y="1726404"/>
            <a:chExt cx="7945490" cy="1989167"/>
          </a:xfrm>
        </p:grpSpPr>
        <p:grpSp>
          <p:nvGrpSpPr>
            <p:cNvPr id="66582" name="그룹 66581">
              <a:extLst>
                <a:ext uri="{FF2B5EF4-FFF2-40B4-BE49-F238E27FC236}">
                  <a16:creationId xmlns:a16="http://schemas.microsoft.com/office/drawing/2014/main" xmlns="" id="{2301AC6A-F80E-4ED8-96D3-27303767DAC9}"/>
                </a:ext>
              </a:extLst>
            </p:cNvPr>
            <p:cNvGrpSpPr/>
            <p:nvPr/>
          </p:nvGrpSpPr>
          <p:grpSpPr>
            <a:xfrm>
              <a:off x="986618" y="1826106"/>
              <a:ext cx="2363019" cy="1869756"/>
              <a:chOff x="966450" y="1925808"/>
              <a:chExt cx="2363019" cy="1869756"/>
            </a:xfrm>
          </p:grpSpPr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xmlns="" id="{01732D0A-8CF0-44F5-9815-AB0BA0B7ADE8}"/>
                  </a:ext>
                </a:extLst>
              </p:cNvPr>
              <p:cNvSpPr/>
              <p:nvPr/>
            </p:nvSpPr>
            <p:spPr>
              <a:xfrm>
                <a:off x="966450" y="3056900"/>
                <a:ext cx="236301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6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신규 </a:t>
                </a:r>
                <a:r>
                  <a:rPr lang="en-US" altLang="ko-KR" sz="16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33</a:t>
                </a:r>
                <a:r>
                  <a:rPr lang="ko-KR" altLang="en-US" sz="16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 </a:t>
                </a: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단지들을 방문하며</a:t>
                </a:r>
              </a:p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공모사업 설명회</a:t>
                </a:r>
                <a:r>
                  <a:rPr lang="en-US" altLang="ko-KR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</a:t>
                </a: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컨설팅</a:t>
                </a:r>
              </a:p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매년 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월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200" spc="-10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37455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99" name="Group 4">
                <a:extLst>
                  <a:ext uri="{FF2B5EF4-FFF2-40B4-BE49-F238E27FC236}">
                    <a16:creationId xmlns:a16="http://schemas.microsoft.com/office/drawing/2014/main" xmlns="" id="{E86D4AEC-D63F-4105-B5F3-50E183E26F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61578" y="1925808"/>
                <a:ext cx="1168475" cy="740777"/>
                <a:chOff x="2445" y="2150"/>
                <a:chExt cx="1392" cy="866"/>
              </a:xfrm>
              <a:solidFill>
                <a:srgbClr val="00A64D"/>
              </a:solidFill>
              <a:effectLst/>
            </p:grpSpPr>
            <p:sp>
              <p:nvSpPr>
                <p:cNvPr id="100" name="Freeform 5">
                  <a:extLst>
                    <a:ext uri="{FF2B5EF4-FFF2-40B4-BE49-F238E27FC236}">
                      <a16:creationId xmlns:a16="http://schemas.microsoft.com/office/drawing/2014/main" xmlns="" id="{16C8C1D9-5164-4D0C-93AD-8DB59BC6B47C}"/>
                    </a:ext>
                  </a:extLst>
                </p:cNvPr>
                <p:cNvSpPr/>
                <p:nvPr/>
              </p:nvSpPr>
              <p:spPr>
                <a:xfrm>
                  <a:off x="2964" y="2317"/>
                  <a:ext cx="501" cy="181"/>
                </a:xfrm>
                <a:custGeom>
                  <a:avLst/>
                  <a:gdLst>
                    <a:gd name="T0" fmla="*/ 55 w 501"/>
                    <a:gd name="T1" fmla="*/ 122 h 181"/>
                    <a:gd name="T2" fmla="*/ 55 w 501"/>
                    <a:gd name="T3" fmla="*/ 122 h 181"/>
                    <a:gd name="T4" fmla="*/ 59 w 501"/>
                    <a:gd name="T5" fmla="*/ 115 h 181"/>
                    <a:gd name="T6" fmla="*/ 62 w 501"/>
                    <a:gd name="T7" fmla="*/ 111 h 181"/>
                    <a:gd name="T8" fmla="*/ 66 w 501"/>
                    <a:gd name="T9" fmla="*/ 115 h 181"/>
                    <a:gd name="T10" fmla="*/ 69 w 501"/>
                    <a:gd name="T11" fmla="*/ 122 h 181"/>
                    <a:gd name="T12" fmla="*/ 69 w 501"/>
                    <a:gd name="T13" fmla="*/ 122 h 181"/>
                    <a:gd name="T14" fmla="*/ 69 w 501"/>
                    <a:gd name="T15" fmla="*/ 181 h 181"/>
                    <a:gd name="T16" fmla="*/ 278 w 501"/>
                    <a:gd name="T17" fmla="*/ 181 h 181"/>
                    <a:gd name="T18" fmla="*/ 278 w 501"/>
                    <a:gd name="T19" fmla="*/ 181 h 181"/>
                    <a:gd name="T20" fmla="*/ 278 w 501"/>
                    <a:gd name="T21" fmla="*/ 115 h 181"/>
                    <a:gd name="T22" fmla="*/ 278 w 501"/>
                    <a:gd name="T23" fmla="*/ 115 h 181"/>
                    <a:gd name="T24" fmla="*/ 344 w 501"/>
                    <a:gd name="T25" fmla="*/ 181 h 181"/>
                    <a:gd name="T26" fmla="*/ 396 w 501"/>
                    <a:gd name="T27" fmla="*/ 181 h 181"/>
                    <a:gd name="T28" fmla="*/ 396 w 501"/>
                    <a:gd name="T29" fmla="*/ 181 h 181"/>
                    <a:gd name="T30" fmla="*/ 490 w 501"/>
                    <a:gd name="T31" fmla="*/ 87 h 181"/>
                    <a:gd name="T32" fmla="*/ 490 w 501"/>
                    <a:gd name="T33" fmla="*/ 87 h 181"/>
                    <a:gd name="T34" fmla="*/ 497 w 501"/>
                    <a:gd name="T35" fmla="*/ 76 h 181"/>
                    <a:gd name="T36" fmla="*/ 501 w 501"/>
                    <a:gd name="T37" fmla="*/ 66 h 181"/>
                    <a:gd name="T38" fmla="*/ 497 w 501"/>
                    <a:gd name="T39" fmla="*/ 56 h 181"/>
                    <a:gd name="T40" fmla="*/ 490 w 501"/>
                    <a:gd name="T41" fmla="*/ 49 h 181"/>
                    <a:gd name="T42" fmla="*/ 480 w 501"/>
                    <a:gd name="T43" fmla="*/ 42 h 181"/>
                    <a:gd name="T44" fmla="*/ 469 w 501"/>
                    <a:gd name="T45" fmla="*/ 42 h 181"/>
                    <a:gd name="T46" fmla="*/ 455 w 501"/>
                    <a:gd name="T47" fmla="*/ 45 h 181"/>
                    <a:gd name="T48" fmla="*/ 445 w 501"/>
                    <a:gd name="T49" fmla="*/ 56 h 181"/>
                    <a:gd name="T50" fmla="*/ 445 w 501"/>
                    <a:gd name="T51" fmla="*/ 56 h 181"/>
                    <a:gd name="T52" fmla="*/ 379 w 501"/>
                    <a:gd name="T53" fmla="*/ 118 h 181"/>
                    <a:gd name="T54" fmla="*/ 379 w 501"/>
                    <a:gd name="T55" fmla="*/ 118 h 181"/>
                    <a:gd name="T56" fmla="*/ 375 w 501"/>
                    <a:gd name="T57" fmla="*/ 122 h 181"/>
                    <a:gd name="T58" fmla="*/ 368 w 501"/>
                    <a:gd name="T59" fmla="*/ 122 h 181"/>
                    <a:gd name="T60" fmla="*/ 361 w 501"/>
                    <a:gd name="T61" fmla="*/ 118 h 181"/>
                    <a:gd name="T62" fmla="*/ 361 w 501"/>
                    <a:gd name="T63" fmla="*/ 118 h 181"/>
                    <a:gd name="T64" fmla="*/ 267 w 501"/>
                    <a:gd name="T65" fmla="*/ 24 h 181"/>
                    <a:gd name="T66" fmla="*/ 267 w 501"/>
                    <a:gd name="T67" fmla="*/ 24 h 181"/>
                    <a:gd name="T68" fmla="*/ 257 w 501"/>
                    <a:gd name="T69" fmla="*/ 14 h 181"/>
                    <a:gd name="T70" fmla="*/ 247 w 501"/>
                    <a:gd name="T71" fmla="*/ 7 h 181"/>
                    <a:gd name="T72" fmla="*/ 229 w 501"/>
                    <a:gd name="T73" fmla="*/ 0 h 181"/>
                    <a:gd name="T74" fmla="*/ 212 w 501"/>
                    <a:gd name="T75" fmla="*/ 0 h 181"/>
                    <a:gd name="T76" fmla="*/ 212 w 501"/>
                    <a:gd name="T77" fmla="*/ 0 h 181"/>
                    <a:gd name="T78" fmla="*/ 100 w 501"/>
                    <a:gd name="T79" fmla="*/ 0 h 181"/>
                    <a:gd name="T80" fmla="*/ 100 w 501"/>
                    <a:gd name="T81" fmla="*/ 0 h 181"/>
                    <a:gd name="T82" fmla="*/ 76 w 501"/>
                    <a:gd name="T83" fmla="*/ 0 h 181"/>
                    <a:gd name="T84" fmla="*/ 55 w 501"/>
                    <a:gd name="T85" fmla="*/ 7 h 181"/>
                    <a:gd name="T86" fmla="*/ 38 w 501"/>
                    <a:gd name="T87" fmla="*/ 14 h 181"/>
                    <a:gd name="T88" fmla="*/ 24 w 501"/>
                    <a:gd name="T89" fmla="*/ 24 h 181"/>
                    <a:gd name="T90" fmla="*/ 13 w 501"/>
                    <a:gd name="T91" fmla="*/ 38 h 181"/>
                    <a:gd name="T92" fmla="*/ 6 w 501"/>
                    <a:gd name="T93" fmla="*/ 52 h 181"/>
                    <a:gd name="T94" fmla="*/ 3 w 501"/>
                    <a:gd name="T95" fmla="*/ 69 h 181"/>
                    <a:gd name="T96" fmla="*/ 0 w 501"/>
                    <a:gd name="T97" fmla="*/ 87 h 181"/>
                    <a:gd name="T98" fmla="*/ 0 w 501"/>
                    <a:gd name="T99" fmla="*/ 87 h 181"/>
                    <a:gd name="T100" fmla="*/ 0 w 501"/>
                    <a:gd name="T101" fmla="*/ 181 h 181"/>
                    <a:gd name="T102" fmla="*/ 55 w 501"/>
                    <a:gd name="T103" fmla="*/ 181 h 181"/>
                    <a:gd name="T104" fmla="*/ 55 w 501"/>
                    <a:gd name="T105" fmla="*/ 181 h 181"/>
                    <a:gd name="T106" fmla="*/ 55 w 501"/>
                    <a:gd name="T107" fmla="*/ 122 h 181"/>
                    <a:gd name="T108" fmla="*/ 55 w 501"/>
                    <a:gd name="T109" fmla="*/ 122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01" h="181">
                      <a:moveTo>
                        <a:pt x="55" y="122"/>
                      </a:moveTo>
                      <a:lnTo>
                        <a:pt x="55" y="122"/>
                      </a:lnTo>
                      <a:lnTo>
                        <a:pt x="59" y="115"/>
                      </a:lnTo>
                      <a:lnTo>
                        <a:pt x="62" y="111"/>
                      </a:lnTo>
                      <a:lnTo>
                        <a:pt x="66" y="115"/>
                      </a:lnTo>
                      <a:lnTo>
                        <a:pt x="69" y="122"/>
                      </a:lnTo>
                      <a:lnTo>
                        <a:pt x="69" y="122"/>
                      </a:lnTo>
                      <a:lnTo>
                        <a:pt x="69" y="181"/>
                      </a:lnTo>
                      <a:lnTo>
                        <a:pt x="278" y="181"/>
                      </a:lnTo>
                      <a:lnTo>
                        <a:pt x="278" y="181"/>
                      </a:lnTo>
                      <a:lnTo>
                        <a:pt x="278" y="115"/>
                      </a:lnTo>
                      <a:lnTo>
                        <a:pt x="278" y="115"/>
                      </a:lnTo>
                      <a:lnTo>
                        <a:pt x="344" y="181"/>
                      </a:lnTo>
                      <a:lnTo>
                        <a:pt x="396" y="181"/>
                      </a:lnTo>
                      <a:lnTo>
                        <a:pt x="396" y="181"/>
                      </a:lnTo>
                      <a:lnTo>
                        <a:pt x="490" y="87"/>
                      </a:lnTo>
                      <a:lnTo>
                        <a:pt x="490" y="87"/>
                      </a:lnTo>
                      <a:lnTo>
                        <a:pt x="497" y="76"/>
                      </a:lnTo>
                      <a:lnTo>
                        <a:pt x="501" y="66"/>
                      </a:lnTo>
                      <a:lnTo>
                        <a:pt x="497" y="56"/>
                      </a:lnTo>
                      <a:lnTo>
                        <a:pt x="490" y="49"/>
                      </a:lnTo>
                      <a:lnTo>
                        <a:pt x="480" y="42"/>
                      </a:lnTo>
                      <a:lnTo>
                        <a:pt x="469" y="42"/>
                      </a:lnTo>
                      <a:lnTo>
                        <a:pt x="455" y="45"/>
                      </a:lnTo>
                      <a:lnTo>
                        <a:pt x="445" y="56"/>
                      </a:lnTo>
                      <a:lnTo>
                        <a:pt x="445" y="56"/>
                      </a:lnTo>
                      <a:lnTo>
                        <a:pt x="379" y="118"/>
                      </a:lnTo>
                      <a:lnTo>
                        <a:pt x="379" y="118"/>
                      </a:lnTo>
                      <a:lnTo>
                        <a:pt x="375" y="122"/>
                      </a:lnTo>
                      <a:lnTo>
                        <a:pt x="368" y="122"/>
                      </a:lnTo>
                      <a:lnTo>
                        <a:pt x="361" y="118"/>
                      </a:lnTo>
                      <a:lnTo>
                        <a:pt x="361" y="118"/>
                      </a:lnTo>
                      <a:lnTo>
                        <a:pt x="267" y="24"/>
                      </a:lnTo>
                      <a:lnTo>
                        <a:pt x="267" y="24"/>
                      </a:lnTo>
                      <a:lnTo>
                        <a:pt x="257" y="14"/>
                      </a:lnTo>
                      <a:lnTo>
                        <a:pt x="247" y="7"/>
                      </a:lnTo>
                      <a:lnTo>
                        <a:pt x="229" y="0"/>
                      </a:lnTo>
                      <a:lnTo>
                        <a:pt x="212" y="0"/>
                      </a:lnTo>
                      <a:lnTo>
                        <a:pt x="212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lnTo>
                        <a:pt x="76" y="0"/>
                      </a:lnTo>
                      <a:lnTo>
                        <a:pt x="55" y="7"/>
                      </a:lnTo>
                      <a:lnTo>
                        <a:pt x="38" y="14"/>
                      </a:lnTo>
                      <a:lnTo>
                        <a:pt x="24" y="24"/>
                      </a:lnTo>
                      <a:lnTo>
                        <a:pt x="13" y="38"/>
                      </a:lnTo>
                      <a:lnTo>
                        <a:pt x="6" y="52"/>
                      </a:lnTo>
                      <a:lnTo>
                        <a:pt x="3" y="69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181"/>
                      </a:lnTo>
                      <a:lnTo>
                        <a:pt x="55" y="181"/>
                      </a:lnTo>
                      <a:lnTo>
                        <a:pt x="55" y="181"/>
                      </a:lnTo>
                      <a:lnTo>
                        <a:pt x="55" y="122"/>
                      </a:lnTo>
                      <a:lnTo>
                        <a:pt x="55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1" name="Freeform 6">
                  <a:extLst>
                    <a:ext uri="{FF2B5EF4-FFF2-40B4-BE49-F238E27FC236}">
                      <a16:creationId xmlns:a16="http://schemas.microsoft.com/office/drawing/2014/main" xmlns="" id="{3A5F1B36-25F9-4A5B-B703-B5658D5EE5DC}"/>
                    </a:ext>
                  </a:extLst>
                </p:cNvPr>
                <p:cNvSpPr/>
                <p:nvPr/>
              </p:nvSpPr>
              <p:spPr>
                <a:xfrm>
                  <a:off x="3075" y="2150"/>
                  <a:ext cx="129" cy="132"/>
                </a:xfrm>
                <a:custGeom>
                  <a:avLst/>
                  <a:gdLst>
                    <a:gd name="T0" fmla="*/ 66 w 129"/>
                    <a:gd name="T1" fmla="*/ 0 h 132"/>
                    <a:gd name="T2" fmla="*/ 66 w 129"/>
                    <a:gd name="T3" fmla="*/ 0 h 132"/>
                    <a:gd name="T4" fmla="*/ 76 w 129"/>
                    <a:gd name="T5" fmla="*/ 3 h 132"/>
                    <a:gd name="T6" fmla="*/ 90 w 129"/>
                    <a:gd name="T7" fmla="*/ 7 h 132"/>
                    <a:gd name="T8" fmla="*/ 101 w 129"/>
                    <a:gd name="T9" fmla="*/ 10 h 132"/>
                    <a:gd name="T10" fmla="*/ 111 w 129"/>
                    <a:gd name="T11" fmla="*/ 21 h 132"/>
                    <a:gd name="T12" fmla="*/ 118 w 129"/>
                    <a:gd name="T13" fmla="*/ 31 h 132"/>
                    <a:gd name="T14" fmla="*/ 125 w 129"/>
                    <a:gd name="T15" fmla="*/ 42 h 132"/>
                    <a:gd name="T16" fmla="*/ 129 w 129"/>
                    <a:gd name="T17" fmla="*/ 52 h 132"/>
                    <a:gd name="T18" fmla="*/ 129 w 129"/>
                    <a:gd name="T19" fmla="*/ 66 h 132"/>
                    <a:gd name="T20" fmla="*/ 129 w 129"/>
                    <a:gd name="T21" fmla="*/ 66 h 132"/>
                    <a:gd name="T22" fmla="*/ 129 w 129"/>
                    <a:gd name="T23" fmla="*/ 80 h 132"/>
                    <a:gd name="T24" fmla="*/ 125 w 129"/>
                    <a:gd name="T25" fmla="*/ 90 h 132"/>
                    <a:gd name="T26" fmla="*/ 118 w 129"/>
                    <a:gd name="T27" fmla="*/ 104 h 132"/>
                    <a:gd name="T28" fmla="*/ 111 w 129"/>
                    <a:gd name="T29" fmla="*/ 111 h 132"/>
                    <a:gd name="T30" fmla="*/ 101 w 129"/>
                    <a:gd name="T31" fmla="*/ 122 h 132"/>
                    <a:gd name="T32" fmla="*/ 90 w 129"/>
                    <a:gd name="T33" fmla="*/ 125 h 132"/>
                    <a:gd name="T34" fmla="*/ 76 w 129"/>
                    <a:gd name="T35" fmla="*/ 132 h 132"/>
                    <a:gd name="T36" fmla="*/ 66 w 129"/>
                    <a:gd name="T37" fmla="*/ 132 h 132"/>
                    <a:gd name="T38" fmla="*/ 66 w 129"/>
                    <a:gd name="T39" fmla="*/ 132 h 132"/>
                    <a:gd name="T40" fmla="*/ 52 w 129"/>
                    <a:gd name="T41" fmla="*/ 132 h 132"/>
                    <a:gd name="T42" fmla="*/ 38 w 129"/>
                    <a:gd name="T43" fmla="*/ 125 h 132"/>
                    <a:gd name="T44" fmla="*/ 28 w 129"/>
                    <a:gd name="T45" fmla="*/ 122 h 132"/>
                    <a:gd name="T46" fmla="*/ 17 w 129"/>
                    <a:gd name="T47" fmla="*/ 111 h 132"/>
                    <a:gd name="T48" fmla="*/ 10 w 129"/>
                    <a:gd name="T49" fmla="*/ 104 h 132"/>
                    <a:gd name="T50" fmla="*/ 3 w 129"/>
                    <a:gd name="T51" fmla="*/ 90 h 132"/>
                    <a:gd name="T52" fmla="*/ 0 w 129"/>
                    <a:gd name="T53" fmla="*/ 80 h 132"/>
                    <a:gd name="T54" fmla="*/ 0 w 129"/>
                    <a:gd name="T55" fmla="*/ 66 h 132"/>
                    <a:gd name="T56" fmla="*/ 0 w 129"/>
                    <a:gd name="T57" fmla="*/ 66 h 132"/>
                    <a:gd name="T58" fmla="*/ 0 w 129"/>
                    <a:gd name="T59" fmla="*/ 52 h 132"/>
                    <a:gd name="T60" fmla="*/ 3 w 129"/>
                    <a:gd name="T61" fmla="*/ 42 h 132"/>
                    <a:gd name="T62" fmla="*/ 10 w 129"/>
                    <a:gd name="T63" fmla="*/ 31 h 132"/>
                    <a:gd name="T64" fmla="*/ 17 w 129"/>
                    <a:gd name="T65" fmla="*/ 21 h 132"/>
                    <a:gd name="T66" fmla="*/ 28 w 129"/>
                    <a:gd name="T67" fmla="*/ 10 h 132"/>
                    <a:gd name="T68" fmla="*/ 38 w 129"/>
                    <a:gd name="T69" fmla="*/ 7 h 132"/>
                    <a:gd name="T70" fmla="*/ 52 w 129"/>
                    <a:gd name="T71" fmla="*/ 3 h 132"/>
                    <a:gd name="T72" fmla="*/ 66 w 129"/>
                    <a:gd name="T73" fmla="*/ 0 h 132"/>
                    <a:gd name="T74" fmla="*/ 66 w 129"/>
                    <a:gd name="T75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9" h="132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76" y="3"/>
                      </a:lnTo>
                      <a:lnTo>
                        <a:pt x="90" y="7"/>
                      </a:lnTo>
                      <a:lnTo>
                        <a:pt x="101" y="10"/>
                      </a:lnTo>
                      <a:lnTo>
                        <a:pt x="111" y="21"/>
                      </a:lnTo>
                      <a:lnTo>
                        <a:pt x="118" y="31"/>
                      </a:lnTo>
                      <a:lnTo>
                        <a:pt x="125" y="42"/>
                      </a:lnTo>
                      <a:lnTo>
                        <a:pt x="129" y="52"/>
                      </a:lnTo>
                      <a:lnTo>
                        <a:pt x="129" y="66"/>
                      </a:lnTo>
                      <a:lnTo>
                        <a:pt x="129" y="66"/>
                      </a:lnTo>
                      <a:lnTo>
                        <a:pt x="129" y="80"/>
                      </a:lnTo>
                      <a:lnTo>
                        <a:pt x="125" y="90"/>
                      </a:lnTo>
                      <a:lnTo>
                        <a:pt x="118" y="104"/>
                      </a:lnTo>
                      <a:lnTo>
                        <a:pt x="111" y="111"/>
                      </a:lnTo>
                      <a:lnTo>
                        <a:pt x="101" y="122"/>
                      </a:lnTo>
                      <a:lnTo>
                        <a:pt x="90" y="125"/>
                      </a:lnTo>
                      <a:lnTo>
                        <a:pt x="76" y="132"/>
                      </a:lnTo>
                      <a:lnTo>
                        <a:pt x="66" y="132"/>
                      </a:lnTo>
                      <a:lnTo>
                        <a:pt x="66" y="132"/>
                      </a:lnTo>
                      <a:lnTo>
                        <a:pt x="52" y="132"/>
                      </a:lnTo>
                      <a:lnTo>
                        <a:pt x="38" y="125"/>
                      </a:lnTo>
                      <a:lnTo>
                        <a:pt x="28" y="122"/>
                      </a:lnTo>
                      <a:lnTo>
                        <a:pt x="17" y="111"/>
                      </a:lnTo>
                      <a:lnTo>
                        <a:pt x="10" y="104"/>
                      </a:lnTo>
                      <a:lnTo>
                        <a:pt x="3" y="90"/>
                      </a:lnTo>
                      <a:lnTo>
                        <a:pt x="0" y="80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52"/>
                      </a:lnTo>
                      <a:lnTo>
                        <a:pt x="3" y="42"/>
                      </a:lnTo>
                      <a:lnTo>
                        <a:pt x="10" y="31"/>
                      </a:lnTo>
                      <a:lnTo>
                        <a:pt x="17" y="21"/>
                      </a:lnTo>
                      <a:lnTo>
                        <a:pt x="28" y="10"/>
                      </a:lnTo>
                      <a:lnTo>
                        <a:pt x="38" y="7"/>
                      </a:lnTo>
                      <a:lnTo>
                        <a:pt x="52" y="3"/>
                      </a:lnTo>
                      <a:lnTo>
                        <a:pt x="66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2" name="Freeform 7">
                  <a:extLst>
                    <a:ext uri="{FF2B5EF4-FFF2-40B4-BE49-F238E27FC236}">
                      <a16:creationId xmlns:a16="http://schemas.microsoft.com/office/drawing/2014/main" xmlns="" id="{DCEA341E-4D4A-4F95-9F63-D8B486D51848}"/>
                    </a:ext>
                  </a:extLst>
                </p:cNvPr>
                <p:cNvSpPr/>
                <p:nvPr/>
              </p:nvSpPr>
              <p:spPr>
                <a:xfrm>
                  <a:off x="3033" y="2682"/>
                  <a:ext cx="84" cy="278"/>
                </a:xfrm>
                <a:custGeom>
                  <a:avLst/>
                  <a:gdLst>
                    <a:gd name="T0" fmla="*/ 42 w 84"/>
                    <a:gd name="T1" fmla="*/ 0 h 278"/>
                    <a:gd name="T2" fmla="*/ 42 w 84"/>
                    <a:gd name="T3" fmla="*/ 0 h 278"/>
                    <a:gd name="T4" fmla="*/ 24 w 84"/>
                    <a:gd name="T5" fmla="*/ 4 h 278"/>
                    <a:gd name="T6" fmla="*/ 14 w 84"/>
                    <a:gd name="T7" fmla="*/ 14 h 278"/>
                    <a:gd name="T8" fmla="*/ 4 w 84"/>
                    <a:gd name="T9" fmla="*/ 28 h 278"/>
                    <a:gd name="T10" fmla="*/ 0 w 84"/>
                    <a:gd name="T11" fmla="*/ 42 h 278"/>
                    <a:gd name="T12" fmla="*/ 0 w 84"/>
                    <a:gd name="T13" fmla="*/ 237 h 278"/>
                    <a:gd name="T14" fmla="*/ 0 w 84"/>
                    <a:gd name="T15" fmla="*/ 237 h 278"/>
                    <a:gd name="T16" fmla="*/ 4 w 84"/>
                    <a:gd name="T17" fmla="*/ 251 h 278"/>
                    <a:gd name="T18" fmla="*/ 14 w 84"/>
                    <a:gd name="T19" fmla="*/ 264 h 278"/>
                    <a:gd name="T20" fmla="*/ 24 w 84"/>
                    <a:gd name="T21" fmla="*/ 275 h 278"/>
                    <a:gd name="T22" fmla="*/ 42 w 84"/>
                    <a:gd name="T23" fmla="*/ 278 h 278"/>
                    <a:gd name="T24" fmla="*/ 42 w 84"/>
                    <a:gd name="T25" fmla="*/ 278 h 278"/>
                    <a:gd name="T26" fmla="*/ 59 w 84"/>
                    <a:gd name="T27" fmla="*/ 275 h 278"/>
                    <a:gd name="T28" fmla="*/ 70 w 84"/>
                    <a:gd name="T29" fmla="*/ 264 h 278"/>
                    <a:gd name="T30" fmla="*/ 80 w 84"/>
                    <a:gd name="T31" fmla="*/ 251 h 278"/>
                    <a:gd name="T32" fmla="*/ 84 w 84"/>
                    <a:gd name="T33" fmla="*/ 237 h 278"/>
                    <a:gd name="T34" fmla="*/ 84 w 84"/>
                    <a:gd name="T35" fmla="*/ 237 h 278"/>
                    <a:gd name="T36" fmla="*/ 84 w 84"/>
                    <a:gd name="T37" fmla="*/ 237 h 278"/>
                    <a:gd name="T38" fmla="*/ 84 w 84"/>
                    <a:gd name="T39" fmla="*/ 42 h 278"/>
                    <a:gd name="T40" fmla="*/ 84 w 84"/>
                    <a:gd name="T41" fmla="*/ 42 h 278"/>
                    <a:gd name="T42" fmla="*/ 80 w 84"/>
                    <a:gd name="T43" fmla="*/ 28 h 278"/>
                    <a:gd name="T44" fmla="*/ 70 w 84"/>
                    <a:gd name="T45" fmla="*/ 14 h 278"/>
                    <a:gd name="T46" fmla="*/ 59 w 84"/>
                    <a:gd name="T47" fmla="*/ 4 h 278"/>
                    <a:gd name="T48" fmla="*/ 42 w 84"/>
                    <a:gd name="T49" fmla="*/ 0 h 278"/>
                    <a:gd name="T50" fmla="*/ 42 w 84"/>
                    <a:gd name="T51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4" h="278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24" y="4"/>
                      </a:lnTo>
                      <a:lnTo>
                        <a:pt x="14" y="14"/>
                      </a:lnTo>
                      <a:lnTo>
                        <a:pt x="4" y="28"/>
                      </a:lnTo>
                      <a:lnTo>
                        <a:pt x="0" y="42"/>
                      </a:lnTo>
                      <a:lnTo>
                        <a:pt x="0" y="237"/>
                      </a:lnTo>
                      <a:lnTo>
                        <a:pt x="0" y="237"/>
                      </a:lnTo>
                      <a:lnTo>
                        <a:pt x="4" y="251"/>
                      </a:lnTo>
                      <a:lnTo>
                        <a:pt x="14" y="264"/>
                      </a:lnTo>
                      <a:lnTo>
                        <a:pt x="24" y="275"/>
                      </a:lnTo>
                      <a:lnTo>
                        <a:pt x="42" y="278"/>
                      </a:lnTo>
                      <a:lnTo>
                        <a:pt x="42" y="278"/>
                      </a:lnTo>
                      <a:lnTo>
                        <a:pt x="59" y="275"/>
                      </a:lnTo>
                      <a:lnTo>
                        <a:pt x="70" y="264"/>
                      </a:lnTo>
                      <a:lnTo>
                        <a:pt x="80" y="251"/>
                      </a:lnTo>
                      <a:lnTo>
                        <a:pt x="84" y="237"/>
                      </a:lnTo>
                      <a:lnTo>
                        <a:pt x="84" y="237"/>
                      </a:lnTo>
                      <a:lnTo>
                        <a:pt x="84" y="237"/>
                      </a:lnTo>
                      <a:lnTo>
                        <a:pt x="84" y="42"/>
                      </a:lnTo>
                      <a:lnTo>
                        <a:pt x="84" y="42"/>
                      </a:lnTo>
                      <a:lnTo>
                        <a:pt x="80" y="28"/>
                      </a:lnTo>
                      <a:lnTo>
                        <a:pt x="70" y="14"/>
                      </a:lnTo>
                      <a:lnTo>
                        <a:pt x="59" y="4"/>
                      </a:lnTo>
                      <a:lnTo>
                        <a:pt x="42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3" name="Freeform 8">
                  <a:extLst>
                    <a:ext uri="{FF2B5EF4-FFF2-40B4-BE49-F238E27FC236}">
                      <a16:creationId xmlns:a16="http://schemas.microsoft.com/office/drawing/2014/main" xmlns="" id="{A48153D2-8DB8-4A6F-97E6-D4EFFE2474CD}"/>
                    </a:ext>
                  </a:extLst>
                </p:cNvPr>
                <p:cNvSpPr/>
                <p:nvPr/>
              </p:nvSpPr>
              <p:spPr>
                <a:xfrm>
                  <a:off x="3162" y="2682"/>
                  <a:ext cx="80" cy="278"/>
                </a:xfrm>
                <a:custGeom>
                  <a:avLst/>
                  <a:gdLst>
                    <a:gd name="T0" fmla="*/ 38 w 80"/>
                    <a:gd name="T1" fmla="*/ 0 h 278"/>
                    <a:gd name="T2" fmla="*/ 38 w 80"/>
                    <a:gd name="T3" fmla="*/ 0 h 278"/>
                    <a:gd name="T4" fmla="*/ 24 w 80"/>
                    <a:gd name="T5" fmla="*/ 4 h 278"/>
                    <a:gd name="T6" fmla="*/ 10 w 80"/>
                    <a:gd name="T7" fmla="*/ 14 h 278"/>
                    <a:gd name="T8" fmla="*/ 3 w 80"/>
                    <a:gd name="T9" fmla="*/ 28 h 278"/>
                    <a:gd name="T10" fmla="*/ 0 w 80"/>
                    <a:gd name="T11" fmla="*/ 42 h 278"/>
                    <a:gd name="T12" fmla="*/ 0 w 80"/>
                    <a:gd name="T13" fmla="*/ 237 h 278"/>
                    <a:gd name="T14" fmla="*/ 0 w 80"/>
                    <a:gd name="T15" fmla="*/ 237 h 278"/>
                    <a:gd name="T16" fmla="*/ 3 w 80"/>
                    <a:gd name="T17" fmla="*/ 251 h 278"/>
                    <a:gd name="T18" fmla="*/ 10 w 80"/>
                    <a:gd name="T19" fmla="*/ 264 h 278"/>
                    <a:gd name="T20" fmla="*/ 24 w 80"/>
                    <a:gd name="T21" fmla="*/ 275 h 278"/>
                    <a:gd name="T22" fmla="*/ 38 w 80"/>
                    <a:gd name="T23" fmla="*/ 278 h 278"/>
                    <a:gd name="T24" fmla="*/ 38 w 80"/>
                    <a:gd name="T25" fmla="*/ 278 h 278"/>
                    <a:gd name="T26" fmla="*/ 56 w 80"/>
                    <a:gd name="T27" fmla="*/ 275 h 278"/>
                    <a:gd name="T28" fmla="*/ 69 w 80"/>
                    <a:gd name="T29" fmla="*/ 264 h 278"/>
                    <a:gd name="T30" fmla="*/ 76 w 80"/>
                    <a:gd name="T31" fmla="*/ 251 h 278"/>
                    <a:gd name="T32" fmla="*/ 80 w 80"/>
                    <a:gd name="T33" fmla="*/ 237 h 278"/>
                    <a:gd name="T34" fmla="*/ 80 w 80"/>
                    <a:gd name="T35" fmla="*/ 237 h 278"/>
                    <a:gd name="T36" fmla="*/ 80 w 80"/>
                    <a:gd name="T37" fmla="*/ 237 h 278"/>
                    <a:gd name="T38" fmla="*/ 80 w 80"/>
                    <a:gd name="T39" fmla="*/ 42 h 278"/>
                    <a:gd name="T40" fmla="*/ 80 w 80"/>
                    <a:gd name="T41" fmla="*/ 42 h 278"/>
                    <a:gd name="T42" fmla="*/ 76 w 80"/>
                    <a:gd name="T43" fmla="*/ 28 h 278"/>
                    <a:gd name="T44" fmla="*/ 69 w 80"/>
                    <a:gd name="T45" fmla="*/ 14 h 278"/>
                    <a:gd name="T46" fmla="*/ 56 w 80"/>
                    <a:gd name="T47" fmla="*/ 4 h 278"/>
                    <a:gd name="T48" fmla="*/ 38 w 80"/>
                    <a:gd name="T49" fmla="*/ 0 h 278"/>
                    <a:gd name="T50" fmla="*/ 38 w 80"/>
                    <a:gd name="T51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0" h="278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24" y="4"/>
                      </a:lnTo>
                      <a:lnTo>
                        <a:pt x="10" y="14"/>
                      </a:lnTo>
                      <a:lnTo>
                        <a:pt x="3" y="28"/>
                      </a:lnTo>
                      <a:lnTo>
                        <a:pt x="0" y="42"/>
                      </a:lnTo>
                      <a:lnTo>
                        <a:pt x="0" y="237"/>
                      </a:lnTo>
                      <a:lnTo>
                        <a:pt x="0" y="237"/>
                      </a:lnTo>
                      <a:lnTo>
                        <a:pt x="3" y="251"/>
                      </a:lnTo>
                      <a:lnTo>
                        <a:pt x="10" y="264"/>
                      </a:lnTo>
                      <a:lnTo>
                        <a:pt x="24" y="275"/>
                      </a:lnTo>
                      <a:lnTo>
                        <a:pt x="38" y="278"/>
                      </a:lnTo>
                      <a:lnTo>
                        <a:pt x="38" y="278"/>
                      </a:lnTo>
                      <a:lnTo>
                        <a:pt x="56" y="275"/>
                      </a:lnTo>
                      <a:lnTo>
                        <a:pt x="69" y="264"/>
                      </a:lnTo>
                      <a:lnTo>
                        <a:pt x="76" y="251"/>
                      </a:lnTo>
                      <a:lnTo>
                        <a:pt x="80" y="237"/>
                      </a:lnTo>
                      <a:lnTo>
                        <a:pt x="80" y="237"/>
                      </a:lnTo>
                      <a:lnTo>
                        <a:pt x="80" y="237"/>
                      </a:lnTo>
                      <a:lnTo>
                        <a:pt x="80" y="42"/>
                      </a:lnTo>
                      <a:lnTo>
                        <a:pt x="80" y="42"/>
                      </a:lnTo>
                      <a:lnTo>
                        <a:pt x="76" y="28"/>
                      </a:lnTo>
                      <a:lnTo>
                        <a:pt x="69" y="14"/>
                      </a:lnTo>
                      <a:lnTo>
                        <a:pt x="56" y="4"/>
                      </a:lnTo>
                      <a:lnTo>
                        <a:pt x="38" y="0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4" name="Freeform 9">
                  <a:extLst>
                    <a:ext uri="{FF2B5EF4-FFF2-40B4-BE49-F238E27FC236}">
                      <a16:creationId xmlns:a16="http://schemas.microsoft.com/office/drawing/2014/main" xmlns="" id="{65B2C079-FF0C-4F4A-A139-82F40B722A07}"/>
                    </a:ext>
                  </a:extLst>
                </p:cNvPr>
                <p:cNvSpPr/>
                <p:nvPr/>
              </p:nvSpPr>
              <p:spPr>
                <a:xfrm>
                  <a:off x="2723" y="2599"/>
                  <a:ext cx="836" cy="66"/>
                </a:xfrm>
                <a:custGeom>
                  <a:avLst/>
                  <a:gdLst>
                    <a:gd name="T0" fmla="*/ 18 w 836"/>
                    <a:gd name="T1" fmla="*/ 0 h 66"/>
                    <a:gd name="T2" fmla="*/ 0 w 836"/>
                    <a:gd name="T3" fmla="*/ 24 h 66"/>
                    <a:gd name="T4" fmla="*/ 0 w 836"/>
                    <a:gd name="T5" fmla="*/ 66 h 66"/>
                    <a:gd name="T6" fmla="*/ 836 w 836"/>
                    <a:gd name="T7" fmla="*/ 66 h 66"/>
                    <a:gd name="T8" fmla="*/ 836 w 836"/>
                    <a:gd name="T9" fmla="*/ 24 h 66"/>
                    <a:gd name="T10" fmla="*/ 818 w 836"/>
                    <a:gd name="T11" fmla="*/ 0 h 66"/>
                    <a:gd name="T12" fmla="*/ 790 w 836"/>
                    <a:gd name="T13" fmla="*/ 14 h 66"/>
                    <a:gd name="T14" fmla="*/ 804 w 836"/>
                    <a:gd name="T15" fmla="*/ 31 h 66"/>
                    <a:gd name="T16" fmla="*/ 804 w 836"/>
                    <a:gd name="T17" fmla="*/ 34 h 66"/>
                    <a:gd name="T18" fmla="*/ 32 w 836"/>
                    <a:gd name="T19" fmla="*/ 34 h 66"/>
                    <a:gd name="T20" fmla="*/ 32 w 836"/>
                    <a:gd name="T21" fmla="*/ 31 h 66"/>
                    <a:gd name="T22" fmla="*/ 46 w 836"/>
                    <a:gd name="T23" fmla="*/ 14 h 66"/>
                    <a:gd name="T24" fmla="*/ 18 w 836"/>
                    <a:gd name="T2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36" h="66">
                      <a:moveTo>
                        <a:pt x="18" y="0"/>
                      </a:moveTo>
                      <a:lnTo>
                        <a:pt x="0" y="24"/>
                      </a:lnTo>
                      <a:lnTo>
                        <a:pt x="0" y="66"/>
                      </a:lnTo>
                      <a:lnTo>
                        <a:pt x="836" y="66"/>
                      </a:lnTo>
                      <a:lnTo>
                        <a:pt x="836" y="24"/>
                      </a:lnTo>
                      <a:lnTo>
                        <a:pt x="818" y="0"/>
                      </a:lnTo>
                      <a:lnTo>
                        <a:pt x="790" y="14"/>
                      </a:lnTo>
                      <a:lnTo>
                        <a:pt x="804" y="31"/>
                      </a:lnTo>
                      <a:lnTo>
                        <a:pt x="804" y="34"/>
                      </a:lnTo>
                      <a:lnTo>
                        <a:pt x="32" y="34"/>
                      </a:lnTo>
                      <a:lnTo>
                        <a:pt x="32" y="31"/>
                      </a:lnTo>
                      <a:lnTo>
                        <a:pt x="46" y="1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5" name="Freeform 10">
                  <a:extLst>
                    <a:ext uri="{FF2B5EF4-FFF2-40B4-BE49-F238E27FC236}">
                      <a16:creationId xmlns:a16="http://schemas.microsoft.com/office/drawing/2014/main" xmlns="" id="{6624CC7C-0355-4C6E-AF51-1597D2BBCD84}"/>
                    </a:ext>
                  </a:extLst>
                </p:cNvPr>
                <p:cNvSpPr/>
                <p:nvPr/>
              </p:nvSpPr>
              <p:spPr>
                <a:xfrm>
                  <a:off x="2821" y="2463"/>
                  <a:ext cx="59" cy="63"/>
                </a:xfrm>
                <a:custGeom>
                  <a:avLst/>
                  <a:gdLst>
                    <a:gd name="T0" fmla="*/ 14 w 59"/>
                    <a:gd name="T1" fmla="*/ 28 h 63"/>
                    <a:gd name="T2" fmla="*/ 17 w 59"/>
                    <a:gd name="T3" fmla="*/ 35 h 63"/>
                    <a:gd name="T4" fmla="*/ 21 w 59"/>
                    <a:gd name="T5" fmla="*/ 38 h 63"/>
                    <a:gd name="T6" fmla="*/ 35 w 59"/>
                    <a:gd name="T7" fmla="*/ 63 h 63"/>
                    <a:gd name="T8" fmla="*/ 59 w 59"/>
                    <a:gd name="T9" fmla="*/ 63 h 63"/>
                    <a:gd name="T10" fmla="*/ 59 w 59"/>
                    <a:gd name="T11" fmla="*/ 63 h 63"/>
                    <a:gd name="T12" fmla="*/ 59 w 59"/>
                    <a:gd name="T13" fmla="*/ 63 h 63"/>
                    <a:gd name="T14" fmla="*/ 38 w 59"/>
                    <a:gd name="T15" fmla="*/ 28 h 63"/>
                    <a:gd name="T16" fmla="*/ 28 w 59"/>
                    <a:gd name="T17" fmla="*/ 14 h 63"/>
                    <a:gd name="T18" fmla="*/ 21 w 59"/>
                    <a:gd name="T19" fmla="*/ 3 h 63"/>
                    <a:gd name="T20" fmla="*/ 17 w 59"/>
                    <a:gd name="T21" fmla="*/ 0 h 63"/>
                    <a:gd name="T22" fmla="*/ 17 w 59"/>
                    <a:gd name="T23" fmla="*/ 0 h 63"/>
                    <a:gd name="T24" fmla="*/ 0 w 59"/>
                    <a:gd name="T25" fmla="*/ 10 h 63"/>
                    <a:gd name="T26" fmla="*/ 14 w 59"/>
                    <a:gd name="T27" fmla="*/ 28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9" h="63">
                      <a:moveTo>
                        <a:pt x="14" y="28"/>
                      </a:moveTo>
                      <a:lnTo>
                        <a:pt x="17" y="35"/>
                      </a:lnTo>
                      <a:lnTo>
                        <a:pt x="21" y="38"/>
                      </a:lnTo>
                      <a:lnTo>
                        <a:pt x="35" y="63"/>
                      </a:lnTo>
                      <a:lnTo>
                        <a:pt x="59" y="63"/>
                      </a:lnTo>
                      <a:lnTo>
                        <a:pt x="59" y="63"/>
                      </a:lnTo>
                      <a:lnTo>
                        <a:pt x="59" y="63"/>
                      </a:lnTo>
                      <a:lnTo>
                        <a:pt x="38" y="28"/>
                      </a:lnTo>
                      <a:lnTo>
                        <a:pt x="28" y="14"/>
                      </a:lnTo>
                      <a:lnTo>
                        <a:pt x="21" y="3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0" y="10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6" name="Freeform 11">
                  <a:extLst>
                    <a:ext uri="{FF2B5EF4-FFF2-40B4-BE49-F238E27FC236}">
                      <a16:creationId xmlns:a16="http://schemas.microsoft.com/office/drawing/2014/main" xmlns="" id="{987765F2-2755-4C3B-B492-C01F8B94C12F}"/>
                    </a:ext>
                  </a:extLst>
                </p:cNvPr>
                <p:cNvSpPr/>
                <p:nvPr/>
              </p:nvSpPr>
              <p:spPr>
                <a:xfrm>
                  <a:off x="2807" y="2439"/>
                  <a:ext cx="24" cy="21"/>
                </a:xfrm>
                <a:custGeom>
                  <a:avLst/>
                  <a:gdLst>
                    <a:gd name="T0" fmla="*/ 3 w 24"/>
                    <a:gd name="T1" fmla="*/ 17 h 21"/>
                    <a:gd name="T2" fmla="*/ 7 w 24"/>
                    <a:gd name="T3" fmla="*/ 21 h 21"/>
                    <a:gd name="T4" fmla="*/ 24 w 24"/>
                    <a:gd name="T5" fmla="*/ 10 h 21"/>
                    <a:gd name="T6" fmla="*/ 21 w 24"/>
                    <a:gd name="T7" fmla="*/ 7 h 21"/>
                    <a:gd name="T8" fmla="*/ 17 w 24"/>
                    <a:gd name="T9" fmla="*/ 3 h 21"/>
                    <a:gd name="T10" fmla="*/ 17 w 24"/>
                    <a:gd name="T11" fmla="*/ 0 h 21"/>
                    <a:gd name="T12" fmla="*/ 0 w 24"/>
                    <a:gd name="T13" fmla="*/ 14 h 21"/>
                    <a:gd name="T14" fmla="*/ 3 w 24"/>
                    <a:gd name="T15" fmla="*/ 17 h 21"/>
                    <a:gd name="T16" fmla="*/ 3 w 24"/>
                    <a:gd name="T17" fmla="*/ 17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3" y="17"/>
                      </a:moveTo>
                      <a:lnTo>
                        <a:pt x="7" y="21"/>
                      </a:lnTo>
                      <a:lnTo>
                        <a:pt x="24" y="10"/>
                      </a:lnTo>
                      <a:lnTo>
                        <a:pt x="21" y="7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14"/>
                      </a:lnTo>
                      <a:lnTo>
                        <a:pt x="3" y="17"/>
                      </a:lnTo>
                      <a:lnTo>
                        <a:pt x="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Freeform 12">
                  <a:extLst>
                    <a:ext uri="{FF2B5EF4-FFF2-40B4-BE49-F238E27FC236}">
                      <a16:creationId xmlns:a16="http://schemas.microsoft.com/office/drawing/2014/main" xmlns="" id="{E5E0A87C-41F1-441E-9544-0116C118D8A3}"/>
                    </a:ext>
                  </a:extLst>
                </p:cNvPr>
                <p:cNvSpPr/>
                <p:nvPr/>
              </p:nvSpPr>
              <p:spPr>
                <a:xfrm>
                  <a:off x="2445" y="2515"/>
                  <a:ext cx="70" cy="498"/>
                </a:xfrm>
                <a:custGeom>
                  <a:avLst/>
                  <a:gdLst>
                    <a:gd name="T0" fmla="*/ 17 w 70"/>
                    <a:gd name="T1" fmla="*/ 0 h 498"/>
                    <a:gd name="T2" fmla="*/ 17 w 70"/>
                    <a:gd name="T3" fmla="*/ 0 h 498"/>
                    <a:gd name="T4" fmla="*/ 0 w 70"/>
                    <a:gd name="T5" fmla="*/ 4 h 498"/>
                    <a:gd name="T6" fmla="*/ 28 w 70"/>
                    <a:gd name="T7" fmla="*/ 247 h 498"/>
                    <a:gd name="T8" fmla="*/ 28 w 70"/>
                    <a:gd name="T9" fmla="*/ 498 h 498"/>
                    <a:gd name="T10" fmla="*/ 70 w 70"/>
                    <a:gd name="T11" fmla="*/ 498 h 498"/>
                    <a:gd name="T12" fmla="*/ 70 w 70"/>
                    <a:gd name="T13" fmla="*/ 247 h 498"/>
                    <a:gd name="T14" fmla="*/ 70 w 70"/>
                    <a:gd name="T15" fmla="*/ 247 h 498"/>
                    <a:gd name="T16" fmla="*/ 52 w 70"/>
                    <a:gd name="T17" fmla="*/ 105 h 498"/>
                    <a:gd name="T18" fmla="*/ 42 w 70"/>
                    <a:gd name="T19" fmla="*/ 18 h 498"/>
                    <a:gd name="T20" fmla="*/ 42 w 70"/>
                    <a:gd name="T21" fmla="*/ 18 h 498"/>
                    <a:gd name="T22" fmla="*/ 38 w 70"/>
                    <a:gd name="T23" fmla="*/ 11 h 498"/>
                    <a:gd name="T24" fmla="*/ 35 w 70"/>
                    <a:gd name="T25" fmla="*/ 7 h 498"/>
                    <a:gd name="T26" fmla="*/ 28 w 70"/>
                    <a:gd name="T27" fmla="*/ 4 h 498"/>
                    <a:gd name="T28" fmla="*/ 17 w 70"/>
                    <a:gd name="T29" fmla="*/ 0 h 498"/>
                    <a:gd name="T30" fmla="*/ 17 w 70"/>
                    <a:gd name="T31" fmla="*/ 0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0" h="498">
                      <a:moveTo>
                        <a:pt x="17" y="0"/>
                      </a:moveTo>
                      <a:lnTo>
                        <a:pt x="17" y="0"/>
                      </a:lnTo>
                      <a:lnTo>
                        <a:pt x="0" y="4"/>
                      </a:lnTo>
                      <a:lnTo>
                        <a:pt x="28" y="247"/>
                      </a:lnTo>
                      <a:lnTo>
                        <a:pt x="28" y="498"/>
                      </a:lnTo>
                      <a:lnTo>
                        <a:pt x="70" y="498"/>
                      </a:lnTo>
                      <a:lnTo>
                        <a:pt x="70" y="247"/>
                      </a:lnTo>
                      <a:lnTo>
                        <a:pt x="70" y="247"/>
                      </a:lnTo>
                      <a:lnTo>
                        <a:pt x="52" y="105"/>
                      </a:lnTo>
                      <a:lnTo>
                        <a:pt x="42" y="18"/>
                      </a:lnTo>
                      <a:lnTo>
                        <a:pt x="42" y="18"/>
                      </a:lnTo>
                      <a:lnTo>
                        <a:pt x="38" y="11"/>
                      </a:lnTo>
                      <a:lnTo>
                        <a:pt x="35" y="7"/>
                      </a:lnTo>
                      <a:lnTo>
                        <a:pt x="28" y="4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8" name="Freeform 13">
                  <a:extLst>
                    <a:ext uri="{FF2B5EF4-FFF2-40B4-BE49-F238E27FC236}">
                      <a16:creationId xmlns:a16="http://schemas.microsoft.com/office/drawing/2014/main" xmlns="" id="{9F77EFDF-DC79-42E6-94B1-F3C01CE036EE}"/>
                    </a:ext>
                  </a:extLst>
                </p:cNvPr>
                <p:cNvSpPr/>
                <p:nvPr/>
              </p:nvSpPr>
              <p:spPr>
                <a:xfrm>
                  <a:off x="2549" y="2446"/>
                  <a:ext cx="362" cy="570"/>
                </a:xfrm>
                <a:custGeom>
                  <a:avLst/>
                  <a:gdLst>
                    <a:gd name="T0" fmla="*/ 261 w 362"/>
                    <a:gd name="T1" fmla="*/ 260 h 570"/>
                    <a:gd name="T2" fmla="*/ 247 w 362"/>
                    <a:gd name="T3" fmla="*/ 240 h 570"/>
                    <a:gd name="T4" fmla="*/ 216 w 362"/>
                    <a:gd name="T5" fmla="*/ 233 h 570"/>
                    <a:gd name="T6" fmla="*/ 167 w 362"/>
                    <a:gd name="T7" fmla="*/ 233 h 570"/>
                    <a:gd name="T8" fmla="*/ 157 w 362"/>
                    <a:gd name="T9" fmla="*/ 233 h 570"/>
                    <a:gd name="T10" fmla="*/ 147 w 362"/>
                    <a:gd name="T11" fmla="*/ 219 h 570"/>
                    <a:gd name="T12" fmla="*/ 147 w 362"/>
                    <a:gd name="T13" fmla="*/ 208 h 570"/>
                    <a:gd name="T14" fmla="*/ 143 w 362"/>
                    <a:gd name="T15" fmla="*/ 107 h 570"/>
                    <a:gd name="T16" fmla="*/ 331 w 362"/>
                    <a:gd name="T17" fmla="*/ 153 h 570"/>
                    <a:gd name="T18" fmla="*/ 338 w 362"/>
                    <a:gd name="T19" fmla="*/ 149 h 570"/>
                    <a:gd name="T20" fmla="*/ 345 w 362"/>
                    <a:gd name="T21" fmla="*/ 146 h 570"/>
                    <a:gd name="T22" fmla="*/ 352 w 362"/>
                    <a:gd name="T23" fmla="*/ 142 h 570"/>
                    <a:gd name="T24" fmla="*/ 355 w 362"/>
                    <a:gd name="T25" fmla="*/ 135 h 570"/>
                    <a:gd name="T26" fmla="*/ 359 w 362"/>
                    <a:gd name="T27" fmla="*/ 135 h 570"/>
                    <a:gd name="T28" fmla="*/ 359 w 362"/>
                    <a:gd name="T29" fmla="*/ 114 h 570"/>
                    <a:gd name="T30" fmla="*/ 355 w 362"/>
                    <a:gd name="T31" fmla="*/ 107 h 570"/>
                    <a:gd name="T32" fmla="*/ 355 w 362"/>
                    <a:gd name="T33" fmla="*/ 107 h 570"/>
                    <a:gd name="T34" fmla="*/ 348 w 362"/>
                    <a:gd name="T35" fmla="*/ 100 h 570"/>
                    <a:gd name="T36" fmla="*/ 341 w 362"/>
                    <a:gd name="T37" fmla="*/ 97 h 570"/>
                    <a:gd name="T38" fmla="*/ 331 w 362"/>
                    <a:gd name="T39" fmla="*/ 94 h 570"/>
                    <a:gd name="T40" fmla="*/ 129 w 362"/>
                    <a:gd name="T41" fmla="*/ 14 h 570"/>
                    <a:gd name="T42" fmla="*/ 108 w 362"/>
                    <a:gd name="T43" fmla="*/ 3 h 570"/>
                    <a:gd name="T44" fmla="*/ 87 w 362"/>
                    <a:gd name="T45" fmla="*/ 0 h 570"/>
                    <a:gd name="T46" fmla="*/ 60 w 362"/>
                    <a:gd name="T47" fmla="*/ 7 h 570"/>
                    <a:gd name="T48" fmla="*/ 35 w 362"/>
                    <a:gd name="T49" fmla="*/ 17 h 570"/>
                    <a:gd name="T50" fmla="*/ 18 w 362"/>
                    <a:gd name="T51" fmla="*/ 41 h 570"/>
                    <a:gd name="T52" fmla="*/ 11 w 362"/>
                    <a:gd name="T53" fmla="*/ 69 h 570"/>
                    <a:gd name="T54" fmla="*/ 0 w 362"/>
                    <a:gd name="T55" fmla="*/ 292 h 570"/>
                    <a:gd name="T56" fmla="*/ 0 w 362"/>
                    <a:gd name="T57" fmla="*/ 302 h 570"/>
                    <a:gd name="T58" fmla="*/ 7 w 362"/>
                    <a:gd name="T59" fmla="*/ 320 h 570"/>
                    <a:gd name="T60" fmla="*/ 32 w 362"/>
                    <a:gd name="T61" fmla="*/ 334 h 570"/>
                    <a:gd name="T62" fmla="*/ 56 w 362"/>
                    <a:gd name="T63" fmla="*/ 337 h 570"/>
                    <a:gd name="T64" fmla="*/ 185 w 362"/>
                    <a:gd name="T65" fmla="*/ 337 h 570"/>
                    <a:gd name="T66" fmla="*/ 199 w 362"/>
                    <a:gd name="T67" fmla="*/ 337 h 570"/>
                    <a:gd name="T68" fmla="*/ 209 w 362"/>
                    <a:gd name="T69" fmla="*/ 354 h 570"/>
                    <a:gd name="T70" fmla="*/ 282 w 362"/>
                    <a:gd name="T71" fmla="*/ 542 h 570"/>
                    <a:gd name="T72" fmla="*/ 289 w 362"/>
                    <a:gd name="T73" fmla="*/ 556 h 570"/>
                    <a:gd name="T74" fmla="*/ 310 w 362"/>
                    <a:gd name="T75" fmla="*/ 570 h 570"/>
                    <a:gd name="T76" fmla="*/ 321 w 362"/>
                    <a:gd name="T77" fmla="*/ 570 h 570"/>
                    <a:gd name="T78" fmla="*/ 355 w 362"/>
                    <a:gd name="T79" fmla="*/ 556 h 570"/>
                    <a:gd name="T80" fmla="*/ 362 w 362"/>
                    <a:gd name="T81" fmla="*/ 542 h 570"/>
                    <a:gd name="T82" fmla="*/ 362 w 362"/>
                    <a:gd name="T83" fmla="*/ 521 h 570"/>
                    <a:gd name="T84" fmla="*/ 307 w 362"/>
                    <a:gd name="T85" fmla="*/ 379 h 570"/>
                    <a:gd name="T86" fmla="*/ 261 w 362"/>
                    <a:gd name="T87" fmla="*/ 26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62" h="570">
                      <a:moveTo>
                        <a:pt x="261" y="260"/>
                      </a:moveTo>
                      <a:lnTo>
                        <a:pt x="261" y="260"/>
                      </a:lnTo>
                      <a:lnTo>
                        <a:pt x="254" y="250"/>
                      </a:lnTo>
                      <a:lnTo>
                        <a:pt x="247" y="240"/>
                      </a:lnTo>
                      <a:lnTo>
                        <a:pt x="234" y="236"/>
                      </a:lnTo>
                      <a:lnTo>
                        <a:pt x="216" y="233"/>
                      </a:lnTo>
                      <a:lnTo>
                        <a:pt x="216" y="233"/>
                      </a:lnTo>
                      <a:lnTo>
                        <a:pt x="167" y="233"/>
                      </a:lnTo>
                      <a:lnTo>
                        <a:pt x="167" y="233"/>
                      </a:lnTo>
                      <a:lnTo>
                        <a:pt x="157" y="233"/>
                      </a:lnTo>
                      <a:lnTo>
                        <a:pt x="150" y="229"/>
                      </a:lnTo>
                      <a:lnTo>
                        <a:pt x="147" y="219"/>
                      </a:lnTo>
                      <a:lnTo>
                        <a:pt x="147" y="208"/>
                      </a:lnTo>
                      <a:lnTo>
                        <a:pt x="147" y="208"/>
                      </a:lnTo>
                      <a:lnTo>
                        <a:pt x="143" y="163"/>
                      </a:lnTo>
                      <a:lnTo>
                        <a:pt x="143" y="107"/>
                      </a:lnTo>
                      <a:lnTo>
                        <a:pt x="223" y="153"/>
                      </a:lnTo>
                      <a:lnTo>
                        <a:pt x="331" y="153"/>
                      </a:lnTo>
                      <a:lnTo>
                        <a:pt x="331" y="153"/>
                      </a:lnTo>
                      <a:lnTo>
                        <a:pt x="338" y="149"/>
                      </a:lnTo>
                      <a:lnTo>
                        <a:pt x="345" y="146"/>
                      </a:lnTo>
                      <a:lnTo>
                        <a:pt x="345" y="146"/>
                      </a:lnTo>
                      <a:lnTo>
                        <a:pt x="352" y="142"/>
                      </a:lnTo>
                      <a:lnTo>
                        <a:pt x="352" y="142"/>
                      </a:lnTo>
                      <a:lnTo>
                        <a:pt x="355" y="135"/>
                      </a:lnTo>
                      <a:lnTo>
                        <a:pt x="355" y="135"/>
                      </a:lnTo>
                      <a:lnTo>
                        <a:pt x="359" y="135"/>
                      </a:lnTo>
                      <a:lnTo>
                        <a:pt x="359" y="135"/>
                      </a:lnTo>
                      <a:lnTo>
                        <a:pt x="359" y="125"/>
                      </a:lnTo>
                      <a:lnTo>
                        <a:pt x="359" y="114"/>
                      </a:lnTo>
                      <a:lnTo>
                        <a:pt x="359" y="114"/>
                      </a:lnTo>
                      <a:lnTo>
                        <a:pt x="355" y="107"/>
                      </a:lnTo>
                      <a:lnTo>
                        <a:pt x="355" y="107"/>
                      </a:lnTo>
                      <a:lnTo>
                        <a:pt x="355" y="107"/>
                      </a:lnTo>
                      <a:lnTo>
                        <a:pt x="355" y="107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1" y="97"/>
                      </a:lnTo>
                      <a:lnTo>
                        <a:pt x="341" y="97"/>
                      </a:lnTo>
                      <a:lnTo>
                        <a:pt x="331" y="94"/>
                      </a:lnTo>
                      <a:lnTo>
                        <a:pt x="237" y="94"/>
                      </a:lnTo>
                      <a:lnTo>
                        <a:pt x="129" y="14"/>
                      </a:lnTo>
                      <a:lnTo>
                        <a:pt x="129" y="14"/>
                      </a:lnTo>
                      <a:lnTo>
                        <a:pt x="108" y="3"/>
                      </a:lnTo>
                      <a:lnTo>
                        <a:pt x="87" y="0"/>
                      </a:lnTo>
                      <a:lnTo>
                        <a:pt x="87" y="0"/>
                      </a:lnTo>
                      <a:lnTo>
                        <a:pt x="73" y="3"/>
                      </a:lnTo>
                      <a:lnTo>
                        <a:pt x="60" y="7"/>
                      </a:lnTo>
                      <a:lnTo>
                        <a:pt x="46" y="10"/>
                      </a:lnTo>
                      <a:lnTo>
                        <a:pt x="35" y="17"/>
                      </a:lnTo>
                      <a:lnTo>
                        <a:pt x="25" y="27"/>
                      </a:lnTo>
                      <a:lnTo>
                        <a:pt x="18" y="41"/>
                      </a:lnTo>
                      <a:lnTo>
                        <a:pt x="11" y="55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0" y="292"/>
                      </a:lnTo>
                      <a:lnTo>
                        <a:pt x="0" y="292"/>
                      </a:lnTo>
                      <a:lnTo>
                        <a:pt x="0" y="302"/>
                      </a:lnTo>
                      <a:lnTo>
                        <a:pt x="4" y="313"/>
                      </a:lnTo>
                      <a:lnTo>
                        <a:pt x="7" y="320"/>
                      </a:lnTo>
                      <a:lnTo>
                        <a:pt x="14" y="327"/>
                      </a:lnTo>
                      <a:lnTo>
                        <a:pt x="32" y="334"/>
                      </a:lnTo>
                      <a:lnTo>
                        <a:pt x="56" y="337"/>
                      </a:lnTo>
                      <a:lnTo>
                        <a:pt x="56" y="337"/>
                      </a:lnTo>
                      <a:lnTo>
                        <a:pt x="185" y="337"/>
                      </a:lnTo>
                      <a:lnTo>
                        <a:pt x="185" y="337"/>
                      </a:lnTo>
                      <a:lnTo>
                        <a:pt x="192" y="337"/>
                      </a:lnTo>
                      <a:lnTo>
                        <a:pt x="199" y="337"/>
                      </a:lnTo>
                      <a:lnTo>
                        <a:pt x="206" y="344"/>
                      </a:lnTo>
                      <a:lnTo>
                        <a:pt x="209" y="354"/>
                      </a:lnTo>
                      <a:lnTo>
                        <a:pt x="209" y="354"/>
                      </a:lnTo>
                      <a:lnTo>
                        <a:pt x="282" y="542"/>
                      </a:lnTo>
                      <a:lnTo>
                        <a:pt x="282" y="542"/>
                      </a:lnTo>
                      <a:lnTo>
                        <a:pt x="289" y="556"/>
                      </a:lnTo>
                      <a:lnTo>
                        <a:pt x="300" y="563"/>
                      </a:lnTo>
                      <a:lnTo>
                        <a:pt x="310" y="570"/>
                      </a:lnTo>
                      <a:lnTo>
                        <a:pt x="321" y="570"/>
                      </a:lnTo>
                      <a:lnTo>
                        <a:pt x="321" y="570"/>
                      </a:lnTo>
                      <a:lnTo>
                        <a:pt x="338" y="567"/>
                      </a:lnTo>
                      <a:lnTo>
                        <a:pt x="355" y="556"/>
                      </a:lnTo>
                      <a:lnTo>
                        <a:pt x="359" y="549"/>
                      </a:lnTo>
                      <a:lnTo>
                        <a:pt x="362" y="542"/>
                      </a:lnTo>
                      <a:lnTo>
                        <a:pt x="362" y="532"/>
                      </a:lnTo>
                      <a:lnTo>
                        <a:pt x="362" y="521"/>
                      </a:lnTo>
                      <a:lnTo>
                        <a:pt x="362" y="521"/>
                      </a:lnTo>
                      <a:lnTo>
                        <a:pt x="307" y="379"/>
                      </a:lnTo>
                      <a:lnTo>
                        <a:pt x="261" y="260"/>
                      </a:lnTo>
                      <a:lnTo>
                        <a:pt x="261" y="2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9" name="Freeform 14">
                  <a:extLst>
                    <a:ext uri="{FF2B5EF4-FFF2-40B4-BE49-F238E27FC236}">
                      <a16:creationId xmlns:a16="http://schemas.microsoft.com/office/drawing/2014/main" xmlns="" id="{3D8DFB63-AD61-4E16-96E1-4AA049B9123B}"/>
                    </a:ext>
                  </a:extLst>
                </p:cNvPr>
                <p:cNvSpPr/>
                <p:nvPr/>
              </p:nvSpPr>
              <p:spPr>
                <a:xfrm>
                  <a:off x="2588" y="2289"/>
                  <a:ext cx="128" cy="132"/>
                </a:xfrm>
                <a:custGeom>
                  <a:avLst/>
                  <a:gdLst>
                    <a:gd name="T0" fmla="*/ 62 w 128"/>
                    <a:gd name="T1" fmla="*/ 0 h 132"/>
                    <a:gd name="T2" fmla="*/ 62 w 128"/>
                    <a:gd name="T3" fmla="*/ 0 h 132"/>
                    <a:gd name="T4" fmla="*/ 76 w 128"/>
                    <a:gd name="T5" fmla="*/ 4 h 132"/>
                    <a:gd name="T6" fmla="*/ 90 w 128"/>
                    <a:gd name="T7" fmla="*/ 7 h 132"/>
                    <a:gd name="T8" fmla="*/ 101 w 128"/>
                    <a:gd name="T9" fmla="*/ 14 h 132"/>
                    <a:gd name="T10" fmla="*/ 111 w 128"/>
                    <a:gd name="T11" fmla="*/ 21 h 132"/>
                    <a:gd name="T12" fmla="*/ 118 w 128"/>
                    <a:gd name="T13" fmla="*/ 31 h 132"/>
                    <a:gd name="T14" fmla="*/ 125 w 128"/>
                    <a:gd name="T15" fmla="*/ 42 h 132"/>
                    <a:gd name="T16" fmla="*/ 128 w 128"/>
                    <a:gd name="T17" fmla="*/ 52 h 132"/>
                    <a:gd name="T18" fmla="*/ 128 w 128"/>
                    <a:gd name="T19" fmla="*/ 66 h 132"/>
                    <a:gd name="T20" fmla="*/ 128 w 128"/>
                    <a:gd name="T21" fmla="*/ 66 h 132"/>
                    <a:gd name="T22" fmla="*/ 128 w 128"/>
                    <a:gd name="T23" fmla="*/ 80 h 132"/>
                    <a:gd name="T24" fmla="*/ 125 w 128"/>
                    <a:gd name="T25" fmla="*/ 94 h 132"/>
                    <a:gd name="T26" fmla="*/ 118 w 128"/>
                    <a:gd name="T27" fmla="*/ 104 h 132"/>
                    <a:gd name="T28" fmla="*/ 111 w 128"/>
                    <a:gd name="T29" fmla="*/ 115 h 132"/>
                    <a:gd name="T30" fmla="*/ 101 w 128"/>
                    <a:gd name="T31" fmla="*/ 122 h 132"/>
                    <a:gd name="T32" fmla="*/ 90 w 128"/>
                    <a:gd name="T33" fmla="*/ 129 h 132"/>
                    <a:gd name="T34" fmla="*/ 76 w 128"/>
                    <a:gd name="T35" fmla="*/ 132 h 132"/>
                    <a:gd name="T36" fmla="*/ 62 w 128"/>
                    <a:gd name="T37" fmla="*/ 132 h 132"/>
                    <a:gd name="T38" fmla="*/ 62 w 128"/>
                    <a:gd name="T39" fmla="*/ 132 h 132"/>
                    <a:gd name="T40" fmla="*/ 52 w 128"/>
                    <a:gd name="T41" fmla="*/ 132 h 132"/>
                    <a:gd name="T42" fmla="*/ 38 w 128"/>
                    <a:gd name="T43" fmla="*/ 129 h 132"/>
                    <a:gd name="T44" fmla="*/ 28 w 128"/>
                    <a:gd name="T45" fmla="*/ 122 h 132"/>
                    <a:gd name="T46" fmla="*/ 17 w 128"/>
                    <a:gd name="T47" fmla="*/ 115 h 132"/>
                    <a:gd name="T48" fmla="*/ 10 w 128"/>
                    <a:gd name="T49" fmla="*/ 104 h 132"/>
                    <a:gd name="T50" fmla="*/ 3 w 128"/>
                    <a:gd name="T51" fmla="*/ 94 h 132"/>
                    <a:gd name="T52" fmla="*/ 0 w 128"/>
                    <a:gd name="T53" fmla="*/ 80 h 132"/>
                    <a:gd name="T54" fmla="*/ 0 w 128"/>
                    <a:gd name="T55" fmla="*/ 66 h 132"/>
                    <a:gd name="T56" fmla="*/ 0 w 128"/>
                    <a:gd name="T57" fmla="*/ 66 h 132"/>
                    <a:gd name="T58" fmla="*/ 0 w 128"/>
                    <a:gd name="T59" fmla="*/ 52 h 132"/>
                    <a:gd name="T60" fmla="*/ 3 w 128"/>
                    <a:gd name="T61" fmla="*/ 42 h 132"/>
                    <a:gd name="T62" fmla="*/ 10 w 128"/>
                    <a:gd name="T63" fmla="*/ 31 h 132"/>
                    <a:gd name="T64" fmla="*/ 17 w 128"/>
                    <a:gd name="T65" fmla="*/ 21 h 132"/>
                    <a:gd name="T66" fmla="*/ 28 w 128"/>
                    <a:gd name="T67" fmla="*/ 14 h 132"/>
                    <a:gd name="T68" fmla="*/ 38 w 128"/>
                    <a:gd name="T69" fmla="*/ 7 h 132"/>
                    <a:gd name="T70" fmla="*/ 52 w 128"/>
                    <a:gd name="T71" fmla="*/ 4 h 132"/>
                    <a:gd name="T72" fmla="*/ 62 w 128"/>
                    <a:gd name="T73" fmla="*/ 0 h 132"/>
                    <a:gd name="T74" fmla="*/ 62 w 128"/>
                    <a:gd name="T75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8" h="132">
                      <a:moveTo>
                        <a:pt x="62" y="0"/>
                      </a:moveTo>
                      <a:lnTo>
                        <a:pt x="62" y="0"/>
                      </a:lnTo>
                      <a:lnTo>
                        <a:pt x="76" y="4"/>
                      </a:lnTo>
                      <a:lnTo>
                        <a:pt x="90" y="7"/>
                      </a:lnTo>
                      <a:lnTo>
                        <a:pt x="101" y="14"/>
                      </a:lnTo>
                      <a:lnTo>
                        <a:pt x="111" y="21"/>
                      </a:lnTo>
                      <a:lnTo>
                        <a:pt x="118" y="31"/>
                      </a:lnTo>
                      <a:lnTo>
                        <a:pt x="125" y="42"/>
                      </a:lnTo>
                      <a:lnTo>
                        <a:pt x="128" y="52"/>
                      </a:lnTo>
                      <a:lnTo>
                        <a:pt x="128" y="66"/>
                      </a:lnTo>
                      <a:lnTo>
                        <a:pt x="128" y="66"/>
                      </a:lnTo>
                      <a:lnTo>
                        <a:pt x="128" y="80"/>
                      </a:lnTo>
                      <a:lnTo>
                        <a:pt x="125" y="94"/>
                      </a:lnTo>
                      <a:lnTo>
                        <a:pt x="118" y="104"/>
                      </a:lnTo>
                      <a:lnTo>
                        <a:pt x="111" y="115"/>
                      </a:lnTo>
                      <a:lnTo>
                        <a:pt x="101" y="122"/>
                      </a:lnTo>
                      <a:lnTo>
                        <a:pt x="90" y="129"/>
                      </a:lnTo>
                      <a:lnTo>
                        <a:pt x="76" y="132"/>
                      </a:lnTo>
                      <a:lnTo>
                        <a:pt x="62" y="132"/>
                      </a:lnTo>
                      <a:lnTo>
                        <a:pt x="62" y="132"/>
                      </a:lnTo>
                      <a:lnTo>
                        <a:pt x="52" y="132"/>
                      </a:lnTo>
                      <a:lnTo>
                        <a:pt x="38" y="129"/>
                      </a:lnTo>
                      <a:lnTo>
                        <a:pt x="28" y="122"/>
                      </a:lnTo>
                      <a:lnTo>
                        <a:pt x="17" y="115"/>
                      </a:lnTo>
                      <a:lnTo>
                        <a:pt x="10" y="104"/>
                      </a:lnTo>
                      <a:lnTo>
                        <a:pt x="3" y="94"/>
                      </a:lnTo>
                      <a:lnTo>
                        <a:pt x="0" y="80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52"/>
                      </a:lnTo>
                      <a:lnTo>
                        <a:pt x="3" y="42"/>
                      </a:lnTo>
                      <a:lnTo>
                        <a:pt x="10" y="31"/>
                      </a:lnTo>
                      <a:lnTo>
                        <a:pt x="17" y="21"/>
                      </a:lnTo>
                      <a:lnTo>
                        <a:pt x="28" y="14"/>
                      </a:lnTo>
                      <a:lnTo>
                        <a:pt x="38" y="7"/>
                      </a:lnTo>
                      <a:lnTo>
                        <a:pt x="52" y="4"/>
                      </a:lnTo>
                      <a:lnTo>
                        <a:pt x="62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0" name="Freeform 15">
                  <a:extLst>
                    <a:ext uri="{FF2B5EF4-FFF2-40B4-BE49-F238E27FC236}">
                      <a16:creationId xmlns:a16="http://schemas.microsoft.com/office/drawing/2014/main" xmlns="" id="{F9FC9D52-58B9-4141-9342-846F59ADA202}"/>
                    </a:ext>
                  </a:extLst>
                </p:cNvPr>
                <p:cNvSpPr/>
                <p:nvPr/>
              </p:nvSpPr>
              <p:spPr>
                <a:xfrm>
                  <a:off x="3566" y="2289"/>
                  <a:ext cx="128" cy="132"/>
                </a:xfrm>
                <a:custGeom>
                  <a:avLst/>
                  <a:gdLst>
                    <a:gd name="T0" fmla="*/ 66 w 128"/>
                    <a:gd name="T1" fmla="*/ 0 h 132"/>
                    <a:gd name="T2" fmla="*/ 66 w 128"/>
                    <a:gd name="T3" fmla="*/ 0 h 132"/>
                    <a:gd name="T4" fmla="*/ 76 w 128"/>
                    <a:gd name="T5" fmla="*/ 4 h 132"/>
                    <a:gd name="T6" fmla="*/ 90 w 128"/>
                    <a:gd name="T7" fmla="*/ 7 h 132"/>
                    <a:gd name="T8" fmla="*/ 100 w 128"/>
                    <a:gd name="T9" fmla="*/ 14 h 132"/>
                    <a:gd name="T10" fmla="*/ 111 w 128"/>
                    <a:gd name="T11" fmla="*/ 21 h 132"/>
                    <a:gd name="T12" fmla="*/ 118 w 128"/>
                    <a:gd name="T13" fmla="*/ 31 h 132"/>
                    <a:gd name="T14" fmla="*/ 125 w 128"/>
                    <a:gd name="T15" fmla="*/ 42 h 132"/>
                    <a:gd name="T16" fmla="*/ 128 w 128"/>
                    <a:gd name="T17" fmla="*/ 52 h 132"/>
                    <a:gd name="T18" fmla="*/ 128 w 128"/>
                    <a:gd name="T19" fmla="*/ 66 h 132"/>
                    <a:gd name="T20" fmla="*/ 128 w 128"/>
                    <a:gd name="T21" fmla="*/ 66 h 132"/>
                    <a:gd name="T22" fmla="*/ 128 w 128"/>
                    <a:gd name="T23" fmla="*/ 80 h 132"/>
                    <a:gd name="T24" fmla="*/ 125 w 128"/>
                    <a:gd name="T25" fmla="*/ 94 h 132"/>
                    <a:gd name="T26" fmla="*/ 118 w 128"/>
                    <a:gd name="T27" fmla="*/ 104 h 132"/>
                    <a:gd name="T28" fmla="*/ 111 w 128"/>
                    <a:gd name="T29" fmla="*/ 115 h 132"/>
                    <a:gd name="T30" fmla="*/ 100 w 128"/>
                    <a:gd name="T31" fmla="*/ 122 h 132"/>
                    <a:gd name="T32" fmla="*/ 90 w 128"/>
                    <a:gd name="T33" fmla="*/ 129 h 132"/>
                    <a:gd name="T34" fmla="*/ 76 w 128"/>
                    <a:gd name="T35" fmla="*/ 132 h 132"/>
                    <a:gd name="T36" fmla="*/ 66 w 128"/>
                    <a:gd name="T37" fmla="*/ 132 h 132"/>
                    <a:gd name="T38" fmla="*/ 66 w 128"/>
                    <a:gd name="T39" fmla="*/ 132 h 132"/>
                    <a:gd name="T40" fmla="*/ 52 w 128"/>
                    <a:gd name="T41" fmla="*/ 132 h 132"/>
                    <a:gd name="T42" fmla="*/ 38 w 128"/>
                    <a:gd name="T43" fmla="*/ 129 h 132"/>
                    <a:gd name="T44" fmla="*/ 27 w 128"/>
                    <a:gd name="T45" fmla="*/ 122 h 132"/>
                    <a:gd name="T46" fmla="*/ 17 w 128"/>
                    <a:gd name="T47" fmla="*/ 115 h 132"/>
                    <a:gd name="T48" fmla="*/ 10 w 128"/>
                    <a:gd name="T49" fmla="*/ 104 h 132"/>
                    <a:gd name="T50" fmla="*/ 3 w 128"/>
                    <a:gd name="T51" fmla="*/ 94 h 132"/>
                    <a:gd name="T52" fmla="*/ 0 w 128"/>
                    <a:gd name="T53" fmla="*/ 80 h 132"/>
                    <a:gd name="T54" fmla="*/ 0 w 128"/>
                    <a:gd name="T55" fmla="*/ 66 h 132"/>
                    <a:gd name="T56" fmla="*/ 0 w 128"/>
                    <a:gd name="T57" fmla="*/ 66 h 132"/>
                    <a:gd name="T58" fmla="*/ 0 w 128"/>
                    <a:gd name="T59" fmla="*/ 52 h 132"/>
                    <a:gd name="T60" fmla="*/ 3 w 128"/>
                    <a:gd name="T61" fmla="*/ 42 h 132"/>
                    <a:gd name="T62" fmla="*/ 10 w 128"/>
                    <a:gd name="T63" fmla="*/ 31 h 132"/>
                    <a:gd name="T64" fmla="*/ 17 w 128"/>
                    <a:gd name="T65" fmla="*/ 21 h 132"/>
                    <a:gd name="T66" fmla="*/ 27 w 128"/>
                    <a:gd name="T67" fmla="*/ 14 h 132"/>
                    <a:gd name="T68" fmla="*/ 38 w 128"/>
                    <a:gd name="T69" fmla="*/ 7 h 132"/>
                    <a:gd name="T70" fmla="*/ 52 w 128"/>
                    <a:gd name="T71" fmla="*/ 4 h 132"/>
                    <a:gd name="T72" fmla="*/ 66 w 128"/>
                    <a:gd name="T73" fmla="*/ 0 h 132"/>
                    <a:gd name="T74" fmla="*/ 66 w 128"/>
                    <a:gd name="T75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8" h="132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76" y="4"/>
                      </a:lnTo>
                      <a:lnTo>
                        <a:pt x="90" y="7"/>
                      </a:lnTo>
                      <a:lnTo>
                        <a:pt x="100" y="14"/>
                      </a:lnTo>
                      <a:lnTo>
                        <a:pt x="111" y="21"/>
                      </a:lnTo>
                      <a:lnTo>
                        <a:pt x="118" y="31"/>
                      </a:lnTo>
                      <a:lnTo>
                        <a:pt x="125" y="42"/>
                      </a:lnTo>
                      <a:lnTo>
                        <a:pt x="128" y="52"/>
                      </a:lnTo>
                      <a:lnTo>
                        <a:pt x="128" y="66"/>
                      </a:lnTo>
                      <a:lnTo>
                        <a:pt x="128" y="66"/>
                      </a:lnTo>
                      <a:lnTo>
                        <a:pt x="128" y="80"/>
                      </a:lnTo>
                      <a:lnTo>
                        <a:pt x="125" y="94"/>
                      </a:lnTo>
                      <a:lnTo>
                        <a:pt x="118" y="104"/>
                      </a:lnTo>
                      <a:lnTo>
                        <a:pt x="111" y="115"/>
                      </a:lnTo>
                      <a:lnTo>
                        <a:pt x="100" y="122"/>
                      </a:lnTo>
                      <a:lnTo>
                        <a:pt x="90" y="129"/>
                      </a:lnTo>
                      <a:lnTo>
                        <a:pt x="76" y="132"/>
                      </a:lnTo>
                      <a:lnTo>
                        <a:pt x="66" y="132"/>
                      </a:lnTo>
                      <a:lnTo>
                        <a:pt x="66" y="132"/>
                      </a:lnTo>
                      <a:lnTo>
                        <a:pt x="52" y="132"/>
                      </a:lnTo>
                      <a:lnTo>
                        <a:pt x="38" y="129"/>
                      </a:lnTo>
                      <a:lnTo>
                        <a:pt x="27" y="122"/>
                      </a:lnTo>
                      <a:lnTo>
                        <a:pt x="17" y="115"/>
                      </a:lnTo>
                      <a:lnTo>
                        <a:pt x="10" y="104"/>
                      </a:lnTo>
                      <a:lnTo>
                        <a:pt x="3" y="94"/>
                      </a:lnTo>
                      <a:lnTo>
                        <a:pt x="0" y="80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52"/>
                      </a:lnTo>
                      <a:lnTo>
                        <a:pt x="3" y="42"/>
                      </a:lnTo>
                      <a:lnTo>
                        <a:pt x="10" y="31"/>
                      </a:lnTo>
                      <a:lnTo>
                        <a:pt x="17" y="21"/>
                      </a:lnTo>
                      <a:lnTo>
                        <a:pt x="27" y="14"/>
                      </a:lnTo>
                      <a:lnTo>
                        <a:pt x="38" y="7"/>
                      </a:lnTo>
                      <a:lnTo>
                        <a:pt x="52" y="4"/>
                      </a:lnTo>
                      <a:lnTo>
                        <a:pt x="66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1" name="Freeform 16">
                  <a:extLst>
                    <a:ext uri="{FF2B5EF4-FFF2-40B4-BE49-F238E27FC236}">
                      <a16:creationId xmlns:a16="http://schemas.microsoft.com/office/drawing/2014/main" xmlns="" id="{4842506E-A166-4EE4-A3A0-2DFB2F8C3B77}"/>
                    </a:ext>
                  </a:extLst>
                </p:cNvPr>
                <p:cNvSpPr/>
                <p:nvPr/>
              </p:nvSpPr>
              <p:spPr>
                <a:xfrm>
                  <a:off x="3371" y="2446"/>
                  <a:ext cx="362" cy="570"/>
                </a:xfrm>
                <a:custGeom>
                  <a:avLst/>
                  <a:gdLst>
                    <a:gd name="T0" fmla="*/ 275 w 362"/>
                    <a:gd name="T1" fmla="*/ 0 h 570"/>
                    <a:gd name="T2" fmla="*/ 233 w 362"/>
                    <a:gd name="T3" fmla="*/ 14 h 570"/>
                    <a:gd name="T4" fmla="*/ 31 w 362"/>
                    <a:gd name="T5" fmla="*/ 94 h 570"/>
                    <a:gd name="T6" fmla="*/ 21 w 362"/>
                    <a:gd name="T7" fmla="*/ 97 h 570"/>
                    <a:gd name="T8" fmla="*/ 3 w 362"/>
                    <a:gd name="T9" fmla="*/ 111 h 570"/>
                    <a:gd name="T10" fmla="*/ 7 w 362"/>
                    <a:gd name="T11" fmla="*/ 132 h 570"/>
                    <a:gd name="T12" fmla="*/ 21 w 362"/>
                    <a:gd name="T13" fmla="*/ 146 h 570"/>
                    <a:gd name="T14" fmla="*/ 142 w 362"/>
                    <a:gd name="T15" fmla="*/ 149 h 570"/>
                    <a:gd name="T16" fmla="*/ 219 w 362"/>
                    <a:gd name="T17" fmla="*/ 107 h 570"/>
                    <a:gd name="T18" fmla="*/ 215 w 362"/>
                    <a:gd name="T19" fmla="*/ 208 h 570"/>
                    <a:gd name="T20" fmla="*/ 215 w 362"/>
                    <a:gd name="T21" fmla="*/ 219 h 570"/>
                    <a:gd name="T22" fmla="*/ 205 w 362"/>
                    <a:gd name="T23" fmla="*/ 233 h 570"/>
                    <a:gd name="T24" fmla="*/ 195 w 362"/>
                    <a:gd name="T25" fmla="*/ 233 h 570"/>
                    <a:gd name="T26" fmla="*/ 146 w 362"/>
                    <a:gd name="T27" fmla="*/ 233 h 570"/>
                    <a:gd name="T28" fmla="*/ 115 w 362"/>
                    <a:gd name="T29" fmla="*/ 240 h 570"/>
                    <a:gd name="T30" fmla="*/ 101 w 362"/>
                    <a:gd name="T31" fmla="*/ 260 h 570"/>
                    <a:gd name="T32" fmla="*/ 0 w 362"/>
                    <a:gd name="T33" fmla="*/ 521 h 570"/>
                    <a:gd name="T34" fmla="*/ 0 w 362"/>
                    <a:gd name="T35" fmla="*/ 532 h 570"/>
                    <a:gd name="T36" fmla="*/ 3 w 362"/>
                    <a:gd name="T37" fmla="*/ 549 h 570"/>
                    <a:gd name="T38" fmla="*/ 24 w 362"/>
                    <a:gd name="T39" fmla="*/ 567 h 570"/>
                    <a:gd name="T40" fmla="*/ 41 w 362"/>
                    <a:gd name="T41" fmla="*/ 570 h 570"/>
                    <a:gd name="T42" fmla="*/ 62 w 362"/>
                    <a:gd name="T43" fmla="*/ 563 h 570"/>
                    <a:gd name="T44" fmla="*/ 80 w 362"/>
                    <a:gd name="T45" fmla="*/ 542 h 570"/>
                    <a:gd name="T46" fmla="*/ 153 w 362"/>
                    <a:gd name="T47" fmla="*/ 354 h 570"/>
                    <a:gd name="T48" fmla="*/ 156 w 362"/>
                    <a:gd name="T49" fmla="*/ 344 h 570"/>
                    <a:gd name="T50" fmla="*/ 170 w 362"/>
                    <a:gd name="T51" fmla="*/ 337 h 570"/>
                    <a:gd name="T52" fmla="*/ 177 w 362"/>
                    <a:gd name="T53" fmla="*/ 337 h 570"/>
                    <a:gd name="T54" fmla="*/ 306 w 362"/>
                    <a:gd name="T55" fmla="*/ 337 h 570"/>
                    <a:gd name="T56" fmla="*/ 348 w 362"/>
                    <a:gd name="T57" fmla="*/ 327 h 570"/>
                    <a:gd name="T58" fmla="*/ 358 w 362"/>
                    <a:gd name="T59" fmla="*/ 313 h 570"/>
                    <a:gd name="T60" fmla="*/ 362 w 362"/>
                    <a:gd name="T61" fmla="*/ 292 h 570"/>
                    <a:gd name="T62" fmla="*/ 351 w 362"/>
                    <a:gd name="T63" fmla="*/ 69 h 570"/>
                    <a:gd name="T64" fmla="*/ 351 w 362"/>
                    <a:gd name="T65" fmla="*/ 55 h 570"/>
                    <a:gd name="T66" fmla="*/ 337 w 362"/>
                    <a:gd name="T67" fmla="*/ 27 h 570"/>
                    <a:gd name="T68" fmla="*/ 316 w 362"/>
                    <a:gd name="T69" fmla="*/ 10 h 570"/>
                    <a:gd name="T70" fmla="*/ 289 w 362"/>
                    <a:gd name="T71" fmla="*/ 3 h 570"/>
                    <a:gd name="T72" fmla="*/ 275 w 362"/>
                    <a:gd name="T73" fmla="*/ 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2" h="570">
                      <a:moveTo>
                        <a:pt x="275" y="0"/>
                      </a:moveTo>
                      <a:lnTo>
                        <a:pt x="275" y="0"/>
                      </a:lnTo>
                      <a:lnTo>
                        <a:pt x="254" y="3"/>
                      </a:lnTo>
                      <a:lnTo>
                        <a:pt x="233" y="14"/>
                      </a:lnTo>
                      <a:lnTo>
                        <a:pt x="125" y="94"/>
                      </a:lnTo>
                      <a:lnTo>
                        <a:pt x="31" y="94"/>
                      </a:lnTo>
                      <a:lnTo>
                        <a:pt x="31" y="94"/>
                      </a:lnTo>
                      <a:lnTo>
                        <a:pt x="21" y="97"/>
                      </a:lnTo>
                      <a:lnTo>
                        <a:pt x="10" y="100"/>
                      </a:lnTo>
                      <a:lnTo>
                        <a:pt x="3" y="111"/>
                      </a:lnTo>
                      <a:lnTo>
                        <a:pt x="3" y="121"/>
                      </a:lnTo>
                      <a:lnTo>
                        <a:pt x="7" y="132"/>
                      </a:lnTo>
                      <a:lnTo>
                        <a:pt x="10" y="139"/>
                      </a:lnTo>
                      <a:lnTo>
                        <a:pt x="21" y="146"/>
                      </a:lnTo>
                      <a:lnTo>
                        <a:pt x="34" y="149"/>
                      </a:lnTo>
                      <a:lnTo>
                        <a:pt x="142" y="149"/>
                      </a:lnTo>
                      <a:lnTo>
                        <a:pt x="219" y="107"/>
                      </a:lnTo>
                      <a:lnTo>
                        <a:pt x="219" y="107"/>
                      </a:lnTo>
                      <a:lnTo>
                        <a:pt x="219" y="163"/>
                      </a:lnTo>
                      <a:lnTo>
                        <a:pt x="215" y="208"/>
                      </a:lnTo>
                      <a:lnTo>
                        <a:pt x="215" y="208"/>
                      </a:lnTo>
                      <a:lnTo>
                        <a:pt x="215" y="219"/>
                      </a:lnTo>
                      <a:lnTo>
                        <a:pt x="212" y="229"/>
                      </a:lnTo>
                      <a:lnTo>
                        <a:pt x="205" y="233"/>
                      </a:lnTo>
                      <a:lnTo>
                        <a:pt x="195" y="233"/>
                      </a:lnTo>
                      <a:lnTo>
                        <a:pt x="195" y="233"/>
                      </a:lnTo>
                      <a:lnTo>
                        <a:pt x="146" y="233"/>
                      </a:lnTo>
                      <a:lnTo>
                        <a:pt x="146" y="233"/>
                      </a:lnTo>
                      <a:lnTo>
                        <a:pt x="128" y="236"/>
                      </a:lnTo>
                      <a:lnTo>
                        <a:pt x="115" y="240"/>
                      </a:lnTo>
                      <a:lnTo>
                        <a:pt x="108" y="250"/>
                      </a:lnTo>
                      <a:lnTo>
                        <a:pt x="101" y="260"/>
                      </a:lnTo>
                      <a:lnTo>
                        <a:pt x="101" y="260"/>
                      </a:lnTo>
                      <a:lnTo>
                        <a:pt x="0" y="521"/>
                      </a:lnTo>
                      <a:lnTo>
                        <a:pt x="0" y="521"/>
                      </a:lnTo>
                      <a:lnTo>
                        <a:pt x="0" y="532"/>
                      </a:lnTo>
                      <a:lnTo>
                        <a:pt x="0" y="542"/>
                      </a:lnTo>
                      <a:lnTo>
                        <a:pt x="3" y="549"/>
                      </a:lnTo>
                      <a:lnTo>
                        <a:pt x="7" y="556"/>
                      </a:lnTo>
                      <a:lnTo>
                        <a:pt x="24" y="567"/>
                      </a:lnTo>
                      <a:lnTo>
                        <a:pt x="41" y="570"/>
                      </a:lnTo>
                      <a:lnTo>
                        <a:pt x="41" y="570"/>
                      </a:lnTo>
                      <a:lnTo>
                        <a:pt x="52" y="570"/>
                      </a:lnTo>
                      <a:lnTo>
                        <a:pt x="62" y="563"/>
                      </a:lnTo>
                      <a:lnTo>
                        <a:pt x="73" y="556"/>
                      </a:lnTo>
                      <a:lnTo>
                        <a:pt x="80" y="542"/>
                      </a:lnTo>
                      <a:lnTo>
                        <a:pt x="80" y="542"/>
                      </a:lnTo>
                      <a:lnTo>
                        <a:pt x="153" y="354"/>
                      </a:lnTo>
                      <a:lnTo>
                        <a:pt x="153" y="354"/>
                      </a:lnTo>
                      <a:lnTo>
                        <a:pt x="156" y="344"/>
                      </a:lnTo>
                      <a:lnTo>
                        <a:pt x="163" y="340"/>
                      </a:lnTo>
                      <a:lnTo>
                        <a:pt x="170" y="337"/>
                      </a:lnTo>
                      <a:lnTo>
                        <a:pt x="177" y="337"/>
                      </a:lnTo>
                      <a:lnTo>
                        <a:pt x="177" y="337"/>
                      </a:lnTo>
                      <a:lnTo>
                        <a:pt x="306" y="337"/>
                      </a:lnTo>
                      <a:lnTo>
                        <a:pt x="306" y="337"/>
                      </a:lnTo>
                      <a:lnTo>
                        <a:pt x="330" y="334"/>
                      </a:lnTo>
                      <a:lnTo>
                        <a:pt x="348" y="327"/>
                      </a:lnTo>
                      <a:lnTo>
                        <a:pt x="355" y="320"/>
                      </a:lnTo>
                      <a:lnTo>
                        <a:pt x="358" y="313"/>
                      </a:lnTo>
                      <a:lnTo>
                        <a:pt x="362" y="302"/>
                      </a:lnTo>
                      <a:lnTo>
                        <a:pt x="362" y="292"/>
                      </a:lnTo>
                      <a:lnTo>
                        <a:pt x="362" y="292"/>
                      </a:lnTo>
                      <a:lnTo>
                        <a:pt x="351" y="69"/>
                      </a:lnTo>
                      <a:lnTo>
                        <a:pt x="351" y="69"/>
                      </a:lnTo>
                      <a:lnTo>
                        <a:pt x="351" y="55"/>
                      </a:lnTo>
                      <a:lnTo>
                        <a:pt x="344" y="41"/>
                      </a:lnTo>
                      <a:lnTo>
                        <a:pt x="337" y="27"/>
                      </a:lnTo>
                      <a:lnTo>
                        <a:pt x="327" y="17"/>
                      </a:lnTo>
                      <a:lnTo>
                        <a:pt x="316" y="10"/>
                      </a:lnTo>
                      <a:lnTo>
                        <a:pt x="302" y="7"/>
                      </a:lnTo>
                      <a:lnTo>
                        <a:pt x="289" y="3"/>
                      </a:lnTo>
                      <a:lnTo>
                        <a:pt x="275" y="0"/>
                      </a:lnTo>
                      <a:lnTo>
                        <a:pt x="27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2" name="Freeform 17">
                  <a:extLst>
                    <a:ext uri="{FF2B5EF4-FFF2-40B4-BE49-F238E27FC236}">
                      <a16:creationId xmlns:a16="http://schemas.microsoft.com/office/drawing/2014/main" xmlns="" id="{14539E1D-8F15-44A7-8D8A-4386E176ED91}"/>
                    </a:ext>
                  </a:extLst>
                </p:cNvPr>
                <p:cNvSpPr/>
                <p:nvPr/>
              </p:nvSpPr>
              <p:spPr>
                <a:xfrm>
                  <a:off x="3767" y="2515"/>
                  <a:ext cx="70" cy="498"/>
                </a:xfrm>
                <a:custGeom>
                  <a:avLst/>
                  <a:gdLst>
                    <a:gd name="T0" fmla="*/ 53 w 70"/>
                    <a:gd name="T1" fmla="*/ 0 h 498"/>
                    <a:gd name="T2" fmla="*/ 53 w 70"/>
                    <a:gd name="T3" fmla="*/ 0 h 498"/>
                    <a:gd name="T4" fmla="*/ 70 w 70"/>
                    <a:gd name="T5" fmla="*/ 4 h 498"/>
                    <a:gd name="T6" fmla="*/ 42 w 70"/>
                    <a:gd name="T7" fmla="*/ 247 h 498"/>
                    <a:gd name="T8" fmla="*/ 42 w 70"/>
                    <a:gd name="T9" fmla="*/ 498 h 498"/>
                    <a:gd name="T10" fmla="*/ 0 w 70"/>
                    <a:gd name="T11" fmla="*/ 498 h 498"/>
                    <a:gd name="T12" fmla="*/ 0 w 70"/>
                    <a:gd name="T13" fmla="*/ 247 h 498"/>
                    <a:gd name="T14" fmla="*/ 0 w 70"/>
                    <a:gd name="T15" fmla="*/ 247 h 498"/>
                    <a:gd name="T16" fmla="*/ 28 w 70"/>
                    <a:gd name="T17" fmla="*/ 18 h 498"/>
                    <a:gd name="T18" fmla="*/ 28 w 70"/>
                    <a:gd name="T19" fmla="*/ 18 h 498"/>
                    <a:gd name="T20" fmla="*/ 32 w 70"/>
                    <a:gd name="T21" fmla="*/ 11 h 498"/>
                    <a:gd name="T22" fmla="*/ 39 w 70"/>
                    <a:gd name="T23" fmla="*/ 7 h 498"/>
                    <a:gd name="T24" fmla="*/ 46 w 70"/>
                    <a:gd name="T25" fmla="*/ 4 h 498"/>
                    <a:gd name="T26" fmla="*/ 53 w 70"/>
                    <a:gd name="T27" fmla="*/ 0 h 498"/>
                    <a:gd name="T28" fmla="*/ 53 w 70"/>
                    <a:gd name="T29" fmla="*/ 0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0" h="498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70" y="4"/>
                      </a:lnTo>
                      <a:lnTo>
                        <a:pt x="42" y="247"/>
                      </a:lnTo>
                      <a:lnTo>
                        <a:pt x="42" y="498"/>
                      </a:lnTo>
                      <a:lnTo>
                        <a:pt x="0" y="498"/>
                      </a:lnTo>
                      <a:lnTo>
                        <a:pt x="0" y="247"/>
                      </a:lnTo>
                      <a:lnTo>
                        <a:pt x="0" y="247"/>
                      </a:lnTo>
                      <a:lnTo>
                        <a:pt x="28" y="18"/>
                      </a:lnTo>
                      <a:lnTo>
                        <a:pt x="28" y="18"/>
                      </a:lnTo>
                      <a:lnTo>
                        <a:pt x="32" y="11"/>
                      </a:lnTo>
                      <a:lnTo>
                        <a:pt x="39" y="7"/>
                      </a:lnTo>
                      <a:lnTo>
                        <a:pt x="46" y="4"/>
                      </a:lnTo>
                      <a:lnTo>
                        <a:pt x="53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3" name="Freeform 18">
                  <a:extLst>
                    <a:ext uri="{FF2B5EF4-FFF2-40B4-BE49-F238E27FC236}">
                      <a16:creationId xmlns:a16="http://schemas.microsoft.com/office/drawing/2014/main" xmlns="" id="{43EA40C1-F42A-43BA-87BA-1F573736B576}"/>
                    </a:ext>
                  </a:extLst>
                </p:cNvPr>
                <p:cNvSpPr/>
                <p:nvPr/>
              </p:nvSpPr>
              <p:spPr>
                <a:xfrm>
                  <a:off x="2790" y="2498"/>
                  <a:ext cx="41" cy="28"/>
                </a:xfrm>
                <a:custGeom>
                  <a:avLst/>
                  <a:gdLst>
                    <a:gd name="T0" fmla="*/ 34 w 41"/>
                    <a:gd name="T1" fmla="*/ 3 h 28"/>
                    <a:gd name="T2" fmla="*/ 31 w 41"/>
                    <a:gd name="T3" fmla="*/ 0 h 28"/>
                    <a:gd name="T4" fmla="*/ 17 w 41"/>
                    <a:gd name="T5" fmla="*/ 0 h 28"/>
                    <a:gd name="T6" fmla="*/ 0 w 41"/>
                    <a:gd name="T7" fmla="*/ 28 h 28"/>
                    <a:gd name="T8" fmla="*/ 34 w 41"/>
                    <a:gd name="T9" fmla="*/ 28 h 28"/>
                    <a:gd name="T10" fmla="*/ 41 w 41"/>
                    <a:gd name="T11" fmla="*/ 17 h 28"/>
                    <a:gd name="T12" fmla="*/ 34 w 41"/>
                    <a:gd name="T13" fmla="*/ 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28">
                      <a:moveTo>
                        <a:pt x="34" y="3"/>
                      </a:moveTo>
                      <a:lnTo>
                        <a:pt x="31" y="0"/>
                      </a:lnTo>
                      <a:lnTo>
                        <a:pt x="17" y="0"/>
                      </a:lnTo>
                      <a:lnTo>
                        <a:pt x="0" y="28"/>
                      </a:lnTo>
                      <a:lnTo>
                        <a:pt x="34" y="28"/>
                      </a:lnTo>
                      <a:lnTo>
                        <a:pt x="41" y="17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4" name="Freeform 19">
                  <a:extLst>
                    <a:ext uri="{FF2B5EF4-FFF2-40B4-BE49-F238E27FC236}">
                      <a16:creationId xmlns:a16="http://schemas.microsoft.com/office/drawing/2014/main" xmlns="" id="{90B2B12F-52C0-4022-AA85-366706AAAB4A}"/>
                    </a:ext>
                  </a:extLst>
                </p:cNvPr>
                <p:cNvSpPr/>
                <p:nvPr/>
              </p:nvSpPr>
              <p:spPr>
                <a:xfrm>
                  <a:off x="3437" y="2498"/>
                  <a:ext cx="55" cy="28"/>
                </a:xfrm>
                <a:custGeom>
                  <a:avLst/>
                  <a:gdLst>
                    <a:gd name="T0" fmla="*/ 38 w 55"/>
                    <a:gd name="T1" fmla="*/ 28 h 28"/>
                    <a:gd name="T2" fmla="*/ 55 w 55"/>
                    <a:gd name="T3" fmla="*/ 28 h 28"/>
                    <a:gd name="T4" fmla="*/ 38 w 55"/>
                    <a:gd name="T5" fmla="*/ 0 h 28"/>
                    <a:gd name="T6" fmla="*/ 38 w 55"/>
                    <a:gd name="T7" fmla="*/ 0 h 28"/>
                    <a:gd name="T8" fmla="*/ 17 w 55"/>
                    <a:gd name="T9" fmla="*/ 0 h 28"/>
                    <a:gd name="T10" fmla="*/ 0 w 55"/>
                    <a:gd name="T11" fmla="*/ 0 h 28"/>
                    <a:gd name="T12" fmla="*/ 21 w 55"/>
                    <a:gd name="T13" fmla="*/ 28 h 28"/>
                    <a:gd name="T14" fmla="*/ 38 w 55"/>
                    <a:gd name="T1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5" h="28">
                      <a:moveTo>
                        <a:pt x="38" y="28"/>
                      </a:moveTo>
                      <a:lnTo>
                        <a:pt x="55" y="28"/>
                      </a:lnTo>
                      <a:lnTo>
                        <a:pt x="38" y="0"/>
                      </a:lnTo>
                      <a:lnTo>
                        <a:pt x="38" y="0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21" y="28"/>
                      </a:lnTo>
                      <a:lnTo>
                        <a:pt x="38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98" name="사각형: 둥근 모서리 97">
                <a:extLst>
                  <a:ext uri="{FF2B5EF4-FFF2-40B4-BE49-F238E27FC236}">
                    <a16:creationId xmlns:a16="http://schemas.microsoft.com/office/drawing/2014/main" xmlns="" id="{C0EBAB08-8B2F-4E1F-BAE9-FCE1D4C035B4}"/>
                  </a:ext>
                </a:extLst>
              </p:cNvPr>
              <p:cNvSpPr/>
              <p:nvPr/>
            </p:nvSpPr>
            <p:spPr>
              <a:xfrm>
                <a:off x="1063862" y="2661237"/>
                <a:ext cx="1963906" cy="324000"/>
              </a:xfrm>
              <a:prstGeom prst="roundRect">
                <a:avLst>
                  <a:gd name="adj" fmla="val 50000"/>
                </a:avLst>
              </a:prstGeom>
              <a:solidFill>
                <a:srgbClr val="00A64D"/>
              </a:solidFill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600" b="1" spc="-10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설명회 및 컨설팅</a:t>
                </a:r>
              </a:p>
            </p:txBody>
          </p:sp>
        </p:grpSp>
        <p:grpSp>
          <p:nvGrpSpPr>
            <p:cNvPr id="66586" name="그룹 66585">
              <a:extLst>
                <a:ext uri="{FF2B5EF4-FFF2-40B4-BE49-F238E27FC236}">
                  <a16:creationId xmlns:a16="http://schemas.microsoft.com/office/drawing/2014/main" xmlns="" id="{B8CD4BD4-C4FB-4DE6-917B-76D5B002F29E}"/>
                </a:ext>
              </a:extLst>
            </p:cNvPr>
            <p:cNvGrpSpPr/>
            <p:nvPr/>
          </p:nvGrpSpPr>
          <p:grpSpPr>
            <a:xfrm>
              <a:off x="6968200" y="1775620"/>
              <a:ext cx="1963908" cy="1939951"/>
              <a:chOff x="6968200" y="1775620"/>
              <a:chExt cx="1963908" cy="1939951"/>
            </a:xfrm>
          </p:grpSpPr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xmlns="" id="{EB5C09E2-1ABC-4176-B823-29CC48BDBB49}"/>
                  </a:ext>
                </a:extLst>
              </p:cNvPr>
              <p:cNvSpPr/>
              <p:nvPr/>
            </p:nvSpPr>
            <p:spPr>
              <a:xfrm>
                <a:off x="7008393" y="2992195"/>
                <a:ext cx="1883522" cy="72337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리더양성 아카데미 </a:t>
                </a:r>
                <a:r>
                  <a:rPr lang="ko-KR" altLang="en-US" sz="1400" b="1" spc="-102" dirty="0" err="1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입주자대표회</a:t>
                </a: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윤리교육  등</a:t>
                </a:r>
                <a:r>
                  <a:rPr lang="en-US" altLang="ko-KR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 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회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200" spc="-10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37455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5" name="Freeform 62">
                <a:extLst>
                  <a:ext uri="{FF2B5EF4-FFF2-40B4-BE49-F238E27FC236}">
                    <a16:creationId xmlns:a16="http://schemas.microsoft.com/office/drawing/2014/main" xmlns="" id="{15AA626C-0136-4796-A489-7518A68DCD1A}"/>
                  </a:ext>
                </a:extLst>
              </p:cNvPr>
              <p:cNvSpPr>
                <a:spLocks noChangeAspect="1" noEditPoints="1"/>
              </p:cNvSpPr>
              <p:nvPr/>
            </p:nvSpPr>
            <p:spPr>
              <a:xfrm>
                <a:off x="7593718" y="1775620"/>
                <a:ext cx="712872" cy="846118"/>
              </a:xfrm>
              <a:custGeom>
                <a:avLst/>
                <a:gdLst>
                  <a:gd name="T0" fmla="*/ 321 w 1502"/>
                  <a:gd name="T1" fmla="*/ 0 h 1749"/>
                  <a:gd name="T2" fmla="*/ 321 w 1502"/>
                  <a:gd name="T3" fmla="*/ 358 h 1749"/>
                  <a:gd name="T4" fmla="*/ 1 w 1502"/>
                  <a:gd name="T5" fmla="*/ 575 h 1749"/>
                  <a:gd name="T6" fmla="*/ 129 w 1502"/>
                  <a:gd name="T7" fmla="*/ 1014 h 1749"/>
                  <a:gd name="T8" fmla="*/ 262 w 1502"/>
                  <a:gd name="T9" fmla="*/ 1748 h 1749"/>
                  <a:gd name="T10" fmla="*/ 438 w 1502"/>
                  <a:gd name="T11" fmla="*/ 1696 h 1749"/>
                  <a:gd name="T12" fmla="*/ 556 w 1502"/>
                  <a:gd name="T13" fmla="*/ 597 h 1749"/>
                  <a:gd name="T14" fmla="*/ 986 w 1502"/>
                  <a:gd name="T15" fmla="*/ 563 h 1749"/>
                  <a:gd name="T16" fmla="*/ 993 w 1502"/>
                  <a:gd name="T17" fmla="*/ 439 h 1749"/>
                  <a:gd name="T18" fmla="*/ 513 w 1502"/>
                  <a:gd name="T19" fmla="*/ 408 h 1749"/>
                  <a:gd name="T20" fmla="*/ 428 w 1502"/>
                  <a:gd name="T21" fmla="*/ 408 h 1749"/>
                  <a:gd name="T22" fmla="*/ 310 w 1502"/>
                  <a:gd name="T23" fmla="*/ 528 h 1749"/>
                  <a:gd name="T24" fmla="*/ 213 w 1502"/>
                  <a:gd name="T25" fmla="*/ 408 h 1749"/>
                  <a:gd name="T26" fmla="*/ 152 w 1502"/>
                  <a:gd name="T27" fmla="*/ 405 h 1749"/>
                  <a:gd name="T28" fmla="*/ 1 w 1502"/>
                  <a:gd name="T29" fmla="*/ 575 h 1749"/>
                  <a:gd name="T30" fmla="*/ 1060 w 1502"/>
                  <a:gd name="T31" fmla="*/ 687 h 1749"/>
                  <a:gd name="T32" fmla="*/ 984 w 1502"/>
                  <a:gd name="T33" fmla="*/ 935 h 1749"/>
                  <a:gd name="T34" fmla="*/ 822 w 1502"/>
                  <a:gd name="T35" fmla="*/ 1006 h 1749"/>
                  <a:gd name="T36" fmla="*/ 709 w 1502"/>
                  <a:gd name="T37" fmla="*/ 840 h 1749"/>
                  <a:gd name="T38" fmla="*/ 709 w 1502"/>
                  <a:gd name="T39" fmla="*/ 1006 h 1749"/>
                  <a:gd name="T40" fmla="*/ 617 w 1502"/>
                  <a:gd name="T41" fmla="*/ 1192 h 1749"/>
                  <a:gd name="T42" fmla="*/ 638 w 1502"/>
                  <a:gd name="T43" fmla="*/ 1212 h 1749"/>
                  <a:gd name="T44" fmla="*/ 1502 w 1502"/>
                  <a:gd name="T45" fmla="*/ 1192 h 1749"/>
                  <a:gd name="T46" fmla="*/ 1502 w 1502"/>
                  <a:gd name="T47" fmla="*/ 1143 h 1749"/>
                  <a:gd name="T48" fmla="*/ 1438 w 1502"/>
                  <a:gd name="T49" fmla="*/ 867 h 1749"/>
                  <a:gd name="T50" fmla="*/ 1272 w 1502"/>
                  <a:gd name="T51" fmla="*/ 980 h 1749"/>
                  <a:gd name="T52" fmla="*/ 1245 w 1502"/>
                  <a:gd name="T53" fmla="*/ 1045 h 1749"/>
                  <a:gd name="T54" fmla="*/ 1195 w 1502"/>
                  <a:gd name="T55" fmla="*/ 823 h 1749"/>
                  <a:gd name="T56" fmla="*/ 678 w 1502"/>
                  <a:gd name="T57" fmla="*/ 1333 h 1749"/>
                  <a:gd name="T58" fmla="*/ 678 w 1502"/>
                  <a:gd name="T59" fmla="*/ 1454 h 1749"/>
                  <a:gd name="T60" fmla="*/ 1502 w 1502"/>
                  <a:gd name="T61" fmla="*/ 1394 h 1749"/>
                  <a:gd name="T62" fmla="*/ 678 w 1502"/>
                  <a:gd name="T63" fmla="*/ 1696 h 1749"/>
                  <a:gd name="T64" fmla="*/ 1308 w 1502"/>
                  <a:gd name="T65" fmla="*/ 1636 h 1749"/>
                  <a:gd name="T66" fmla="*/ 678 w 1502"/>
                  <a:gd name="T67" fmla="*/ 1575 h 1749"/>
                  <a:gd name="T68" fmla="*/ 678 w 1502"/>
                  <a:gd name="T69" fmla="*/ 1696 h 1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02" h="1749">
                    <a:moveTo>
                      <a:pt x="142" y="179"/>
                    </a:moveTo>
                    <a:cubicBezTo>
                      <a:pt x="142" y="80"/>
                      <a:pt x="222" y="0"/>
                      <a:pt x="321" y="0"/>
                    </a:cubicBezTo>
                    <a:cubicBezTo>
                      <a:pt x="420" y="0"/>
                      <a:pt x="500" y="80"/>
                      <a:pt x="500" y="179"/>
                    </a:cubicBezTo>
                    <a:cubicBezTo>
                      <a:pt x="500" y="278"/>
                      <a:pt x="420" y="358"/>
                      <a:pt x="321" y="358"/>
                    </a:cubicBezTo>
                    <a:cubicBezTo>
                      <a:pt x="222" y="358"/>
                      <a:pt x="142" y="278"/>
                      <a:pt x="142" y="179"/>
                    </a:cubicBezTo>
                    <a:close/>
                    <a:moveTo>
                      <a:pt x="1" y="575"/>
                    </a:moveTo>
                    <a:quadBezTo>
                      <a:pt x="45" y="907"/>
                      <a:pt x="45" y="907"/>
                    </a:quadBezTo>
                    <a:cubicBezTo>
                      <a:pt x="50" y="956"/>
                      <a:pt x="83" y="997"/>
                      <a:pt x="129" y="1014"/>
                    </a:cubicBezTo>
                    <a:quadBezTo>
                      <a:pt x="203" y="1696"/>
                      <a:pt x="203" y="1696"/>
                    </a:quadBezTo>
                    <a:cubicBezTo>
                      <a:pt x="206" y="1726"/>
                      <a:pt x="232" y="1749"/>
                      <a:pt x="262" y="1748"/>
                    </a:cubicBezTo>
                    <a:quadBezTo>
                      <a:pt x="380" y="1748"/>
                      <a:pt x="380" y="1748"/>
                    </a:quadBezTo>
                    <a:cubicBezTo>
                      <a:pt x="410" y="1749"/>
                      <a:pt x="435" y="1726"/>
                      <a:pt x="438" y="1696"/>
                    </a:cubicBezTo>
                    <a:quadBezTo>
                      <a:pt x="473" y="1377"/>
                      <a:pt x="473" y="1377"/>
                    </a:quadBezTo>
                    <a:quadBezTo>
                      <a:pt x="556" y="597"/>
                      <a:pt x="556" y="597"/>
                    </a:quadBezTo>
                    <a:cubicBezTo>
                      <a:pt x="557" y="593"/>
                      <a:pt x="560" y="590"/>
                      <a:pt x="564" y="590"/>
                    </a:cubicBezTo>
                    <a:quadBezTo>
                      <a:pt x="986" y="563"/>
                      <a:pt x="986" y="563"/>
                    </a:quadBezTo>
                    <a:cubicBezTo>
                      <a:pt x="1017" y="561"/>
                      <a:pt x="1043" y="538"/>
                      <a:pt x="1047" y="507"/>
                    </a:cubicBezTo>
                    <a:cubicBezTo>
                      <a:pt x="1051" y="473"/>
                      <a:pt x="1027" y="442"/>
                      <a:pt x="993" y="439"/>
                    </a:cubicBezTo>
                    <a:cubicBezTo>
                      <a:pt x="992" y="439"/>
                      <a:pt x="991" y="438"/>
                      <a:pt x="990" y="438"/>
                    </a:cubicBezTo>
                    <a:quadBezTo>
                      <a:pt x="513" y="408"/>
                      <a:pt x="513" y="408"/>
                    </a:quadBezTo>
                    <a:quadBezTo>
                      <a:pt x="434" y="407"/>
                      <a:pt x="434" y="407"/>
                    </a:quadBezTo>
                    <a:cubicBezTo>
                      <a:pt x="432" y="406"/>
                      <a:pt x="430" y="407"/>
                      <a:pt x="428" y="408"/>
                    </a:cubicBezTo>
                    <a:quadBezTo>
                      <a:pt x="335" y="524"/>
                      <a:pt x="335" y="524"/>
                    </a:quadBezTo>
                    <a:cubicBezTo>
                      <a:pt x="330" y="532"/>
                      <a:pt x="318" y="534"/>
                      <a:pt x="310" y="528"/>
                    </a:cubicBezTo>
                    <a:cubicBezTo>
                      <a:pt x="309" y="527"/>
                      <a:pt x="308" y="526"/>
                      <a:pt x="307" y="524"/>
                    </a:cubicBezTo>
                    <a:quadBezTo>
                      <a:pt x="213" y="408"/>
                      <a:pt x="213" y="408"/>
                    </a:quadBezTo>
                    <a:cubicBezTo>
                      <a:pt x="212" y="406"/>
                      <a:pt x="210" y="405"/>
                      <a:pt x="208" y="405"/>
                    </a:cubicBezTo>
                    <a:quadBezTo>
                      <a:pt x="152" y="405"/>
                      <a:pt x="152" y="405"/>
                    </a:quadBezTo>
                    <a:cubicBezTo>
                      <a:pt x="68" y="405"/>
                      <a:pt x="0" y="473"/>
                      <a:pt x="0" y="557"/>
                    </a:cubicBezTo>
                    <a:cubicBezTo>
                      <a:pt x="0" y="563"/>
                      <a:pt x="0" y="569"/>
                      <a:pt x="1" y="575"/>
                    </a:cubicBezTo>
                    <a:close/>
                    <a:moveTo>
                      <a:pt x="1195" y="823"/>
                    </a:moveTo>
                    <a:cubicBezTo>
                      <a:pt x="1196" y="748"/>
                      <a:pt x="1135" y="687"/>
                      <a:pt x="1060" y="687"/>
                    </a:cubicBezTo>
                    <a:cubicBezTo>
                      <a:pt x="985" y="686"/>
                      <a:pt x="924" y="747"/>
                      <a:pt x="924" y="822"/>
                    </a:cubicBezTo>
                    <a:cubicBezTo>
                      <a:pt x="924" y="867"/>
                      <a:pt x="946" y="909"/>
                      <a:pt x="984" y="935"/>
                    </a:cubicBezTo>
                    <a:cubicBezTo>
                      <a:pt x="934" y="955"/>
                      <a:pt x="895" y="995"/>
                      <a:pt x="876" y="1045"/>
                    </a:cubicBezTo>
                    <a:cubicBezTo>
                      <a:pt x="861" y="1028"/>
                      <a:pt x="842" y="1015"/>
                      <a:pt x="822" y="1006"/>
                    </a:cubicBezTo>
                    <a:cubicBezTo>
                      <a:pt x="868" y="975"/>
                      <a:pt x="880" y="913"/>
                      <a:pt x="848" y="867"/>
                    </a:cubicBezTo>
                    <a:cubicBezTo>
                      <a:pt x="817" y="821"/>
                      <a:pt x="755" y="809"/>
                      <a:pt x="709" y="840"/>
                    </a:cubicBezTo>
                    <a:cubicBezTo>
                      <a:pt x="663" y="871"/>
                      <a:pt x="651" y="934"/>
                      <a:pt x="682" y="980"/>
                    </a:cubicBezTo>
                    <a:cubicBezTo>
                      <a:pt x="689" y="990"/>
                      <a:pt x="698" y="999"/>
                      <a:pt x="709" y="1006"/>
                    </a:cubicBezTo>
                    <a:cubicBezTo>
                      <a:pt x="653" y="1029"/>
                      <a:pt x="617" y="1083"/>
                      <a:pt x="617" y="1143"/>
                    </a:cubicBezTo>
                    <a:quadBezTo>
                      <a:pt x="617" y="1192"/>
                      <a:pt x="617" y="1192"/>
                    </a:quadBezTo>
                    <a:cubicBezTo>
                      <a:pt x="617" y="1203"/>
                      <a:pt x="627" y="1212"/>
                      <a:pt x="638" y="1212"/>
                    </a:cubicBezTo>
                    <a:quadBezTo>
                      <a:pt x="638" y="1212"/>
                      <a:pt x="638" y="1212"/>
                    </a:quadBezTo>
                    <a:quadBezTo>
                      <a:pt x="1482" y="1212"/>
                      <a:pt x="1482" y="1212"/>
                    </a:quadBezTo>
                    <a:cubicBezTo>
                      <a:pt x="1493" y="1212"/>
                      <a:pt x="1502" y="1203"/>
                      <a:pt x="1502" y="1192"/>
                    </a:cubicBezTo>
                    <a:quadBezTo>
                      <a:pt x="1502" y="1192"/>
                      <a:pt x="1502" y="1192"/>
                    </a:quadBezTo>
                    <a:quadBezTo>
                      <a:pt x="1502" y="1143"/>
                      <a:pt x="1502" y="1143"/>
                    </a:quadBezTo>
                    <a:cubicBezTo>
                      <a:pt x="1502" y="1083"/>
                      <a:pt x="1466" y="1029"/>
                      <a:pt x="1411" y="1007"/>
                    </a:cubicBezTo>
                    <a:cubicBezTo>
                      <a:pt x="1457" y="975"/>
                      <a:pt x="1469" y="913"/>
                      <a:pt x="1438" y="867"/>
                    </a:cubicBezTo>
                    <a:cubicBezTo>
                      <a:pt x="1407" y="821"/>
                      <a:pt x="1344" y="809"/>
                      <a:pt x="1298" y="840"/>
                    </a:cubicBezTo>
                    <a:cubicBezTo>
                      <a:pt x="1252" y="872"/>
                      <a:pt x="1240" y="934"/>
                      <a:pt x="1272" y="980"/>
                    </a:cubicBezTo>
                    <a:cubicBezTo>
                      <a:pt x="1279" y="990"/>
                      <a:pt x="1288" y="999"/>
                      <a:pt x="1298" y="1007"/>
                    </a:cubicBezTo>
                    <a:cubicBezTo>
                      <a:pt x="1278" y="1015"/>
                      <a:pt x="1259" y="1028"/>
                      <a:pt x="1245" y="1045"/>
                    </a:cubicBezTo>
                    <a:cubicBezTo>
                      <a:pt x="1225" y="995"/>
                      <a:pt x="1186" y="956"/>
                      <a:pt x="1136" y="935"/>
                    </a:cubicBezTo>
                    <a:cubicBezTo>
                      <a:pt x="1173" y="910"/>
                      <a:pt x="1196" y="868"/>
                      <a:pt x="1195" y="823"/>
                    </a:cubicBezTo>
                    <a:close/>
                    <a:moveTo>
                      <a:pt x="1442" y="1333"/>
                    </a:moveTo>
                    <a:quadBezTo>
                      <a:pt x="678" y="1333"/>
                      <a:pt x="678" y="1333"/>
                    </a:quadBezTo>
                    <a:cubicBezTo>
                      <a:pt x="644" y="1333"/>
                      <a:pt x="617" y="1360"/>
                      <a:pt x="617" y="1394"/>
                    </a:cubicBezTo>
                    <a:cubicBezTo>
                      <a:pt x="617" y="1427"/>
                      <a:pt x="644" y="1454"/>
                      <a:pt x="678" y="1454"/>
                    </a:cubicBezTo>
                    <a:quadBezTo>
                      <a:pt x="1442" y="1454"/>
                      <a:pt x="1442" y="1454"/>
                    </a:quadBezTo>
                    <a:cubicBezTo>
                      <a:pt x="1475" y="1454"/>
                      <a:pt x="1502" y="1427"/>
                      <a:pt x="1502" y="1394"/>
                    </a:cubicBezTo>
                    <a:cubicBezTo>
                      <a:pt x="1502" y="1360"/>
                      <a:pt x="1475" y="1333"/>
                      <a:pt x="1442" y="1333"/>
                    </a:cubicBezTo>
                    <a:close/>
                    <a:moveTo>
                      <a:pt x="678" y="1696"/>
                    </a:moveTo>
                    <a:quadBezTo>
                      <a:pt x="1248" y="1696"/>
                      <a:pt x="1248" y="1696"/>
                    </a:quadBezTo>
                    <a:cubicBezTo>
                      <a:pt x="1281" y="1696"/>
                      <a:pt x="1308" y="1669"/>
                      <a:pt x="1308" y="1636"/>
                    </a:cubicBezTo>
                    <a:cubicBezTo>
                      <a:pt x="1308" y="1602"/>
                      <a:pt x="1281" y="1575"/>
                      <a:pt x="1248" y="1575"/>
                    </a:cubicBezTo>
                    <a:quadBezTo>
                      <a:pt x="678" y="1575"/>
                      <a:pt x="678" y="1575"/>
                    </a:quadBezTo>
                    <a:cubicBezTo>
                      <a:pt x="644" y="1575"/>
                      <a:pt x="617" y="1602"/>
                      <a:pt x="617" y="1636"/>
                    </a:cubicBezTo>
                    <a:cubicBezTo>
                      <a:pt x="617" y="1669"/>
                      <a:pt x="644" y="1696"/>
                      <a:pt x="678" y="169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lvl="0">
                  <a:defRPr lang="ko-KR" altLang="en-US"/>
                </a:pPr>
                <a:endParaRPr lang="ko-KR" altLang="en-US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사각형: 둥근 모서리 93">
                <a:extLst>
                  <a:ext uri="{FF2B5EF4-FFF2-40B4-BE49-F238E27FC236}">
                    <a16:creationId xmlns:a16="http://schemas.microsoft.com/office/drawing/2014/main" xmlns="" id="{F1509452-787C-4588-94A6-22C07D03AAE6}"/>
                  </a:ext>
                </a:extLst>
              </p:cNvPr>
              <p:cNvSpPr/>
              <p:nvPr/>
            </p:nvSpPr>
            <p:spPr>
              <a:xfrm>
                <a:off x="6968200" y="2596532"/>
                <a:ext cx="1963908" cy="32400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600" b="1" spc="-10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집합교육</a:t>
                </a:r>
              </a:p>
            </p:txBody>
          </p:sp>
        </p:grpSp>
        <p:grpSp>
          <p:nvGrpSpPr>
            <p:cNvPr id="66585" name="그룹 66584">
              <a:extLst>
                <a:ext uri="{FF2B5EF4-FFF2-40B4-BE49-F238E27FC236}">
                  <a16:creationId xmlns:a16="http://schemas.microsoft.com/office/drawing/2014/main" xmlns="" id="{0D260C38-B621-4E4E-83E9-2A2372F0AE95}"/>
                </a:ext>
              </a:extLst>
            </p:cNvPr>
            <p:cNvGrpSpPr/>
            <p:nvPr/>
          </p:nvGrpSpPr>
          <p:grpSpPr>
            <a:xfrm>
              <a:off x="3974199" y="1726404"/>
              <a:ext cx="2128049" cy="1973677"/>
              <a:chOff x="3974199" y="1726404"/>
              <a:chExt cx="2128049" cy="1973677"/>
            </a:xfrm>
          </p:grpSpPr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xmlns="" id="{63138F3E-4906-40C5-B0CA-36FF521CFCA8}"/>
                  </a:ext>
                </a:extLst>
              </p:cNvPr>
              <p:cNvSpPr/>
              <p:nvPr/>
            </p:nvSpPr>
            <p:spPr>
              <a:xfrm>
                <a:off x="3974199" y="2992195"/>
                <a:ext cx="212804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찾아가는 </a:t>
                </a:r>
                <a:r>
                  <a:rPr lang="en-US" altLang="ko-KR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400" b="1" spc="-102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주민리더 교육</a:t>
                </a:r>
              </a:p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상시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 40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 단지 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97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회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659</a:t>
                </a:r>
                <a:r>
                  <a:rPr lang="ko-KR" altLang="en-US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명 참여</a:t>
                </a:r>
                <a:r>
                  <a:rPr lang="en-US" altLang="ko-KR" sz="1200" spc="-10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37455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200" spc="-10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37455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16" name="그룹 115">
                <a:extLst>
                  <a:ext uri="{FF2B5EF4-FFF2-40B4-BE49-F238E27FC236}">
                    <a16:creationId xmlns:a16="http://schemas.microsoft.com/office/drawing/2014/main" xmlns="" id="{57F596CA-BACE-474B-8665-A0FCF38BD4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01320" y="1726404"/>
                <a:ext cx="873807" cy="940177"/>
                <a:chOff x="7691638" y="1981200"/>
                <a:chExt cx="1193800" cy="1260475"/>
              </a:xfrm>
              <a:solidFill>
                <a:srgbClr val="2F5597"/>
              </a:solidFill>
            </p:grpSpPr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xmlns="" id="{7718F473-F7F4-4B07-846F-75A25D29CDD6}"/>
                    </a:ext>
                  </a:extLst>
                </p:cNvPr>
                <p:cNvSpPr/>
                <p:nvPr/>
              </p:nvSpPr>
              <p:spPr>
                <a:xfrm>
                  <a:off x="7777363" y="2774950"/>
                  <a:ext cx="165100" cy="168275"/>
                </a:xfrm>
                <a:custGeom>
                  <a:avLst/>
                  <a:gdLst>
                    <a:gd name="T0" fmla="*/ 52 w 104"/>
                    <a:gd name="T1" fmla="*/ 106 h 106"/>
                    <a:gd name="T2" fmla="*/ 52 w 104"/>
                    <a:gd name="T3" fmla="*/ 106 h 106"/>
                    <a:gd name="T4" fmla="*/ 42 w 104"/>
                    <a:gd name="T5" fmla="*/ 104 h 106"/>
                    <a:gd name="T6" fmla="*/ 32 w 104"/>
                    <a:gd name="T7" fmla="*/ 100 h 106"/>
                    <a:gd name="T8" fmla="*/ 22 w 104"/>
                    <a:gd name="T9" fmla="*/ 96 h 106"/>
                    <a:gd name="T10" fmla="*/ 14 w 104"/>
                    <a:gd name="T11" fmla="*/ 90 h 106"/>
                    <a:gd name="T12" fmla="*/ 8 w 104"/>
                    <a:gd name="T13" fmla="*/ 82 h 106"/>
                    <a:gd name="T14" fmla="*/ 4 w 104"/>
                    <a:gd name="T15" fmla="*/ 74 h 106"/>
                    <a:gd name="T16" fmla="*/ 0 w 104"/>
                    <a:gd name="T17" fmla="*/ 64 h 106"/>
                    <a:gd name="T18" fmla="*/ 0 w 104"/>
                    <a:gd name="T19" fmla="*/ 52 h 106"/>
                    <a:gd name="T20" fmla="*/ 0 w 104"/>
                    <a:gd name="T21" fmla="*/ 52 h 106"/>
                    <a:gd name="T22" fmla="*/ 0 w 104"/>
                    <a:gd name="T23" fmla="*/ 42 h 106"/>
                    <a:gd name="T24" fmla="*/ 4 w 104"/>
                    <a:gd name="T25" fmla="*/ 32 h 106"/>
                    <a:gd name="T26" fmla="*/ 8 w 104"/>
                    <a:gd name="T27" fmla="*/ 24 h 106"/>
                    <a:gd name="T28" fmla="*/ 14 w 104"/>
                    <a:gd name="T29" fmla="*/ 16 h 106"/>
                    <a:gd name="T30" fmla="*/ 22 w 104"/>
                    <a:gd name="T31" fmla="*/ 10 h 106"/>
                    <a:gd name="T32" fmla="*/ 32 w 104"/>
                    <a:gd name="T33" fmla="*/ 4 h 106"/>
                    <a:gd name="T34" fmla="*/ 42 w 104"/>
                    <a:gd name="T35" fmla="*/ 2 h 106"/>
                    <a:gd name="T36" fmla="*/ 52 w 104"/>
                    <a:gd name="T37" fmla="*/ 0 h 106"/>
                    <a:gd name="T38" fmla="*/ 52 w 104"/>
                    <a:gd name="T39" fmla="*/ 0 h 106"/>
                    <a:gd name="T40" fmla="*/ 62 w 104"/>
                    <a:gd name="T41" fmla="*/ 2 h 106"/>
                    <a:gd name="T42" fmla="*/ 72 w 104"/>
                    <a:gd name="T43" fmla="*/ 4 h 106"/>
                    <a:gd name="T44" fmla="*/ 80 w 104"/>
                    <a:gd name="T45" fmla="*/ 10 h 106"/>
                    <a:gd name="T46" fmla="*/ 88 w 104"/>
                    <a:gd name="T47" fmla="*/ 16 h 106"/>
                    <a:gd name="T48" fmla="*/ 94 w 104"/>
                    <a:gd name="T49" fmla="*/ 24 h 106"/>
                    <a:gd name="T50" fmla="*/ 100 w 104"/>
                    <a:gd name="T51" fmla="*/ 32 h 106"/>
                    <a:gd name="T52" fmla="*/ 102 w 104"/>
                    <a:gd name="T53" fmla="*/ 42 h 106"/>
                    <a:gd name="T54" fmla="*/ 104 w 104"/>
                    <a:gd name="T55" fmla="*/ 52 h 106"/>
                    <a:gd name="T56" fmla="*/ 104 w 104"/>
                    <a:gd name="T57" fmla="*/ 52 h 106"/>
                    <a:gd name="T58" fmla="*/ 102 w 104"/>
                    <a:gd name="T59" fmla="*/ 64 h 106"/>
                    <a:gd name="T60" fmla="*/ 100 w 104"/>
                    <a:gd name="T61" fmla="*/ 74 h 106"/>
                    <a:gd name="T62" fmla="*/ 94 w 104"/>
                    <a:gd name="T63" fmla="*/ 82 h 106"/>
                    <a:gd name="T64" fmla="*/ 88 w 104"/>
                    <a:gd name="T65" fmla="*/ 90 h 106"/>
                    <a:gd name="T66" fmla="*/ 80 w 104"/>
                    <a:gd name="T67" fmla="*/ 96 h 106"/>
                    <a:gd name="T68" fmla="*/ 72 w 104"/>
                    <a:gd name="T69" fmla="*/ 100 h 106"/>
                    <a:gd name="T70" fmla="*/ 62 w 104"/>
                    <a:gd name="T71" fmla="*/ 104 h 106"/>
                    <a:gd name="T72" fmla="*/ 52 w 104"/>
                    <a:gd name="T73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6">
                      <a:moveTo>
                        <a:pt x="52" y="106"/>
                      </a:moveTo>
                      <a:lnTo>
                        <a:pt x="52" y="106"/>
                      </a:lnTo>
                      <a:lnTo>
                        <a:pt x="42" y="104"/>
                      </a:lnTo>
                      <a:lnTo>
                        <a:pt x="32" y="100"/>
                      </a:lnTo>
                      <a:lnTo>
                        <a:pt x="22" y="96"/>
                      </a:lnTo>
                      <a:lnTo>
                        <a:pt x="14" y="90"/>
                      </a:lnTo>
                      <a:lnTo>
                        <a:pt x="8" y="82"/>
                      </a:lnTo>
                      <a:lnTo>
                        <a:pt x="4" y="74"/>
                      </a:lnTo>
                      <a:lnTo>
                        <a:pt x="0" y="64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4" y="32"/>
                      </a:lnTo>
                      <a:lnTo>
                        <a:pt x="8" y="24"/>
                      </a:lnTo>
                      <a:lnTo>
                        <a:pt x="14" y="16"/>
                      </a:lnTo>
                      <a:lnTo>
                        <a:pt x="22" y="10"/>
                      </a:lnTo>
                      <a:lnTo>
                        <a:pt x="32" y="4"/>
                      </a:lnTo>
                      <a:lnTo>
                        <a:pt x="42" y="2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62" y="2"/>
                      </a:lnTo>
                      <a:lnTo>
                        <a:pt x="72" y="4"/>
                      </a:lnTo>
                      <a:lnTo>
                        <a:pt x="80" y="10"/>
                      </a:lnTo>
                      <a:lnTo>
                        <a:pt x="88" y="16"/>
                      </a:lnTo>
                      <a:lnTo>
                        <a:pt x="94" y="24"/>
                      </a:lnTo>
                      <a:lnTo>
                        <a:pt x="100" y="32"/>
                      </a:lnTo>
                      <a:lnTo>
                        <a:pt x="102" y="4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2" y="64"/>
                      </a:lnTo>
                      <a:lnTo>
                        <a:pt x="100" y="74"/>
                      </a:lnTo>
                      <a:lnTo>
                        <a:pt x="94" y="82"/>
                      </a:lnTo>
                      <a:lnTo>
                        <a:pt x="88" y="90"/>
                      </a:lnTo>
                      <a:lnTo>
                        <a:pt x="80" y="96"/>
                      </a:lnTo>
                      <a:lnTo>
                        <a:pt x="72" y="100"/>
                      </a:lnTo>
                      <a:lnTo>
                        <a:pt x="62" y="104"/>
                      </a:lnTo>
                      <a:lnTo>
                        <a:pt x="52" y="1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xmlns="" id="{62704C29-19D2-4511-B83D-0DF2E12521F1}"/>
                    </a:ext>
                  </a:extLst>
                </p:cNvPr>
                <p:cNvSpPr/>
                <p:nvPr/>
              </p:nvSpPr>
              <p:spPr>
                <a:xfrm>
                  <a:off x="7777363" y="2774950"/>
                  <a:ext cx="165100" cy="168275"/>
                </a:xfrm>
                <a:custGeom>
                  <a:avLst/>
                  <a:gdLst>
                    <a:gd name="T0" fmla="*/ 52 w 104"/>
                    <a:gd name="T1" fmla="*/ 106 h 106"/>
                    <a:gd name="T2" fmla="*/ 52 w 104"/>
                    <a:gd name="T3" fmla="*/ 106 h 106"/>
                    <a:gd name="T4" fmla="*/ 42 w 104"/>
                    <a:gd name="T5" fmla="*/ 104 h 106"/>
                    <a:gd name="T6" fmla="*/ 32 w 104"/>
                    <a:gd name="T7" fmla="*/ 100 h 106"/>
                    <a:gd name="T8" fmla="*/ 22 w 104"/>
                    <a:gd name="T9" fmla="*/ 96 h 106"/>
                    <a:gd name="T10" fmla="*/ 14 w 104"/>
                    <a:gd name="T11" fmla="*/ 90 h 106"/>
                    <a:gd name="T12" fmla="*/ 8 w 104"/>
                    <a:gd name="T13" fmla="*/ 82 h 106"/>
                    <a:gd name="T14" fmla="*/ 4 w 104"/>
                    <a:gd name="T15" fmla="*/ 74 h 106"/>
                    <a:gd name="T16" fmla="*/ 0 w 104"/>
                    <a:gd name="T17" fmla="*/ 64 h 106"/>
                    <a:gd name="T18" fmla="*/ 0 w 104"/>
                    <a:gd name="T19" fmla="*/ 52 h 106"/>
                    <a:gd name="T20" fmla="*/ 0 w 104"/>
                    <a:gd name="T21" fmla="*/ 52 h 106"/>
                    <a:gd name="T22" fmla="*/ 0 w 104"/>
                    <a:gd name="T23" fmla="*/ 42 h 106"/>
                    <a:gd name="T24" fmla="*/ 4 w 104"/>
                    <a:gd name="T25" fmla="*/ 32 h 106"/>
                    <a:gd name="T26" fmla="*/ 8 w 104"/>
                    <a:gd name="T27" fmla="*/ 24 h 106"/>
                    <a:gd name="T28" fmla="*/ 14 w 104"/>
                    <a:gd name="T29" fmla="*/ 16 h 106"/>
                    <a:gd name="T30" fmla="*/ 22 w 104"/>
                    <a:gd name="T31" fmla="*/ 10 h 106"/>
                    <a:gd name="T32" fmla="*/ 32 w 104"/>
                    <a:gd name="T33" fmla="*/ 4 h 106"/>
                    <a:gd name="T34" fmla="*/ 42 w 104"/>
                    <a:gd name="T35" fmla="*/ 2 h 106"/>
                    <a:gd name="T36" fmla="*/ 52 w 104"/>
                    <a:gd name="T37" fmla="*/ 0 h 106"/>
                    <a:gd name="T38" fmla="*/ 52 w 104"/>
                    <a:gd name="T39" fmla="*/ 0 h 106"/>
                    <a:gd name="T40" fmla="*/ 62 w 104"/>
                    <a:gd name="T41" fmla="*/ 2 h 106"/>
                    <a:gd name="T42" fmla="*/ 72 w 104"/>
                    <a:gd name="T43" fmla="*/ 4 h 106"/>
                    <a:gd name="T44" fmla="*/ 80 w 104"/>
                    <a:gd name="T45" fmla="*/ 10 h 106"/>
                    <a:gd name="T46" fmla="*/ 88 w 104"/>
                    <a:gd name="T47" fmla="*/ 16 h 106"/>
                    <a:gd name="T48" fmla="*/ 94 w 104"/>
                    <a:gd name="T49" fmla="*/ 24 h 106"/>
                    <a:gd name="T50" fmla="*/ 100 w 104"/>
                    <a:gd name="T51" fmla="*/ 32 h 106"/>
                    <a:gd name="T52" fmla="*/ 102 w 104"/>
                    <a:gd name="T53" fmla="*/ 42 h 106"/>
                    <a:gd name="T54" fmla="*/ 104 w 104"/>
                    <a:gd name="T55" fmla="*/ 52 h 106"/>
                    <a:gd name="T56" fmla="*/ 104 w 104"/>
                    <a:gd name="T57" fmla="*/ 52 h 106"/>
                    <a:gd name="T58" fmla="*/ 102 w 104"/>
                    <a:gd name="T59" fmla="*/ 64 h 106"/>
                    <a:gd name="T60" fmla="*/ 100 w 104"/>
                    <a:gd name="T61" fmla="*/ 74 h 106"/>
                    <a:gd name="T62" fmla="*/ 94 w 104"/>
                    <a:gd name="T63" fmla="*/ 82 h 106"/>
                    <a:gd name="T64" fmla="*/ 88 w 104"/>
                    <a:gd name="T65" fmla="*/ 90 h 106"/>
                    <a:gd name="T66" fmla="*/ 80 w 104"/>
                    <a:gd name="T67" fmla="*/ 96 h 106"/>
                    <a:gd name="T68" fmla="*/ 72 w 104"/>
                    <a:gd name="T69" fmla="*/ 100 h 106"/>
                    <a:gd name="T70" fmla="*/ 62 w 104"/>
                    <a:gd name="T71" fmla="*/ 104 h 106"/>
                    <a:gd name="T72" fmla="*/ 52 w 104"/>
                    <a:gd name="T73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6">
                      <a:moveTo>
                        <a:pt x="52" y="106"/>
                      </a:moveTo>
                      <a:lnTo>
                        <a:pt x="52" y="106"/>
                      </a:lnTo>
                      <a:lnTo>
                        <a:pt x="42" y="104"/>
                      </a:lnTo>
                      <a:lnTo>
                        <a:pt x="32" y="100"/>
                      </a:lnTo>
                      <a:lnTo>
                        <a:pt x="22" y="96"/>
                      </a:lnTo>
                      <a:lnTo>
                        <a:pt x="14" y="90"/>
                      </a:lnTo>
                      <a:lnTo>
                        <a:pt x="8" y="82"/>
                      </a:lnTo>
                      <a:lnTo>
                        <a:pt x="4" y="74"/>
                      </a:lnTo>
                      <a:lnTo>
                        <a:pt x="0" y="64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4" y="32"/>
                      </a:lnTo>
                      <a:lnTo>
                        <a:pt x="8" y="24"/>
                      </a:lnTo>
                      <a:lnTo>
                        <a:pt x="14" y="16"/>
                      </a:lnTo>
                      <a:lnTo>
                        <a:pt x="22" y="10"/>
                      </a:lnTo>
                      <a:lnTo>
                        <a:pt x="32" y="4"/>
                      </a:lnTo>
                      <a:lnTo>
                        <a:pt x="42" y="2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62" y="2"/>
                      </a:lnTo>
                      <a:lnTo>
                        <a:pt x="72" y="4"/>
                      </a:lnTo>
                      <a:lnTo>
                        <a:pt x="80" y="10"/>
                      </a:lnTo>
                      <a:lnTo>
                        <a:pt x="88" y="16"/>
                      </a:lnTo>
                      <a:lnTo>
                        <a:pt x="94" y="24"/>
                      </a:lnTo>
                      <a:lnTo>
                        <a:pt x="100" y="32"/>
                      </a:lnTo>
                      <a:lnTo>
                        <a:pt x="102" y="4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2" y="64"/>
                      </a:lnTo>
                      <a:lnTo>
                        <a:pt x="100" y="74"/>
                      </a:lnTo>
                      <a:lnTo>
                        <a:pt x="94" y="82"/>
                      </a:lnTo>
                      <a:lnTo>
                        <a:pt x="88" y="90"/>
                      </a:lnTo>
                      <a:lnTo>
                        <a:pt x="80" y="96"/>
                      </a:lnTo>
                      <a:lnTo>
                        <a:pt x="72" y="100"/>
                      </a:lnTo>
                      <a:lnTo>
                        <a:pt x="62" y="104"/>
                      </a:lnTo>
                      <a:lnTo>
                        <a:pt x="52" y="106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xmlns="" id="{22AA86CE-A345-4ECC-99A4-66B0BA311937}"/>
                    </a:ext>
                  </a:extLst>
                </p:cNvPr>
                <p:cNvSpPr/>
                <p:nvPr/>
              </p:nvSpPr>
              <p:spPr>
                <a:xfrm>
                  <a:off x="7691638" y="2974975"/>
                  <a:ext cx="333375" cy="266700"/>
                </a:xfrm>
                <a:custGeom>
                  <a:avLst/>
                  <a:gdLst>
                    <a:gd name="T0" fmla="*/ 0 w 210"/>
                    <a:gd name="T1" fmla="*/ 168 h 168"/>
                    <a:gd name="T2" fmla="*/ 0 w 210"/>
                    <a:gd name="T3" fmla="*/ 66 h 168"/>
                    <a:gd name="T4" fmla="*/ 0 w 210"/>
                    <a:gd name="T5" fmla="*/ 66 h 168"/>
                    <a:gd name="T6" fmla="*/ 2 w 210"/>
                    <a:gd name="T7" fmla="*/ 52 h 168"/>
                    <a:gd name="T8" fmla="*/ 6 w 210"/>
                    <a:gd name="T9" fmla="*/ 40 h 168"/>
                    <a:gd name="T10" fmla="*/ 12 w 210"/>
                    <a:gd name="T11" fmla="*/ 28 h 168"/>
                    <a:gd name="T12" fmla="*/ 20 w 210"/>
                    <a:gd name="T13" fmla="*/ 18 h 168"/>
                    <a:gd name="T14" fmla="*/ 30 w 210"/>
                    <a:gd name="T15" fmla="*/ 10 h 168"/>
                    <a:gd name="T16" fmla="*/ 42 w 210"/>
                    <a:gd name="T17" fmla="*/ 4 h 168"/>
                    <a:gd name="T18" fmla="*/ 54 w 210"/>
                    <a:gd name="T19" fmla="*/ 0 h 168"/>
                    <a:gd name="T20" fmla="*/ 68 w 210"/>
                    <a:gd name="T21" fmla="*/ 0 h 168"/>
                    <a:gd name="T22" fmla="*/ 140 w 210"/>
                    <a:gd name="T23" fmla="*/ 0 h 168"/>
                    <a:gd name="T24" fmla="*/ 140 w 210"/>
                    <a:gd name="T25" fmla="*/ 0 h 168"/>
                    <a:gd name="T26" fmla="*/ 154 w 210"/>
                    <a:gd name="T27" fmla="*/ 0 h 168"/>
                    <a:gd name="T28" fmla="*/ 166 w 210"/>
                    <a:gd name="T29" fmla="*/ 4 h 168"/>
                    <a:gd name="T30" fmla="*/ 178 w 210"/>
                    <a:gd name="T31" fmla="*/ 10 h 168"/>
                    <a:gd name="T32" fmla="*/ 188 w 210"/>
                    <a:gd name="T33" fmla="*/ 18 h 168"/>
                    <a:gd name="T34" fmla="*/ 198 w 210"/>
                    <a:gd name="T35" fmla="*/ 28 h 168"/>
                    <a:gd name="T36" fmla="*/ 204 w 210"/>
                    <a:gd name="T37" fmla="*/ 40 h 168"/>
                    <a:gd name="T38" fmla="*/ 208 w 210"/>
                    <a:gd name="T39" fmla="*/ 52 h 168"/>
                    <a:gd name="T40" fmla="*/ 210 w 210"/>
                    <a:gd name="T41" fmla="*/ 66 h 168"/>
                    <a:gd name="T42" fmla="*/ 210 w 210"/>
                    <a:gd name="T43" fmla="*/ 168 h 168"/>
                    <a:gd name="T44" fmla="*/ 0 w 210"/>
                    <a:gd name="T45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0" h="168">
                      <a:moveTo>
                        <a:pt x="0" y="168"/>
                      </a:move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2" y="28"/>
                      </a:lnTo>
                      <a:lnTo>
                        <a:pt x="20" y="18"/>
                      </a:lnTo>
                      <a:lnTo>
                        <a:pt x="30" y="10"/>
                      </a:lnTo>
                      <a:lnTo>
                        <a:pt x="42" y="4"/>
                      </a:lnTo>
                      <a:lnTo>
                        <a:pt x="54" y="0"/>
                      </a:lnTo>
                      <a:lnTo>
                        <a:pt x="68" y="0"/>
                      </a:lnTo>
                      <a:lnTo>
                        <a:pt x="140" y="0"/>
                      </a:lnTo>
                      <a:lnTo>
                        <a:pt x="140" y="0"/>
                      </a:lnTo>
                      <a:lnTo>
                        <a:pt x="154" y="0"/>
                      </a:lnTo>
                      <a:lnTo>
                        <a:pt x="166" y="4"/>
                      </a:lnTo>
                      <a:lnTo>
                        <a:pt x="178" y="10"/>
                      </a:lnTo>
                      <a:lnTo>
                        <a:pt x="188" y="18"/>
                      </a:lnTo>
                      <a:lnTo>
                        <a:pt x="198" y="28"/>
                      </a:lnTo>
                      <a:lnTo>
                        <a:pt x="204" y="40"/>
                      </a:lnTo>
                      <a:lnTo>
                        <a:pt x="208" y="52"/>
                      </a:lnTo>
                      <a:lnTo>
                        <a:pt x="210" y="66"/>
                      </a:lnTo>
                      <a:lnTo>
                        <a:pt x="210" y="168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xmlns="" id="{AB9D47EB-D6C6-482F-8097-CE23F689CB31}"/>
                    </a:ext>
                  </a:extLst>
                </p:cNvPr>
                <p:cNvSpPr/>
                <p:nvPr/>
              </p:nvSpPr>
              <p:spPr>
                <a:xfrm>
                  <a:off x="8634613" y="2768600"/>
                  <a:ext cx="165100" cy="165100"/>
                </a:xfrm>
                <a:custGeom>
                  <a:avLst/>
                  <a:gdLst>
                    <a:gd name="T0" fmla="*/ 52 w 104"/>
                    <a:gd name="T1" fmla="*/ 104 h 104"/>
                    <a:gd name="T2" fmla="*/ 52 w 104"/>
                    <a:gd name="T3" fmla="*/ 104 h 104"/>
                    <a:gd name="T4" fmla="*/ 62 w 104"/>
                    <a:gd name="T5" fmla="*/ 104 h 104"/>
                    <a:gd name="T6" fmla="*/ 72 w 104"/>
                    <a:gd name="T7" fmla="*/ 100 h 104"/>
                    <a:gd name="T8" fmla="*/ 82 w 104"/>
                    <a:gd name="T9" fmla="*/ 96 h 104"/>
                    <a:gd name="T10" fmla="*/ 90 w 104"/>
                    <a:gd name="T11" fmla="*/ 90 h 104"/>
                    <a:gd name="T12" fmla="*/ 96 w 104"/>
                    <a:gd name="T13" fmla="*/ 82 h 104"/>
                    <a:gd name="T14" fmla="*/ 100 w 104"/>
                    <a:gd name="T15" fmla="*/ 72 h 104"/>
                    <a:gd name="T16" fmla="*/ 104 w 104"/>
                    <a:gd name="T17" fmla="*/ 6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42 h 104"/>
                    <a:gd name="T24" fmla="*/ 100 w 104"/>
                    <a:gd name="T25" fmla="*/ 32 h 104"/>
                    <a:gd name="T26" fmla="*/ 96 w 104"/>
                    <a:gd name="T27" fmla="*/ 24 h 104"/>
                    <a:gd name="T28" fmla="*/ 90 w 104"/>
                    <a:gd name="T29" fmla="*/ 16 h 104"/>
                    <a:gd name="T30" fmla="*/ 82 w 104"/>
                    <a:gd name="T31" fmla="*/ 10 h 104"/>
                    <a:gd name="T32" fmla="*/ 72 w 104"/>
                    <a:gd name="T33" fmla="*/ 4 h 104"/>
                    <a:gd name="T34" fmla="*/ 62 w 104"/>
                    <a:gd name="T35" fmla="*/ 2 h 104"/>
                    <a:gd name="T36" fmla="*/ 52 w 104"/>
                    <a:gd name="T37" fmla="*/ 0 h 104"/>
                    <a:gd name="T38" fmla="*/ 52 w 104"/>
                    <a:gd name="T39" fmla="*/ 0 h 104"/>
                    <a:gd name="T40" fmla="*/ 42 w 104"/>
                    <a:gd name="T41" fmla="*/ 2 h 104"/>
                    <a:gd name="T42" fmla="*/ 32 w 104"/>
                    <a:gd name="T43" fmla="*/ 4 h 104"/>
                    <a:gd name="T44" fmla="*/ 24 w 104"/>
                    <a:gd name="T45" fmla="*/ 10 h 104"/>
                    <a:gd name="T46" fmla="*/ 16 w 104"/>
                    <a:gd name="T47" fmla="*/ 16 h 104"/>
                    <a:gd name="T48" fmla="*/ 10 w 104"/>
                    <a:gd name="T49" fmla="*/ 24 h 104"/>
                    <a:gd name="T50" fmla="*/ 4 w 104"/>
                    <a:gd name="T51" fmla="*/ 32 h 104"/>
                    <a:gd name="T52" fmla="*/ 2 w 104"/>
                    <a:gd name="T53" fmla="*/ 4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2 w 104"/>
                    <a:gd name="T59" fmla="*/ 62 h 104"/>
                    <a:gd name="T60" fmla="*/ 4 w 104"/>
                    <a:gd name="T61" fmla="*/ 72 h 104"/>
                    <a:gd name="T62" fmla="*/ 10 w 104"/>
                    <a:gd name="T63" fmla="*/ 82 h 104"/>
                    <a:gd name="T64" fmla="*/ 16 w 104"/>
                    <a:gd name="T65" fmla="*/ 90 h 104"/>
                    <a:gd name="T66" fmla="*/ 24 w 104"/>
                    <a:gd name="T67" fmla="*/ 96 h 104"/>
                    <a:gd name="T68" fmla="*/ 32 w 104"/>
                    <a:gd name="T69" fmla="*/ 100 h 104"/>
                    <a:gd name="T70" fmla="*/ 42 w 104"/>
                    <a:gd name="T71" fmla="*/ 104 h 104"/>
                    <a:gd name="T72" fmla="*/ 52 w 104"/>
                    <a:gd name="T7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lnTo>
                        <a:pt x="52" y="104"/>
                      </a:lnTo>
                      <a:lnTo>
                        <a:pt x="62" y="104"/>
                      </a:lnTo>
                      <a:lnTo>
                        <a:pt x="72" y="100"/>
                      </a:lnTo>
                      <a:lnTo>
                        <a:pt x="82" y="96"/>
                      </a:lnTo>
                      <a:lnTo>
                        <a:pt x="90" y="90"/>
                      </a:lnTo>
                      <a:lnTo>
                        <a:pt x="96" y="82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42"/>
                      </a:lnTo>
                      <a:lnTo>
                        <a:pt x="100" y="32"/>
                      </a:lnTo>
                      <a:lnTo>
                        <a:pt x="96" y="24"/>
                      </a:lnTo>
                      <a:lnTo>
                        <a:pt x="90" y="16"/>
                      </a:lnTo>
                      <a:lnTo>
                        <a:pt x="82" y="10"/>
                      </a:lnTo>
                      <a:lnTo>
                        <a:pt x="72" y="4"/>
                      </a:lnTo>
                      <a:lnTo>
                        <a:pt x="62" y="2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42" y="2"/>
                      </a:lnTo>
                      <a:lnTo>
                        <a:pt x="32" y="4"/>
                      </a:lnTo>
                      <a:lnTo>
                        <a:pt x="24" y="10"/>
                      </a:lnTo>
                      <a:lnTo>
                        <a:pt x="16" y="16"/>
                      </a:lnTo>
                      <a:lnTo>
                        <a:pt x="10" y="24"/>
                      </a:lnTo>
                      <a:lnTo>
                        <a:pt x="4" y="32"/>
                      </a:lnTo>
                      <a:lnTo>
                        <a:pt x="2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" y="62"/>
                      </a:lnTo>
                      <a:lnTo>
                        <a:pt x="4" y="72"/>
                      </a:lnTo>
                      <a:lnTo>
                        <a:pt x="10" y="82"/>
                      </a:lnTo>
                      <a:lnTo>
                        <a:pt x="16" y="90"/>
                      </a:lnTo>
                      <a:lnTo>
                        <a:pt x="24" y="96"/>
                      </a:lnTo>
                      <a:lnTo>
                        <a:pt x="32" y="100"/>
                      </a:lnTo>
                      <a:lnTo>
                        <a:pt x="42" y="104"/>
                      </a:lnTo>
                      <a:lnTo>
                        <a:pt x="52" y="1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xmlns="" id="{40B2B1A7-6D01-4AD4-96E2-B6419B343C29}"/>
                    </a:ext>
                  </a:extLst>
                </p:cNvPr>
                <p:cNvSpPr/>
                <p:nvPr/>
              </p:nvSpPr>
              <p:spPr>
                <a:xfrm>
                  <a:off x="8634613" y="2768600"/>
                  <a:ext cx="165100" cy="165100"/>
                </a:xfrm>
                <a:custGeom>
                  <a:avLst/>
                  <a:gdLst>
                    <a:gd name="T0" fmla="*/ 52 w 104"/>
                    <a:gd name="T1" fmla="*/ 104 h 104"/>
                    <a:gd name="T2" fmla="*/ 52 w 104"/>
                    <a:gd name="T3" fmla="*/ 104 h 104"/>
                    <a:gd name="T4" fmla="*/ 62 w 104"/>
                    <a:gd name="T5" fmla="*/ 104 h 104"/>
                    <a:gd name="T6" fmla="*/ 72 w 104"/>
                    <a:gd name="T7" fmla="*/ 100 h 104"/>
                    <a:gd name="T8" fmla="*/ 82 w 104"/>
                    <a:gd name="T9" fmla="*/ 96 h 104"/>
                    <a:gd name="T10" fmla="*/ 90 w 104"/>
                    <a:gd name="T11" fmla="*/ 90 h 104"/>
                    <a:gd name="T12" fmla="*/ 96 w 104"/>
                    <a:gd name="T13" fmla="*/ 82 h 104"/>
                    <a:gd name="T14" fmla="*/ 100 w 104"/>
                    <a:gd name="T15" fmla="*/ 72 h 104"/>
                    <a:gd name="T16" fmla="*/ 104 w 104"/>
                    <a:gd name="T17" fmla="*/ 6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42 h 104"/>
                    <a:gd name="T24" fmla="*/ 100 w 104"/>
                    <a:gd name="T25" fmla="*/ 32 h 104"/>
                    <a:gd name="T26" fmla="*/ 96 w 104"/>
                    <a:gd name="T27" fmla="*/ 24 h 104"/>
                    <a:gd name="T28" fmla="*/ 90 w 104"/>
                    <a:gd name="T29" fmla="*/ 16 h 104"/>
                    <a:gd name="T30" fmla="*/ 82 w 104"/>
                    <a:gd name="T31" fmla="*/ 10 h 104"/>
                    <a:gd name="T32" fmla="*/ 72 w 104"/>
                    <a:gd name="T33" fmla="*/ 4 h 104"/>
                    <a:gd name="T34" fmla="*/ 62 w 104"/>
                    <a:gd name="T35" fmla="*/ 2 h 104"/>
                    <a:gd name="T36" fmla="*/ 52 w 104"/>
                    <a:gd name="T37" fmla="*/ 0 h 104"/>
                    <a:gd name="T38" fmla="*/ 52 w 104"/>
                    <a:gd name="T39" fmla="*/ 0 h 104"/>
                    <a:gd name="T40" fmla="*/ 42 w 104"/>
                    <a:gd name="T41" fmla="*/ 2 h 104"/>
                    <a:gd name="T42" fmla="*/ 32 w 104"/>
                    <a:gd name="T43" fmla="*/ 4 h 104"/>
                    <a:gd name="T44" fmla="*/ 24 w 104"/>
                    <a:gd name="T45" fmla="*/ 10 h 104"/>
                    <a:gd name="T46" fmla="*/ 16 w 104"/>
                    <a:gd name="T47" fmla="*/ 16 h 104"/>
                    <a:gd name="T48" fmla="*/ 10 w 104"/>
                    <a:gd name="T49" fmla="*/ 24 h 104"/>
                    <a:gd name="T50" fmla="*/ 4 w 104"/>
                    <a:gd name="T51" fmla="*/ 32 h 104"/>
                    <a:gd name="T52" fmla="*/ 2 w 104"/>
                    <a:gd name="T53" fmla="*/ 4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2 w 104"/>
                    <a:gd name="T59" fmla="*/ 62 h 104"/>
                    <a:gd name="T60" fmla="*/ 4 w 104"/>
                    <a:gd name="T61" fmla="*/ 72 h 104"/>
                    <a:gd name="T62" fmla="*/ 10 w 104"/>
                    <a:gd name="T63" fmla="*/ 82 h 104"/>
                    <a:gd name="T64" fmla="*/ 16 w 104"/>
                    <a:gd name="T65" fmla="*/ 90 h 104"/>
                    <a:gd name="T66" fmla="*/ 24 w 104"/>
                    <a:gd name="T67" fmla="*/ 96 h 104"/>
                    <a:gd name="T68" fmla="*/ 32 w 104"/>
                    <a:gd name="T69" fmla="*/ 100 h 104"/>
                    <a:gd name="T70" fmla="*/ 42 w 104"/>
                    <a:gd name="T71" fmla="*/ 104 h 104"/>
                    <a:gd name="T72" fmla="*/ 52 w 104"/>
                    <a:gd name="T7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lnTo>
                        <a:pt x="52" y="104"/>
                      </a:lnTo>
                      <a:lnTo>
                        <a:pt x="62" y="104"/>
                      </a:lnTo>
                      <a:lnTo>
                        <a:pt x="72" y="100"/>
                      </a:lnTo>
                      <a:lnTo>
                        <a:pt x="82" y="96"/>
                      </a:lnTo>
                      <a:lnTo>
                        <a:pt x="90" y="90"/>
                      </a:lnTo>
                      <a:lnTo>
                        <a:pt x="96" y="82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42"/>
                      </a:lnTo>
                      <a:lnTo>
                        <a:pt x="100" y="32"/>
                      </a:lnTo>
                      <a:lnTo>
                        <a:pt x="96" y="24"/>
                      </a:lnTo>
                      <a:lnTo>
                        <a:pt x="90" y="16"/>
                      </a:lnTo>
                      <a:lnTo>
                        <a:pt x="82" y="10"/>
                      </a:lnTo>
                      <a:lnTo>
                        <a:pt x="72" y="4"/>
                      </a:lnTo>
                      <a:lnTo>
                        <a:pt x="62" y="2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42" y="2"/>
                      </a:lnTo>
                      <a:lnTo>
                        <a:pt x="32" y="4"/>
                      </a:lnTo>
                      <a:lnTo>
                        <a:pt x="24" y="10"/>
                      </a:lnTo>
                      <a:lnTo>
                        <a:pt x="16" y="16"/>
                      </a:lnTo>
                      <a:lnTo>
                        <a:pt x="10" y="24"/>
                      </a:lnTo>
                      <a:lnTo>
                        <a:pt x="4" y="32"/>
                      </a:lnTo>
                      <a:lnTo>
                        <a:pt x="2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" y="62"/>
                      </a:lnTo>
                      <a:lnTo>
                        <a:pt x="4" y="72"/>
                      </a:lnTo>
                      <a:lnTo>
                        <a:pt x="10" y="82"/>
                      </a:lnTo>
                      <a:lnTo>
                        <a:pt x="16" y="90"/>
                      </a:lnTo>
                      <a:lnTo>
                        <a:pt x="24" y="96"/>
                      </a:lnTo>
                      <a:lnTo>
                        <a:pt x="32" y="100"/>
                      </a:lnTo>
                      <a:lnTo>
                        <a:pt x="42" y="104"/>
                      </a:lnTo>
                      <a:lnTo>
                        <a:pt x="52" y="104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xmlns="" id="{20BAA36A-0768-44B5-BB8A-3F72DA134326}"/>
                    </a:ext>
                  </a:extLst>
                </p:cNvPr>
                <p:cNvSpPr/>
                <p:nvPr/>
              </p:nvSpPr>
              <p:spPr>
                <a:xfrm>
                  <a:off x="8552063" y="2974975"/>
                  <a:ext cx="333375" cy="266700"/>
                </a:xfrm>
                <a:custGeom>
                  <a:avLst/>
                  <a:gdLst>
                    <a:gd name="T0" fmla="*/ 210 w 210"/>
                    <a:gd name="T1" fmla="*/ 168 h 168"/>
                    <a:gd name="T2" fmla="*/ 210 w 210"/>
                    <a:gd name="T3" fmla="*/ 66 h 168"/>
                    <a:gd name="T4" fmla="*/ 210 w 210"/>
                    <a:gd name="T5" fmla="*/ 66 h 168"/>
                    <a:gd name="T6" fmla="*/ 208 w 210"/>
                    <a:gd name="T7" fmla="*/ 52 h 168"/>
                    <a:gd name="T8" fmla="*/ 204 w 210"/>
                    <a:gd name="T9" fmla="*/ 40 h 168"/>
                    <a:gd name="T10" fmla="*/ 198 w 210"/>
                    <a:gd name="T11" fmla="*/ 28 h 168"/>
                    <a:gd name="T12" fmla="*/ 190 w 210"/>
                    <a:gd name="T13" fmla="*/ 18 h 168"/>
                    <a:gd name="T14" fmla="*/ 180 w 210"/>
                    <a:gd name="T15" fmla="*/ 10 h 168"/>
                    <a:gd name="T16" fmla="*/ 168 w 210"/>
                    <a:gd name="T17" fmla="*/ 4 h 168"/>
                    <a:gd name="T18" fmla="*/ 156 w 210"/>
                    <a:gd name="T19" fmla="*/ 0 h 168"/>
                    <a:gd name="T20" fmla="*/ 142 w 210"/>
                    <a:gd name="T21" fmla="*/ 0 h 168"/>
                    <a:gd name="T22" fmla="*/ 70 w 210"/>
                    <a:gd name="T23" fmla="*/ 0 h 168"/>
                    <a:gd name="T24" fmla="*/ 70 w 210"/>
                    <a:gd name="T25" fmla="*/ 0 h 168"/>
                    <a:gd name="T26" fmla="*/ 56 w 210"/>
                    <a:gd name="T27" fmla="*/ 0 h 168"/>
                    <a:gd name="T28" fmla="*/ 44 w 210"/>
                    <a:gd name="T29" fmla="*/ 4 h 168"/>
                    <a:gd name="T30" fmla="*/ 32 w 210"/>
                    <a:gd name="T31" fmla="*/ 10 h 168"/>
                    <a:gd name="T32" fmla="*/ 22 w 210"/>
                    <a:gd name="T33" fmla="*/ 18 h 168"/>
                    <a:gd name="T34" fmla="*/ 12 w 210"/>
                    <a:gd name="T35" fmla="*/ 28 h 168"/>
                    <a:gd name="T36" fmla="*/ 6 w 210"/>
                    <a:gd name="T37" fmla="*/ 40 h 168"/>
                    <a:gd name="T38" fmla="*/ 2 w 210"/>
                    <a:gd name="T39" fmla="*/ 52 h 168"/>
                    <a:gd name="T40" fmla="*/ 0 w 210"/>
                    <a:gd name="T41" fmla="*/ 66 h 168"/>
                    <a:gd name="T42" fmla="*/ 0 w 210"/>
                    <a:gd name="T43" fmla="*/ 168 h 168"/>
                    <a:gd name="T44" fmla="*/ 210 w 210"/>
                    <a:gd name="T45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0" h="168">
                      <a:moveTo>
                        <a:pt x="210" y="168"/>
                      </a:moveTo>
                      <a:lnTo>
                        <a:pt x="210" y="66"/>
                      </a:lnTo>
                      <a:lnTo>
                        <a:pt x="210" y="66"/>
                      </a:lnTo>
                      <a:lnTo>
                        <a:pt x="208" y="52"/>
                      </a:lnTo>
                      <a:lnTo>
                        <a:pt x="204" y="40"/>
                      </a:lnTo>
                      <a:lnTo>
                        <a:pt x="198" y="28"/>
                      </a:lnTo>
                      <a:lnTo>
                        <a:pt x="190" y="18"/>
                      </a:lnTo>
                      <a:lnTo>
                        <a:pt x="180" y="10"/>
                      </a:lnTo>
                      <a:lnTo>
                        <a:pt x="168" y="4"/>
                      </a:lnTo>
                      <a:lnTo>
                        <a:pt x="156" y="0"/>
                      </a:lnTo>
                      <a:lnTo>
                        <a:pt x="142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56" y="0"/>
                      </a:lnTo>
                      <a:lnTo>
                        <a:pt x="44" y="4"/>
                      </a:lnTo>
                      <a:lnTo>
                        <a:pt x="32" y="10"/>
                      </a:lnTo>
                      <a:lnTo>
                        <a:pt x="22" y="18"/>
                      </a:lnTo>
                      <a:lnTo>
                        <a:pt x="12" y="28"/>
                      </a:lnTo>
                      <a:lnTo>
                        <a:pt x="6" y="40"/>
                      </a:lnTo>
                      <a:lnTo>
                        <a:pt x="2" y="52"/>
                      </a:lnTo>
                      <a:lnTo>
                        <a:pt x="0" y="66"/>
                      </a:lnTo>
                      <a:lnTo>
                        <a:pt x="0" y="168"/>
                      </a:lnTo>
                      <a:lnTo>
                        <a:pt x="210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xmlns="" id="{3A29D5AE-022A-4DCA-B38E-5A88F19E2720}"/>
                    </a:ext>
                  </a:extLst>
                </p:cNvPr>
                <p:cNvSpPr/>
                <p:nvPr/>
              </p:nvSpPr>
              <p:spPr>
                <a:xfrm>
                  <a:off x="8205988" y="2774950"/>
                  <a:ext cx="165100" cy="165100"/>
                </a:xfrm>
                <a:custGeom>
                  <a:avLst/>
                  <a:gdLst>
                    <a:gd name="T0" fmla="*/ 52 w 104"/>
                    <a:gd name="T1" fmla="*/ 0 h 104"/>
                    <a:gd name="T2" fmla="*/ 52 w 104"/>
                    <a:gd name="T3" fmla="*/ 0 h 104"/>
                    <a:gd name="T4" fmla="*/ 62 w 104"/>
                    <a:gd name="T5" fmla="*/ 2 h 104"/>
                    <a:gd name="T6" fmla="*/ 72 w 104"/>
                    <a:gd name="T7" fmla="*/ 4 h 104"/>
                    <a:gd name="T8" fmla="*/ 82 w 104"/>
                    <a:gd name="T9" fmla="*/ 10 h 104"/>
                    <a:gd name="T10" fmla="*/ 90 w 104"/>
                    <a:gd name="T11" fmla="*/ 16 h 104"/>
                    <a:gd name="T12" fmla="*/ 96 w 104"/>
                    <a:gd name="T13" fmla="*/ 24 h 104"/>
                    <a:gd name="T14" fmla="*/ 100 w 104"/>
                    <a:gd name="T15" fmla="*/ 32 h 104"/>
                    <a:gd name="T16" fmla="*/ 104 w 104"/>
                    <a:gd name="T17" fmla="*/ 4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62 h 104"/>
                    <a:gd name="T24" fmla="*/ 100 w 104"/>
                    <a:gd name="T25" fmla="*/ 72 h 104"/>
                    <a:gd name="T26" fmla="*/ 96 w 104"/>
                    <a:gd name="T27" fmla="*/ 82 h 104"/>
                    <a:gd name="T28" fmla="*/ 90 w 104"/>
                    <a:gd name="T29" fmla="*/ 90 h 104"/>
                    <a:gd name="T30" fmla="*/ 82 w 104"/>
                    <a:gd name="T31" fmla="*/ 96 h 104"/>
                    <a:gd name="T32" fmla="*/ 72 w 104"/>
                    <a:gd name="T33" fmla="*/ 100 h 104"/>
                    <a:gd name="T34" fmla="*/ 62 w 104"/>
                    <a:gd name="T35" fmla="*/ 104 h 104"/>
                    <a:gd name="T36" fmla="*/ 52 w 104"/>
                    <a:gd name="T37" fmla="*/ 104 h 104"/>
                    <a:gd name="T38" fmla="*/ 52 w 104"/>
                    <a:gd name="T39" fmla="*/ 104 h 104"/>
                    <a:gd name="T40" fmla="*/ 42 w 104"/>
                    <a:gd name="T41" fmla="*/ 104 h 104"/>
                    <a:gd name="T42" fmla="*/ 32 w 104"/>
                    <a:gd name="T43" fmla="*/ 100 h 104"/>
                    <a:gd name="T44" fmla="*/ 22 w 104"/>
                    <a:gd name="T45" fmla="*/ 96 h 104"/>
                    <a:gd name="T46" fmla="*/ 14 w 104"/>
                    <a:gd name="T47" fmla="*/ 90 h 104"/>
                    <a:gd name="T48" fmla="*/ 8 w 104"/>
                    <a:gd name="T49" fmla="*/ 82 h 104"/>
                    <a:gd name="T50" fmla="*/ 4 w 104"/>
                    <a:gd name="T51" fmla="*/ 72 h 104"/>
                    <a:gd name="T52" fmla="*/ 0 w 104"/>
                    <a:gd name="T53" fmla="*/ 6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0 w 104"/>
                    <a:gd name="T59" fmla="*/ 42 h 104"/>
                    <a:gd name="T60" fmla="*/ 4 w 104"/>
                    <a:gd name="T61" fmla="*/ 32 h 104"/>
                    <a:gd name="T62" fmla="*/ 8 w 104"/>
                    <a:gd name="T63" fmla="*/ 24 h 104"/>
                    <a:gd name="T64" fmla="*/ 14 w 104"/>
                    <a:gd name="T65" fmla="*/ 16 h 104"/>
                    <a:gd name="T66" fmla="*/ 22 w 104"/>
                    <a:gd name="T67" fmla="*/ 10 h 104"/>
                    <a:gd name="T68" fmla="*/ 32 w 104"/>
                    <a:gd name="T69" fmla="*/ 4 h 104"/>
                    <a:gd name="T70" fmla="*/ 42 w 104"/>
                    <a:gd name="T71" fmla="*/ 2 h 104"/>
                    <a:gd name="T72" fmla="*/ 52 w 104"/>
                    <a:gd name="T73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62" y="2"/>
                      </a:lnTo>
                      <a:lnTo>
                        <a:pt x="72" y="4"/>
                      </a:lnTo>
                      <a:lnTo>
                        <a:pt x="82" y="10"/>
                      </a:lnTo>
                      <a:lnTo>
                        <a:pt x="90" y="16"/>
                      </a:lnTo>
                      <a:lnTo>
                        <a:pt x="96" y="24"/>
                      </a:lnTo>
                      <a:lnTo>
                        <a:pt x="100" y="32"/>
                      </a:lnTo>
                      <a:lnTo>
                        <a:pt x="104" y="4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62"/>
                      </a:lnTo>
                      <a:lnTo>
                        <a:pt x="100" y="72"/>
                      </a:lnTo>
                      <a:lnTo>
                        <a:pt x="96" y="82"/>
                      </a:lnTo>
                      <a:lnTo>
                        <a:pt x="90" y="90"/>
                      </a:lnTo>
                      <a:lnTo>
                        <a:pt x="82" y="96"/>
                      </a:lnTo>
                      <a:lnTo>
                        <a:pt x="72" y="100"/>
                      </a:lnTo>
                      <a:lnTo>
                        <a:pt x="62" y="104"/>
                      </a:lnTo>
                      <a:lnTo>
                        <a:pt x="52" y="104"/>
                      </a:lnTo>
                      <a:lnTo>
                        <a:pt x="52" y="104"/>
                      </a:lnTo>
                      <a:lnTo>
                        <a:pt x="42" y="104"/>
                      </a:lnTo>
                      <a:lnTo>
                        <a:pt x="32" y="100"/>
                      </a:lnTo>
                      <a:lnTo>
                        <a:pt x="22" y="96"/>
                      </a:lnTo>
                      <a:lnTo>
                        <a:pt x="14" y="90"/>
                      </a:lnTo>
                      <a:lnTo>
                        <a:pt x="8" y="82"/>
                      </a:lnTo>
                      <a:lnTo>
                        <a:pt x="4" y="72"/>
                      </a:lnTo>
                      <a:lnTo>
                        <a:pt x="0" y="6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4" y="32"/>
                      </a:lnTo>
                      <a:lnTo>
                        <a:pt x="8" y="24"/>
                      </a:lnTo>
                      <a:lnTo>
                        <a:pt x="14" y="16"/>
                      </a:lnTo>
                      <a:lnTo>
                        <a:pt x="22" y="10"/>
                      </a:lnTo>
                      <a:lnTo>
                        <a:pt x="32" y="4"/>
                      </a:lnTo>
                      <a:lnTo>
                        <a:pt x="42" y="2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xmlns="" id="{259C83CA-4378-42A7-9D7C-4B0B4A2D54EF}"/>
                    </a:ext>
                  </a:extLst>
                </p:cNvPr>
                <p:cNvSpPr/>
                <p:nvPr/>
              </p:nvSpPr>
              <p:spPr>
                <a:xfrm>
                  <a:off x="8205988" y="2774950"/>
                  <a:ext cx="165100" cy="165100"/>
                </a:xfrm>
                <a:custGeom>
                  <a:avLst/>
                  <a:gdLst>
                    <a:gd name="T0" fmla="*/ 52 w 104"/>
                    <a:gd name="T1" fmla="*/ 0 h 104"/>
                    <a:gd name="T2" fmla="*/ 52 w 104"/>
                    <a:gd name="T3" fmla="*/ 0 h 104"/>
                    <a:gd name="T4" fmla="*/ 62 w 104"/>
                    <a:gd name="T5" fmla="*/ 2 h 104"/>
                    <a:gd name="T6" fmla="*/ 72 w 104"/>
                    <a:gd name="T7" fmla="*/ 4 h 104"/>
                    <a:gd name="T8" fmla="*/ 82 w 104"/>
                    <a:gd name="T9" fmla="*/ 10 h 104"/>
                    <a:gd name="T10" fmla="*/ 90 w 104"/>
                    <a:gd name="T11" fmla="*/ 16 h 104"/>
                    <a:gd name="T12" fmla="*/ 96 w 104"/>
                    <a:gd name="T13" fmla="*/ 24 h 104"/>
                    <a:gd name="T14" fmla="*/ 100 w 104"/>
                    <a:gd name="T15" fmla="*/ 32 h 104"/>
                    <a:gd name="T16" fmla="*/ 104 w 104"/>
                    <a:gd name="T17" fmla="*/ 4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62 h 104"/>
                    <a:gd name="T24" fmla="*/ 100 w 104"/>
                    <a:gd name="T25" fmla="*/ 72 h 104"/>
                    <a:gd name="T26" fmla="*/ 96 w 104"/>
                    <a:gd name="T27" fmla="*/ 82 h 104"/>
                    <a:gd name="T28" fmla="*/ 90 w 104"/>
                    <a:gd name="T29" fmla="*/ 90 h 104"/>
                    <a:gd name="T30" fmla="*/ 82 w 104"/>
                    <a:gd name="T31" fmla="*/ 96 h 104"/>
                    <a:gd name="T32" fmla="*/ 72 w 104"/>
                    <a:gd name="T33" fmla="*/ 100 h 104"/>
                    <a:gd name="T34" fmla="*/ 62 w 104"/>
                    <a:gd name="T35" fmla="*/ 104 h 104"/>
                    <a:gd name="T36" fmla="*/ 52 w 104"/>
                    <a:gd name="T37" fmla="*/ 104 h 104"/>
                    <a:gd name="T38" fmla="*/ 52 w 104"/>
                    <a:gd name="T39" fmla="*/ 104 h 104"/>
                    <a:gd name="T40" fmla="*/ 42 w 104"/>
                    <a:gd name="T41" fmla="*/ 104 h 104"/>
                    <a:gd name="T42" fmla="*/ 32 w 104"/>
                    <a:gd name="T43" fmla="*/ 100 h 104"/>
                    <a:gd name="T44" fmla="*/ 22 w 104"/>
                    <a:gd name="T45" fmla="*/ 96 h 104"/>
                    <a:gd name="T46" fmla="*/ 14 w 104"/>
                    <a:gd name="T47" fmla="*/ 90 h 104"/>
                    <a:gd name="T48" fmla="*/ 8 w 104"/>
                    <a:gd name="T49" fmla="*/ 82 h 104"/>
                    <a:gd name="T50" fmla="*/ 4 w 104"/>
                    <a:gd name="T51" fmla="*/ 72 h 104"/>
                    <a:gd name="T52" fmla="*/ 0 w 104"/>
                    <a:gd name="T53" fmla="*/ 6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0 w 104"/>
                    <a:gd name="T59" fmla="*/ 42 h 104"/>
                    <a:gd name="T60" fmla="*/ 4 w 104"/>
                    <a:gd name="T61" fmla="*/ 32 h 104"/>
                    <a:gd name="T62" fmla="*/ 8 w 104"/>
                    <a:gd name="T63" fmla="*/ 24 h 104"/>
                    <a:gd name="T64" fmla="*/ 14 w 104"/>
                    <a:gd name="T65" fmla="*/ 16 h 104"/>
                    <a:gd name="T66" fmla="*/ 22 w 104"/>
                    <a:gd name="T67" fmla="*/ 10 h 104"/>
                    <a:gd name="T68" fmla="*/ 32 w 104"/>
                    <a:gd name="T69" fmla="*/ 4 h 104"/>
                    <a:gd name="T70" fmla="*/ 42 w 104"/>
                    <a:gd name="T71" fmla="*/ 2 h 104"/>
                    <a:gd name="T72" fmla="*/ 52 w 104"/>
                    <a:gd name="T73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62" y="2"/>
                      </a:lnTo>
                      <a:lnTo>
                        <a:pt x="72" y="4"/>
                      </a:lnTo>
                      <a:lnTo>
                        <a:pt x="82" y="10"/>
                      </a:lnTo>
                      <a:lnTo>
                        <a:pt x="90" y="16"/>
                      </a:lnTo>
                      <a:lnTo>
                        <a:pt x="96" y="24"/>
                      </a:lnTo>
                      <a:lnTo>
                        <a:pt x="100" y="32"/>
                      </a:lnTo>
                      <a:lnTo>
                        <a:pt x="104" y="4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62"/>
                      </a:lnTo>
                      <a:lnTo>
                        <a:pt x="100" y="72"/>
                      </a:lnTo>
                      <a:lnTo>
                        <a:pt x="96" y="82"/>
                      </a:lnTo>
                      <a:lnTo>
                        <a:pt x="90" y="90"/>
                      </a:lnTo>
                      <a:lnTo>
                        <a:pt x="82" y="96"/>
                      </a:lnTo>
                      <a:lnTo>
                        <a:pt x="72" y="100"/>
                      </a:lnTo>
                      <a:lnTo>
                        <a:pt x="62" y="104"/>
                      </a:lnTo>
                      <a:lnTo>
                        <a:pt x="52" y="104"/>
                      </a:lnTo>
                      <a:lnTo>
                        <a:pt x="52" y="104"/>
                      </a:lnTo>
                      <a:lnTo>
                        <a:pt x="42" y="104"/>
                      </a:lnTo>
                      <a:lnTo>
                        <a:pt x="32" y="100"/>
                      </a:lnTo>
                      <a:lnTo>
                        <a:pt x="22" y="96"/>
                      </a:lnTo>
                      <a:lnTo>
                        <a:pt x="14" y="90"/>
                      </a:lnTo>
                      <a:lnTo>
                        <a:pt x="8" y="82"/>
                      </a:lnTo>
                      <a:lnTo>
                        <a:pt x="4" y="72"/>
                      </a:lnTo>
                      <a:lnTo>
                        <a:pt x="0" y="6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4" y="32"/>
                      </a:lnTo>
                      <a:lnTo>
                        <a:pt x="8" y="24"/>
                      </a:lnTo>
                      <a:lnTo>
                        <a:pt x="14" y="16"/>
                      </a:lnTo>
                      <a:lnTo>
                        <a:pt x="22" y="10"/>
                      </a:lnTo>
                      <a:lnTo>
                        <a:pt x="32" y="4"/>
                      </a:lnTo>
                      <a:lnTo>
                        <a:pt x="42" y="2"/>
                      </a:lnTo>
                      <a:lnTo>
                        <a:pt x="52" y="0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xmlns="" id="{DD1843DB-84D7-405D-8E51-AC99501CA1A1}"/>
                    </a:ext>
                  </a:extLst>
                </p:cNvPr>
                <p:cNvSpPr/>
                <p:nvPr/>
              </p:nvSpPr>
              <p:spPr>
                <a:xfrm>
                  <a:off x="8085338" y="2974975"/>
                  <a:ext cx="406400" cy="266700"/>
                </a:xfrm>
                <a:custGeom>
                  <a:avLst/>
                  <a:gdLst>
                    <a:gd name="T0" fmla="*/ 0 w 256"/>
                    <a:gd name="T1" fmla="*/ 168 h 168"/>
                    <a:gd name="T2" fmla="*/ 42 w 256"/>
                    <a:gd name="T3" fmla="*/ 56 h 168"/>
                    <a:gd name="T4" fmla="*/ 42 w 256"/>
                    <a:gd name="T5" fmla="*/ 56 h 168"/>
                    <a:gd name="T6" fmla="*/ 50 w 256"/>
                    <a:gd name="T7" fmla="*/ 36 h 168"/>
                    <a:gd name="T8" fmla="*/ 60 w 256"/>
                    <a:gd name="T9" fmla="*/ 22 h 168"/>
                    <a:gd name="T10" fmla="*/ 70 w 256"/>
                    <a:gd name="T11" fmla="*/ 12 h 168"/>
                    <a:gd name="T12" fmla="*/ 82 w 256"/>
                    <a:gd name="T13" fmla="*/ 6 h 168"/>
                    <a:gd name="T14" fmla="*/ 92 w 256"/>
                    <a:gd name="T15" fmla="*/ 2 h 168"/>
                    <a:gd name="T16" fmla="*/ 100 w 256"/>
                    <a:gd name="T17" fmla="*/ 0 h 168"/>
                    <a:gd name="T18" fmla="*/ 108 w 256"/>
                    <a:gd name="T19" fmla="*/ 0 h 168"/>
                    <a:gd name="T20" fmla="*/ 128 w 256"/>
                    <a:gd name="T21" fmla="*/ 0 h 168"/>
                    <a:gd name="T22" fmla="*/ 148 w 256"/>
                    <a:gd name="T23" fmla="*/ 0 h 168"/>
                    <a:gd name="T24" fmla="*/ 148 w 256"/>
                    <a:gd name="T25" fmla="*/ 0 h 168"/>
                    <a:gd name="T26" fmla="*/ 156 w 256"/>
                    <a:gd name="T27" fmla="*/ 0 h 168"/>
                    <a:gd name="T28" fmla="*/ 164 w 256"/>
                    <a:gd name="T29" fmla="*/ 2 h 168"/>
                    <a:gd name="T30" fmla="*/ 174 w 256"/>
                    <a:gd name="T31" fmla="*/ 6 h 168"/>
                    <a:gd name="T32" fmla="*/ 186 w 256"/>
                    <a:gd name="T33" fmla="*/ 12 h 168"/>
                    <a:gd name="T34" fmla="*/ 196 w 256"/>
                    <a:gd name="T35" fmla="*/ 22 h 168"/>
                    <a:gd name="T36" fmla="*/ 206 w 256"/>
                    <a:gd name="T37" fmla="*/ 36 h 168"/>
                    <a:gd name="T38" fmla="*/ 214 w 256"/>
                    <a:gd name="T39" fmla="*/ 56 h 168"/>
                    <a:gd name="T40" fmla="*/ 256 w 256"/>
                    <a:gd name="T41" fmla="*/ 168 h 168"/>
                    <a:gd name="T42" fmla="*/ 0 w 256"/>
                    <a:gd name="T43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6" h="168">
                      <a:moveTo>
                        <a:pt x="0" y="168"/>
                      </a:moveTo>
                      <a:lnTo>
                        <a:pt x="42" y="56"/>
                      </a:lnTo>
                      <a:lnTo>
                        <a:pt x="42" y="56"/>
                      </a:lnTo>
                      <a:lnTo>
                        <a:pt x="50" y="36"/>
                      </a:lnTo>
                      <a:lnTo>
                        <a:pt x="60" y="22"/>
                      </a:lnTo>
                      <a:lnTo>
                        <a:pt x="70" y="12"/>
                      </a:lnTo>
                      <a:lnTo>
                        <a:pt x="82" y="6"/>
                      </a:lnTo>
                      <a:lnTo>
                        <a:pt x="92" y="2"/>
                      </a:lnTo>
                      <a:lnTo>
                        <a:pt x="100" y="0"/>
                      </a:lnTo>
                      <a:lnTo>
                        <a:pt x="108" y="0"/>
                      </a:lnTo>
                      <a:lnTo>
                        <a:pt x="128" y="0"/>
                      </a:lnTo>
                      <a:lnTo>
                        <a:pt x="148" y="0"/>
                      </a:lnTo>
                      <a:lnTo>
                        <a:pt x="148" y="0"/>
                      </a:lnTo>
                      <a:lnTo>
                        <a:pt x="156" y="0"/>
                      </a:lnTo>
                      <a:lnTo>
                        <a:pt x="164" y="2"/>
                      </a:lnTo>
                      <a:lnTo>
                        <a:pt x="174" y="6"/>
                      </a:lnTo>
                      <a:lnTo>
                        <a:pt x="186" y="12"/>
                      </a:lnTo>
                      <a:lnTo>
                        <a:pt x="196" y="22"/>
                      </a:lnTo>
                      <a:lnTo>
                        <a:pt x="206" y="36"/>
                      </a:lnTo>
                      <a:lnTo>
                        <a:pt x="214" y="56"/>
                      </a:lnTo>
                      <a:lnTo>
                        <a:pt x="256" y="168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xmlns="" id="{85FF2052-E987-4FB4-A369-53B1FAB6A215}"/>
                    </a:ext>
                  </a:extLst>
                </p:cNvPr>
                <p:cNvSpPr/>
                <p:nvPr/>
              </p:nvSpPr>
              <p:spPr>
                <a:xfrm>
                  <a:off x="7729738" y="1981200"/>
                  <a:ext cx="558800" cy="688975"/>
                </a:xfrm>
                <a:custGeom>
                  <a:avLst/>
                  <a:gdLst>
                    <a:gd name="T0" fmla="*/ 352 w 352"/>
                    <a:gd name="T1" fmla="*/ 434 h 434"/>
                    <a:gd name="T2" fmla="*/ 352 w 352"/>
                    <a:gd name="T3" fmla="*/ 310 h 434"/>
                    <a:gd name="T4" fmla="*/ 332 w 352"/>
                    <a:gd name="T5" fmla="*/ 290 h 434"/>
                    <a:gd name="T6" fmla="*/ 332 w 352"/>
                    <a:gd name="T7" fmla="*/ 414 h 434"/>
                    <a:gd name="T8" fmla="*/ 20 w 352"/>
                    <a:gd name="T9" fmla="*/ 414 h 434"/>
                    <a:gd name="T10" fmla="*/ 20 w 352"/>
                    <a:gd name="T11" fmla="*/ 20 h 434"/>
                    <a:gd name="T12" fmla="*/ 332 w 352"/>
                    <a:gd name="T13" fmla="*/ 20 h 434"/>
                    <a:gd name="T14" fmla="*/ 332 w 352"/>
                    <a:gd name="T15" fmla="*/ 222 h 434"/>
                    <a:gd name="T16" fmla="*/ 352 w 352"/>
                    <a:gd name="T17" fmla="*/ 242 h 434"/>
                    <a:gd name="T18" fmla="*/ 352 w 352"/>
                    <a:gd name="T19" fmla="*/ 0 h 434"/>
                    <a:gd name="T20" fmla="*/ 0 w 352"/>
                    <a:gd name="T21" fmla="*/ 0 h 434"/>
                    <a:gd name="T22" fmla="*/ 0 w 352"/>
                    <a:gd name="T23" fmla="*/ 434 h 434"/>
                    <a:gd name="T24" fmla="*/ 352 w 352"/>
                    <a:gd name="T25" fmla="*/ 434 h 4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434">
                      <a:moveTo>
                        <a:pt x="352" y="434"/>
                      </a:moveTo>
                      <a:lnTo>
                        <a:pt x="352" y="310"/>
                      </a:lnTo>
                      <a:lnTo>
                        <a:pt x="332" y="290"/>
                      </a:lnTo>
                      <a:lnTo>
                        <a:pt x="332" y="414"/>
                      </a:lnTo>
                      <a:lnTo>
                        <a:pt x="20" y="414"/>
                      </a:lnTo>
                      <a:lnTo>
                        <a:pt x="20" y="20"/>
                      </a:lnTo>
                      <a:lnTo>
                        <a:pt x="332" y="20"/>
                      </a:lnTo>
                      <a:lnTo>
                        <a:pt x="332" y="222"/>
                      </a:lnTo>
                      <a:lnTo>
                        <a:pt x="352" y="242"/>
                      </a:lnTo>
                      <a:lnTo>
                        <a:pt x="352" y="0"/>
                      </a:lnTo>
                      <a:lnTo>
                        <a:pt x="0" y="0"/>
                      </a:lnTo>
                      <a:lnTo>
                        <a:pt x="0" y="434"/>
                      </a:lnTo>
                      <a:lnTo>
                        <a:pt x="352" y="4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xmlns="" id="{3C9D800A-18C8-4EB9-BBE3-B5003F6C5485}"/>
                    </a:ext>
                  </a:extLst>
                </p:cNvPr>
                <p:cNvSpPr/>
                <p:nvPr/>
              </p:nvSpPr>
              <p:spPr>
                <a:xfrm>
                  <a:off x="8634613" y="2143125"/>
                  <a:ext cx="165100" cy="165100"/>
                </a:xfrm>
                <a:custGeom>
                  <a:avLst/>
                  <a:gdLst>
                    <a:gd name="T0" fmla="*/ 52 w 104"/>
                    <a:gd name="T1" fmla="*/ 104 h 104"/>
                    <a:gd name="T2" fmla="*/ 52 w 104"/>
                    <a:gd name="T3" fmla="*/ 104 h 104"/>
                    <a:gd name="T4" fmla="*/ 62 w 104"/>
                    <a:gd name="T5" fmla="*/ 104 h 104"/>
                    <a:gd name="T6" fmla="*/ 72 w 104"/>
                    <a:gd name="T7" fmla="*/ 100 h 104"/>
                    <a:gd name="T8" fmla="*/ 82 w 104"/>
                    <a:gd name="T9" fmla="*/ 96 h 104"/>
                    <a:gd name="T10" fmla="*/ 90 w 104"/>
                    <a:gd name="T11" fmla="*/ 88 h 104"/>
                    <a:gd name="T12" fmla="*/ 96 w 104"/>
                    <a:gd name="T13" fmla="*/ 82 h 104"/>
                    <a:gd name="T14" fmla="*/ 100 w 104"/>
                    <a:gd name="T15" fmla="*/ 72 h 104"/>
                    <a:gd name="T16" fmla="*/ 104 w 104"/>
                    <a:gd name="T17" fmla="*/ 6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42 h 104"/>
                    <a:gd name="T24" fmla="*/ 100 w 104"/>
                    <a:gd name="T25" fmla="*/ 32 h 104"/>
                    <a:gd name="T26" fmla="*/ 96 w 104"/>
                    <a:gd name="T27" fmla="*/ 22 h 104"/>
                    <a:gd name="T28" fmla="*/ 90 w 104"/>
                    <a:gd name="T29" fmla="*/ 16 h 104"/>
                    <a:gd name="T30" fmla="*/ 82 w 104"/>
                    <a:gd name="T31" fmla="*/ 8 h 104"/>
                    <a:gd name="T32" fmla="*/ 72 w 104"/>
                    <a:gd name="T33" fmla="*/ 4 h 104"/>
                    <a:gd name="T34" fmla="*/ 62 w 104"/>
                    <a:gd name="T35" fmla="*/ 0 h 104"/>
                    <a:gd name="T36" fmla="*/ 52 w 104"/>
                    <a:gd name="T37" fmla="*/ 0 h 104"/>
                    <a:gd name="T38" fmla="*/ 52 w 104"/>
                    <a:gd name="T39" fmla="*/ 0 h 104"/>
                    <a:gd name="T40" fmla="*/ 42 w 104"/>
                    <a:gd name="T41" fmla="*/ 0 h 104"/>
                    <a:gd name="T42" fmla="*/ 32 w 104"/>
                    <a:gd name="T43" fmla="*/ 4 h 104"/>
                    <a:gd name="T44" fmla="*/ 24 w 104"/>
                    <a:gd name="T45" fmla="*/ 8 h 104"/>
                    <a:gd name="T46" fmla="*/ 16 w 104"/>
                    <a:gd name="T47" fmla="*/ 16 h 104"/>
                    <a:gd name="T48" fmla="*/ 10 w 104"/>
                    <a:gd name="T49" fmla="*/ 22 h 104"/>
                    <a:gd name="T50" fmla="*/ 4 w 104"/>
                    <a:gd name="T51" fmla="*/ 32 h 104"/>
                    <a:gd name="T52" fmla="*/ 2 w 104"/>
                    <a:gd name="T53" fmla="*/ 4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2 w 104"/>
                    <a:gd name="T59" fmla="*/ 62 h 104"/>
                    <a:gd name="T60" fmla="*/ 4 w 104"/>
                    <a:gd name="T61" fmla="*/ 72 h 104"/>
                    <a:gd name="T62" fmla="*/ 10 w 104"/>
                    <a:gd name="T63" fmla="*/ 82 h 104"/>
                    <a:gd name="T64" fmla="*/ 16 w 104"/>
                    <a:gd name="T65" fmla="*/ 88 h 104"/>
                    <a:gd name="T66" fmla="*/ 24 w 104"/>
                    <a:gd name="T67" fmla="*/ 96 h 104"/>
                    <a:gd name="T68" fmla="*/ 32 w 104"/>
                    <a:gd name="T69" fmla="*/ 100 h 104"/>
                    <a:gd name="T70" fmla="*/ 42 w 104"/>
                    <a:gd name="T71" fmla="*/ 104 h 104"/>
                    <a:gd name="T72" fmla="*/ 52 w 104"/>
                    <a:gd name="T7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lnTo>
                        <a:pt x="52" y="104"/>
                      </a:lnTo>
                      <a:lnTo>
                        <a:pt x="62" y="104"/>
                      </a:lnTo>
                      <a:lnTo>
                        <a:pt x="72" y="100"/>
                      </a:lnTo>
                      <a:lnTo>
                        <a:pt x="82" y="96"/>
                      </a:lnTo>
                      <a:lnTo>
                        <a:pt x="90" y="88"/>
                      </a:lnTo>
                      <a:lnTo>
                        <a:pt x="96" y="82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42"/>
                      </a:lnTo>
                      <a:lnTo>
                        <a:pt x="100" y="32"/>
                      </a:lnTo>
                      <a:lnTo>
                        <a:pt x="96" y="22"/>
                      </a:lnTo>
                      <a:lnTo>
                        <a:pt x="90" y="16"/>
                      </a:lnTo>
                      <a:lnTo>
                        <a:pt x="82" y="8"/>
                      </a:lnTo>
                      <a:lnTo>
                        <a:pt x="72" y="4"/>
                      </a:lnTo>
                      <a:lnTo>
                        <a:pt x="62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42" y="0"/>
                      </a:lnTo>
                      <a:lnTo>
                        <a:pt x="32" y="4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10" y="22"/>
                      </a:lnTo>
                      <a:lnTo>
                        <a:pt x="4" y="32"/>
                      </a:lnTo>
                      <a:lnTo>
                        <a:pt x="2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" y="62"/>
                      </a:lnTo>
                      <a:lnTo>
                        <a:pt x="4" y="72"/>
                      </a:lnTo>
                      <a:lnTo>
                        <a:pt x="10" y="82"/>
                      </a:lnTo>
                      <a:lnTo>
                        <a:pt x="16" y="88"/>
                      </a:lnTo>
                      <a:lnTo>
                        <a:pt x="24" y="96"/>
                      </a:lnTo>
                      <a:lnTo>
                        <a:pt x="32" y="100"/>
                      </a:lnTo>
                      <a:lnTo>
                        <a:pt x="42" y="104"/>
                      </a:lnTo>
                      <a:lnTo>
                        <a:pt x="52" y="1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xmlns="" id="{AE889DBA-416E-48AB-8D4D-FCF1C08C59AC}"/>
                    </a:ext>
                  </a:extLst>
                </p:cNvPr>
                <p:cNvSpPr/>
                <p:nvPr/>
              </p:nvSpPr>
              <p:spPr>
                <a:xfrm>
                  <a:off x="8634613" y="2143125"/>
                  <a:ext cx="165100" cy="165100"/>
                </a:xfrm>
                <a:custGeom>
                  <a:avLst/>
                  <a:gdLst>
                    <a:gd name="T0" fmla="*/ 52 w 104"/>
                    <a:gd name="T1" fmla="*/ 104 h 104"/>
                    <a:gd name="T2" fmla="*/ 52 w 104"/>
                    <a:gd name="T3" fmla="*/ 104 h 104"/>
                    <a:gd name="T4" fmla="*/ 62 w 104"/>
                    <a:gd name="T5" fmla="*/ 104 h 104"/>
                    <a:gd name="T6" fmla="*/ 72 w 104"/>
                    <a:gd name="T7" fmla="*/ 100 h 104"/>
                    <a:gd name="T8" fmla="*/ 82 w 104"/>
                    <a:gd name="T9" fmla="*/ 96 h 104"/>
                    <a:gd name="T10" fmla="*/ 90 w 104"/>
                    <a:gd name="T11" fmla="*/ 88 h 104"/>
                    <a:gd name="T12" fmla="*/ 96 w 104"/>
                    <a:gd name="T13" fmla="*/ 82 h 104"/>
                    <a:gd name="T14" fmla="*/ 100 w 104"/>
                    <a:gd name="T15" fmla="*/ 72 h 104"/>
                    <a:gd name="T16" fmla="*/ 104 w 104"/>
                    <a:gd name="T17" fmla="*/ 62 h 104"/>
                    <a:gd name="T18" fmla="*/ 104 w 104"/>
                    <a:gd name="T19" fmla="*/ 52 h 104"/>
                    <a:gd name="T20" fmla="*/ 104 w 104"/>
                    <a:gd name="T21" fmla="*/ 52 h 104"/>
                    <a:gd name="T22" fmla="*/ 104 w 104"/>
                    <a:gd name="T23" fmla="*/ 42 h 104"/>
                    <a:gd name="T24" fmla="*/ 100 w 104"/>
                    <a:gd name="T25" fmla="*/ 32 h 104"/>
                    <a:gd name="T26" fmla="*/ 96 w 104"/>
                    <a:gd name="T27" fmla="*/ 22 h 104"/>
                    <a:gd name="T28" fmla="*/ 90 w 104"/>
                    <a:gd name="T29" fmla="*/ 16 h 104"/>
                    <a:gd name="T30" fmla="*/ 82 w 104"/>
                    <a:gd name="T31" fmla="*/ 8 h 104"/>
                    <a:gd name="T32" fmla="*/ 72 w 104"/>
                    <a:gd name="T33" fmla="*/ 4 h 104"/>
                    <a:gd name="T34" fmla="*/ 62 w 104"/>
                    <a:gd name="T35" fmla="*/ 0 h 104"/>
                    <a:gd name="T36" fmla="*/ 52 w 104"/>
                    <a:gd name="T37" fmla="*/ 0 h 104"/>
                    <a:gd name="T38" fmla="*/ 52 w 104"/>
                    <a:gd name="T39" fmla="*/ 0 h 104"/>
                    <a:gd name="T40" fmla="*/ 42 w 104"/>
                    <a:gd name="T41" fmla="*/ 0 h 104"/>
                    <a:gd name="T42" fmla="*/ 32 w 104"/>
                    <a:gd name="T43" fmla="*/ 4 h 104"/>
                    <a:gd name="T44" fmla="*/ 24 w 104"/>
                    <a:gd name="T45" fmla="*/ 8 h 104"/>
                    <a:gd name="T46" fmla="*/ 16 w 104"/>
                    <a:gd name="T47" fmla="*/ 16 h 104"/>
                    <a:gd name="T48" fmla="*/ 10 w 104"/>
                    <a:gd name="T49" fmla="*/ 22 h 104"/>
                    <a:gd name="T50" fmla="*/ 4 w 104"/>
                    <a:gd name="T51" fmla="*/ 32 h 104"/>
                    <a:gd name="T52" fmla="*/ 2 w 104"/>
                    <a:gd name="T53" fmla="*/ 42 h 104"/>
                    <a:gd name="T54" fmla="*/ 0 w 104"/>
                    <a:gd name="T55" fmla="*/ 52 h 104"/>
                    <a:gd name="T56" fmla="*/ 0 w 104"/>
                    <a:gd name="T57" fmla="*/ 52 h 104"/>
                    <a:gd name="T58" fmla="*/ 2 w 104"/>
                    <a:gd name="T59" fmla="*/ 62 h 104"/>
                    <a:gd name="T60" fmla="*/ 4 w 104"/>
                    <a:gd name="T61" fmla="*/ 72 h 104"/>
                    <a:gd name="T62" fmla="*/ 10 w 104"/>
                    <a:gd name="T63" fmla="*/ 82 h 104"/>
                    <a:gd name="T64" fmla="*/ 16 w 104"/>
                    <a:gd name="T65" fmla="*/ 88 h 104"/>
                    <a:gd name="T66" fmla="*/ 24 w 104"/>
                    <a:gd name="T67" fmla="*/ 96 h 104"/>
                    <a:gd name="T68" fmla="*/ 32 w 104"/>
                    <a:gd name="T69" fmla="*/ 100 h 104"/>
                    <a:gd name="T70" fmla="*/ 42 w 104"/>
                    <a:gd name="T71" fmla="*/ 104 h 104"/>
                    <a:gd name="T72" fmla="*/ 52 w 104"/>
                    <a:gd name="T7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lnTo>
                        <a:pt x="52" y="104"/>
                      </a:lnTo>
                      <a:lnTo>
                        <a:pt x="62" y="104"/>
                      </a:lnTo>
                      <a:lnTo>
                        <a:pt x="72" y="100"/>
                      </a:lnTo>
                      <a:lnTo>
                        <a:pt x="82" y="96"/>
                      </a:lnTo>
                      <a:lnTo>
                        <a:pt x="90" y="88"/>
                      </a:lnTo>
                      <a:lnTo>
                        <a:pt x="96" y="82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4" y="42"/>
                      </a:lnTo>
                      <a:lnTo>
                        <a:pt x="100" y="32"/>
                      </a:lnTo>
                      <a:lnTo>
                        <a:pt x="96" y="22"/>
                      </a:lnTo>
                      <a:lnTo>
                        <a:pt x="90" y="16"/>
                      </a:lnTo>
                      <a:lnTo>
                        <a:pt x="82" y="8"/>
                      </a:lnTo>
                      <a:lnTo>
                        <a:pt x="72" y="4"/>
                      </a:lnTo>
                      <a:lnTo>
                        <a:pt x="62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42" y="0"/>
                      </a:lnTo>
                      <a:lnTo>
                        <a:pt x="32" y="4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10" y="22"/>
                      </a:lnTo>
                      <a:lnTo>
                        <a:pt x="4" y="32"/>
                      </a:lnTo>
                      <a:lnTo>
                        <a:pt x="2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" y="62"/>
                      </a:lnTo>
                      <a:lnTo>
                        <a:pt x="4" y="72"/>
                      </a:lnTo>
                      <a:lnTo>
                        <a:pt x="10" y="82"/>
                      </a:lnTo>
                      <a:lnTo>
                        <a:pt x="16" y="88"/>
                      </a:lnTo>
                      <a:lnTo>
                        <a:pt x="24" y="96"/>
                      </a:lnTo>
                      <a:lnTo>
                        <a:pt x="32" y="100"/>
                      </a:lnTo>
                      <a:lnTo>
                        <a:pt x="42" y="104"/>
                      </a:lnTo>
                      <a:lnTo>
                        <a:pt x="52" y="104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xmlns="" id="{904F6BAC-5B9F-461F-BD59-CB397E4A81C2}"/>
                    </a:ext>
                  </a:extLst>
                </p:cNvPr>
                <p:cNvSpPr/>
                <p:nvPr/>
              </p:nvSpPr>
              <p:spPr>
                <a:xfrm>
                  <a:off x="8212338" y="2333625"/>
                  <a:ext cx="673100" cy="342900"/>
                </a:xfrm>
                <a:custGeom>
                  <a:avLst/>
                  <a:gdLst>
                    <a:gd name="T0" fmla="*/ 356 w 424"/>
                    <a:gd name="T1" fmla="*/ 0 h 216"/>
                    <a:gd name="T2" fmla="*/ 284 w 424"/>
                    <a:gd name="T3" fmla="*/ 0 h 216"/>
                    <a:gd name="T4" fmla="*/ 284 w 424"/>
                    <a:gd name="T5" fmla="*/ 0 h 216"/>
                    <a:gd name="T6" fmla="*/ 274 w 424"/>
                    <a:gd name="T7" fmla="*/ 2 h 216"/>
                    <a:gd name="T8" fmla="*/ 266 w 424"/>
                    <a:gd name="T9" fmla="*/ 4 h 216"/>
                    <a:gd name="T10" fmla="*/ 256 w 424"/>
                    <a:gd name="T11" fmla="*/ 6 h 216"/>
                    <a:gd name="T12" fmla="*/ 248 w 424"/>
                    <a:gd name="T13" fmla="*/ 12 h 216"/>
                    <a:gd name="T14" fmla="*/ 248 w 424"/>
                    <a:gd name="T15" fmla="*/ 12 h 216"/>
                    <a:gd name="T16" fmla="*/ 240 w 424"/>
                    <a:gd name="T17" fmla="*/ 16 h 216"/>
                    <a:gd name="T18" fmla="*/ 230 w 424"/>
                    <a:gd name="T19" fmla="*/ 22 h 216"/>
                    <a:gd name="T20" fmla="*/ 224 w 424"/>
                    <a:gd name="T21" fmla="*/ 28 h 216"/>
                    <a:gd name="T22" fmla="*/ 218 w 424"/>
                    <a:gd name="T23" fmla="*/ 36 h 216"/>
                    <a:gd name="T24" fmla="*/ 174 w 424"/>
                    <a:gd name="T25" fmla="*/ 102 h 216"/>
                    <a:gd name="T26" fmla="*/ 108 w 424"/>
                    <a:gd name="T27" fmla="*/ 102 h 216"/>
                    <a:gd name="T28" fmla="*/ 16 w 424"/>
                    <a:gd name="T29" fmla="*/ 8 h 216"/>
                    <a:gd name="T30" fmla="*/ 16 w 424"/>
                    <a:gd name="T31" fmla="*/ 8 h 216"/>
                    <a:gd name="T32" fmla="*/ 12 w 424"/>
                    <a:gd name="T33" fmla="*/ 6 h 216"/>
                    <a:gd name="T34" fmla="*/ 10 w 424"/>
                    <a:gd name="T35" fmla="*/ 6 h 216"/>
                    <a:gd name="T36" fmla="*/ 6 w 424"/>
                    <a:gd name="T37" fmla="*/ 6 h 216"/>
                    <a:gd name="T38" fmla="*/ 4 w 424"/>
                    <a:gd name="T39" fmla="*/ 8 h 216"/>
                    <a:gd name="T40" fmla="*/ 4 w 424"/>
                    <a:gd name="T41" fmla="*/ 8 h 216"/>
                    <a:gd name="T42" fmla="*/ 2 w 424"/>
                    <a:gd name="T43" fmla="*/ 12 h 216"/>
                    <a:gd name="T44" fmla="*/ 0 w 424"/>
                    <a:gd name="T45" fmla="*/ 14 h 216"/>
                    <a:gd name="T46" fmla="*/ 2 w 424"/>
                    <a:gd name="T47" fmla="*/ 18 h 216"/>
                    <a:gd name="T48" fmla="*/ 4 w 424"/>
                    <a:gd name="T49" fmla="*/ 22 h 216"/>
                    <a:gd name="T50" fmla="*/ 92 w 424"/>
                    <a:gd name="T51" fmla="*/ 110 h 216"/>
                    <a:gd name="T52" fmla="*/ 92 w 424"/>
                    <a:gd name="T53" fmla="*/ 110 h 216"/>
                    <a:gd name="T54" fmla="*/ 88 w 424"/>
                    <a:gd name="T55" fmla="*/ 116 h 216"/>
                    <a:gd name="T56" fmla="*/ 86 w 424"/>
                    <a:gd name="T57" fmla="*/ 124 h 216"/>
                    <a:gd name="T58" fmla="*/ 86 w 424"/>
                    <a:gd name="T59" fmla="*/ 124 h 216"/>
                    <a:gd name="T60" fmla="*/ 88 w 424"/>
                    <a:gd name="T61" fmla="*/ 132 h 216"/>
                    <a:gd name="T62" fmla="*/ 92 w 424"/>
                    <a:gd name="T63" fmla="*/ 138 h 216"/>
                    <a:gd name="T64" fmla="*/ 100 w 424"/>
                    <a:gd name="T65" fmla="*/ 144 h 216"/>
                    <a:gd name="T66" fmla="*/ 108 w 424"/>
                    <a:gd name="T67" fmla="*/ 144 h 216"/>
                    <a:gd name="T68" fmla="*/ 180 w 424"/>
                    <a:gd name="T69" fmla="*/ 144 h 216"/>
                    <a:gd name="T70" fmla="*/ 180 w 424"/>
                    <a:gd name="T71" fmla="*/ 144 h 216"/>
                    <a:gd name="T72" fmla="*/ 188 w 424"/>
                    <a:gd name="T73" fmla="*/ 144 h 216"/>
                    <a:gd name="T74" fmla="*/ 194 w 424"/>
                    <a:gd name="T75" fmla="*/ 142 h 216"/>
                    <a:gd name="T76" fmla="*/ 200 w 424"/>
                    <a:gd name="T77" fmla="*/ 140 h 216"/>
                    <a:gd name="T78" fmla="*/ 204 w 424"/>
                    <a:gd name="T79" fmla="*/ 134 h 216"/>
                    <a:gd name="T80" fmla="*/ 204 w 424"/>
                    <a:gd name="T81" fmla="*/ 134 h 216"/>
                    <a:gd name="T82" fmla="*/ 214 w 424"/>
                    <a:gd name="T83" fmla="*/ 120 h 216"/>
                    <a:gd name="T84" fmla="*/ 214 w 424"/>
                    <a:gd name="T85" fmla="*/ 148 h 216"/>
                    <a:gd name="T86" fmla="*/ 214 w 424"/>
                    <a:gd name="T87" fmla="*/ 170 h 216"/>
                    <a:gd name="T88" fmla="*/ 214 w 424"/>
                    <a:gd name="T89" fmla="*/ 216 h 216"/>
                    <a:gd name="T90" fmla="*/ 240 w 424"/>
                    <a:gd name="T91" fmla="*/ 216 h 216"/>
                    <a:gd name="T92" fmla="*/ 422 w 424"/>
                    <a:gd name="T93" fmla="*/ 216 h 216"/>
                    <a:gd name="T94" fmla="*/ 424 w 424"/>
                    <a:gd name="T95" fmla="*/ 216 h 216"/>
                    <a:gd name="T96" fmla="*/ 424 w 424"/>
                    <a:gd name="T97" fmla="*/ 170 h 216"/>
                    <a:gd name="T98" fmla="*/ 424 w 424"/>
                    <a:gd name="T99" fmla="*/ 148 h 216"/>
                    <a:gd name="T100" fmla="*/ 424 w 424"/>
                    <a:gd name="T101" fmla="*/ 68 h 216"/>
                    <a:gd name="T102" fmla="*/ 424 w 424"/>
                    <a:gd name="T103" fmla="*/ 68 h 216"/>
                    <a:gd name="T104" fmla="*/ 422 w 424"/>
                    <a:gd name="T105" fmla="*/ 54 h 216"/>
                    <a:gd name="T106" fmla="*/ 418 w 424"/>
                    <a:gd name="T107" fmla="*/ 42 h 216"/>
                    <a:gd name="T108" fmla="*/ 412 w 424"/>
                    <a:gd name="T109" fmla="*/ 30 h 216"/>
                    <a:gd name="T110" fmla="*/ 404 w 424"/>
                    <a:gd name="T111" fmla="*/ 20 h 216"/>
                    <a:gd name="T112" fmla="*/ 394 w 424"/>
                    <a:gd name="T113" fmla="*/ 12 h 216"/>
                    <a:gd name="T114" fmla="*/ 382 w 424"/>
                    <a:gd name="T115" fmla="*/ 6 h 216"/>
                    <a:gd name="T116" fmla="*/ 370 w 424"/>
                    <a:gd name="T117" fmla="*/ 2 h 216"/>
                    <a:gd name="T118" fmla="*/ 356 w 424"/>
                    <a:gd name="T119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24" h="216">
                      <a:moveTo>
                        <a:pt x="356" y="0"/>
                      </a:moveTo>
                      <a:lnTo>
                        <a:pt x="284" y="0"/>
                      </a:lnTo>
                      <a:lnTo>
                        <a:pt x="284" y="0"/>
                      </a:lnTo>
                      <a:lnTo>
                        <a:pt x="274" y="2"/>
                      </a:lnTo>
                      <a:lnTo>
                        <a:pt x="266" y="4"/>
                      </a:lnTo>
                      <a:lnTo>
                        <a:pt x="256" y="6"/>
                      </a:lnTo>
                      <a:lnTo>
                        <a:pt x="248" y="12"/>
                      </a:lnTo>
                      <a:lnTo>
                        <a:pt x="248" y="12"/>
                      </a:lnTo>
                      <a:lnTo>
                        <a:pt x="240" y="16"/>
                      </a:lnTo>
                      <a:lnTo>
                        <a:pt x="230" y="22"/>
                      </a:lnTo>
                      <a:lnTo>
                        <a:pt x="224" y="28"/>
                      </a:lnTo>
                      <a:lnTo>
                        <a:pt x="218" y="36"/>
                      </a:lnTo>
                      <a:lnTo>
                        <a:pt x="174" y="102"/>
                      </a:lnTo>
                      <a:lnTo>
                        <a:pt x="108" y="102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6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92" y="110"/>
                      </a:lnTo>
                      <a:lnTo>
                        <a:pt x="92" y="110"/>
                      </a:lnTo>
                      <a:lnTo>
                        <a:pt x="88" y="116"/>
                      </a:lnTo>
                      <a:lnTo>
                        <a:pt x="86" y="124"/>
                      </a:lnTo>
                      <a:lnTo>
                        <a:pt x="86" y="124"/>
                      </a:lnTo>
                      <a:lnTo>
                        <a:pt x="88" y="132"/>
                      </a:lnTo>
                      <a:lnTo>
                        <a:pt x="92" y="138"/>
                      </a:lnTo>
                      <a:lnTo>
                        <a:pt x="100" y="144"/>
                      </a:lnTo>
                      <a:lnTo>
                        <a:pt x="108" y="144"/>
                      </a:lnTo>
                      <a:lnTo>
                        <a:pt x="180" y="144"/>
                      </a:lnTo>
                      <a:lnTo>
                        <a:pt x="180" y="144"/>
                      </a:lnTo>
                      <a:lnTo>
                        <a:pt x="188" y="144"/>
                      </a:lnTo>
                      <a:lnTo>
                        <a:pt x="194" y="142"/>
                      </a:lnTo>
                      <a:lnTo>
                        <a:pt x="200" y="140"/>
                      </a:lnTo>
                      <a:lnTo>
                        <a:pt x="204" y="134"/>
                      </a:lnTo>
                      <a:lnTo>
                        <a:pt x="204" y="134"/>
                      </a:lnTo>
                      <a:lnTo>
                        <a:pt x="214" y="120"/>
                      </a:lnTo>
                      <a:lnTo>
                        <a:pt x="214" y="148"/>
                      </a:lnTo>
                      <a:lnTo>
                        <a:pt x="214" y="170"/>
                      </a:lnTo>
                      <a:lnTo>
                        <a:pt x="214" y="216"/>
                      </a:lnTo>
                      <a:lnTo>
                        <a:pt x="240" y="216"/>
                      </a:lnTo>
                      <a:lnTo>
                        <a:pt x="422" y="216"/>
                      </a:lnTo>
                      <a:lnTo>
                        <a:pt x="424" y="216"/>
                      </a:lnTo>
                      <a:lnTo>
                        <a:pt x="424" y="170"/>
                      </a:lnTo>
                      <a:lnTo>
                        <a:pt x="424" y="148"/>
                      </a:lnTo>
                      <a:lnTo>
                        <a:pt x="424" y="68"/>
                      </a:lnTo>
                      <a:lnTo>
                        <a:pt x="424" y="68"/>
                      </a:lnTo>
                      <a:lnTo>
                        <a:pt x="422" y="54"/>
                      </a:lnTo>
                      <a:lnTo>
                        <a:pt x="418" y="42"/>
                      </a:lnTo>
                      <a:lnTo>
                        <a:pt x="412" y="30"/>
                      </a:lnTo>
                      <a:lnTo>
                        <a:pt x="404" y="20"/>
                      </a:lnTo>
                      <a:lnTo>
                        <a:pt x="394" y="12"/>
                      </a:lnTo>
                      <a:lnTo>
                        <a:pt x="382" y="6"/>
                      </a:lnTo>
                      <a:lnTo>
                        <a:pt x="370" y="2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xmlns="" id="{7ABEA9A5-C939-4A5D-8577-77803F4A8BFC}"/>
                    </a:ext>
                  </a:extLst>
                </p:cNvPr>
                <p:cNvSpPr/>
                <p:nvPr/>
              </p:nvSpPr>
              <p:spPr>
                <a:xfrm>
                  <a:off x="8212338" y="2333625"/>
                  <a:ext cx="673100" cy="342900"/>
                </a:xfrm>
                <a:custGeom>
                  <a:avLst/>
                  <a:gdLst>
                    <a:gd name="T0" fmla="*/ 356 w 424"/>
                    <a:gd name="T1" fmla="*/ 0 h 216"/>
                    <a:gd name="T2" fmla="*/ 284 w 424"/>
                    <a:gd name="T3" fmla="*/ 0 h 216"/>
                    <a:gd name="T4" fmla="*/ 284 w 424"/>
                    <a:gd name="T5" fmla="*/ 0 h 216"/>
                    <a:gd name="T6" fmla="*/ 274 w 424"/>
                    <a:gd name="T7" fmla="*/ 2 h 216"/>
                    <a:gd name="T8" fmla="*/ 266 w 424"/>
                    <a:gd name="T9" fmla="*/ 4 h 216"/>
                    <a:gd name="T10" fmla="*/ 256 w 424"/>
                    <a:gd name="T11" fmla="*/ 6 h 216"/>
                    <a:gd name="T12" fmla="*/ 248 w 424"/>
                    <a:gd name="T13" fmla="*/ 12 h 216"/>
                    <a:gd name="T14" fmla="*/ 248 w 424"/>
                    <a:gd name="T15" fmla="*/ 12 h 216"/>
                    <a:gd name="T16" fmla="*/ 240 w 424"/>
                    <a:gd name="T17" fmla="*/ 16 h 216"/>
                    <a:gd name="T18" fmla="*/ 230 w 424"/>
                    <a:gd name="T19" fmla="*/ 22 h 216"/>
                    <a:gd name="T20" fmla="*/ 224 w 424"/>
                    <a:gd name="T21" fmla="*/ 28 h 216"/>
                    <a:gd name="T22" fmla="*/ 218 w 424"/>
                    <a:gd name="T23" fmla="*/ 36 h 216"/>
                    <a:gd name="T24" fmla="*/ 174 w 424"/>
                    <a:gd name="T25" fmla="*/ 102 h 216"/>
                    <a:gd name="T26" fmla="*/ 108 w 424"/>
                    <a:gd name="T27" fmla="*/ 102 h 216"/>
                    <a:gd name="T28" fmla="*/ 16 w 424"/>
                    <a:gd name="T29" fmla="*/ 8 h 216"/>
                    <a:gd name="T30" fmla="*/ 16 w 424"/>
                    <a:gd name="T31" fmla="*/ 8 h 216"/>
                    <a:gd name="T32" fmla="*/ 12 w 424"/>
                    <a:gd name="T33" fmla="*/ 6 h 216"/>
                    <a:gd name="T34" fmla="*/ 10 w 424"/>
                    <a:gd name="T35" fmla="*/ 6 h 216"/>
                    <a:gd name="T36" fmla="*/ 6 w 424"/>
                    <a:gd name="T37" fmla="*/ 6 h 216"/>
                    <a:gd name="T38" fmla="*/ 4 w 424"/>
                    <a:gd name="T39" fmla="*/ 8 h 216"/>
                    <a:gd name="T40" fmla="*/ 4 w 424"/>
                    <a:gd name="T41" fmla="*/ 8 h 216"/>
                    <a:gd name="T42" fmla="*/ 2 w 424"/>
                    <a:gd name="T43" fmla="*/ 12 h 216"/>
                    <a:gd name="T44" fmla="*/ 0 w 424"/>
                    <a:gd name="T45" fmla="*/ 14 h 216"/>
                    <a:gd name="T46" fmla="*/ 2 w 424"/>
                    <a:gd name="T47" fmla="*/ 18 h 216"/>
                    <a:gd name="T48" fmla="*/ 4 w 424"/>
                    <a:gd name="T49" fmla="*/ 22 h 216"/>
                    <a:gd name="T50" fmla="*/ 92 w 424"/>
                    <a:gd name="T51" fmla="*/ 110 h 216"/>
                    <a:gd name="T52" fmla="*/ 92 w 424"/>
                    <a:gd name="T53" fmla="*/ 110 h 216"/>
                    <a:gd name="T54" fmla="*/ 88 w 424"/>
                    <a:gd name="T55" fmla="*/ 116 h 216"/>
                    <a:gd name="T56" fmla="*/ 86 w 424"/>
                    <a:gd name="T57" fmla="*/ 124 h 216"/>
                    <a:gd name="T58" fmla="*/ 86 w 424"/>
                    <a:gd name="T59" fmla="*/ 124 h 216"/>
                    <a:gd name="T60" fmla="*/ 88 w 424"/>
                    <a:gd name="T61" fmla="*/ 132 h 216"/>
                    <a:gd name="T62" fmla="*/ 92 w 424"/>
                    <a:gd name="T63" fmla="*/ 138 h 216"/>
                    <a:gd name="T64" fmla="*/ 100 w 424"/>
                    <a:gd name="T65" fmla="*/ 144 h 216"/>
                    <a:gd name="T66" fmla="*/ 108 w 424"/>
                    <a:gd name="T67" fmla="*/ 144 h 216"/>
                    <a:gd name="T68" fmla="*/ 180 w 424"/>
                    <a:gd name="T69" fmla="*/ 144 h 216"/>
                    <a:gd name="T70" fmla="*/ 180 w 424"/>
                    <a:gd name="T71" fmla="*/ 144 h 216"/>
                    <a:gd name="T72" fmla="*/ 188 w 424"/>
                    <a:gd name="T73" fmla="*/ 144 h 216"/>
                    <a:gd name="T74" fmla="*/ 194 w 424"/>
                    <a:gd name="T75" fmla="*/ 142 h 216"/>
                    <a:gd name="T76" fmla="*/ 200 w 424"/>
                    <a:gd name="T77" fmla="*/ 140 h 216"/>
                    <a:gd name="T78" fmla="*/ 204 w 424"/>
                    <a:gd name="T79" fmla="*/ 134 h 216"/>
                    <a:gd name="T80" fmla="*/ 204 w 424"/>
                    <a:gd name="T81" fmla="*/ 134 h 216"/>
                    <a:gd name="T82" fmla="*/ 214 w 424"/>
                    <a:gd name="T83" fmla="*/ 120 h 216"/>
                    <a:gd name="T84" fmla="*/ 214 w 424"/>
                    <a:gd name="T85" fmla="*/ 148 h 216"/>
                    <a:gd name="T86" fmla="*/ 214 w 424"/>
                    <a:gd name="T87" fmla="*/ 170 h 216"/>
                    <a:gd name="T88" fmla="*/ 214 w 424"/>
                    <a:gd name="T89" fmla="*/ 216 h 216"/>
                    <a:gd name="T90" fmla="*/ 240 w 424"/>
                    <a:gd name="T91" fmla="*/ 216 h 216"/>
                    <a:gd name="T92" fmla="*/ 422 w 424"/>
                    <a:gd name="T93" fmla="*/ 216 h 216"/>
                    <a:gd name="T94" fmla="*/ 424 w 424"/>
                    <a:gd name="T95" fmla="*/ 216 h 216"/>
                    <a:gd name="T96" fmla="*/ 424 w 424"/>
                    <a:gd name="T97" fmla="*/ 170 h 216"/>
                    <a:gd name="T98" fmla="*/ 424 w 424"/>
                    <a:gd name="T99" fmla="*/ 148 h 216"/>
                    <a:gd name="T100" fmla="*/ 424 w 424"/>
                    <a:gd name="T101" fmla="*/ 68 h 216"/>
                    <a:gd name="T102" fmla="*/ 424 w 424"/>
                    <a:gd name="T103" fmla="*/ 68 h 216"/>
                    <a:gd name="T104" fmla="*/ 422 w 424"/>
                    <a:gd name="T105" fmla="*/ 54 h 216"/>
                    <a:gd name="T106" fmla="*/ 418 w 424"/>
                    <a:gd name="T107" fmla="*/ 42 h 216"/>
                    <a:gd name="T108" fmla="*/ 412 w 424"/>
                    <a:gd name="T109" fmla="*/ 30 h 216"/>
                    <a:gd name="T110" fmla="*/ 404 w 424"/>
                    <a:gd name="T111" fmla="*/ 20 h 216"/>
                    <a:gd name="T112" fmla="*/ 394 w 424"/>
                    <a:gd name="T113" fmla="*/ 12 h 216"/>
                    <a:gd name="T114" fmla="*/ 382 w 424"/>
                    <a:gd name="T115" fmla="*/ 6 h 216"/>
                    <a:gd name="T116" fmla="*/ 370 w 424"/>
                    <a:gd name="T117" fmla="*/ 2 h 216"/>
                    <a:gd name="T118" fmla="*/ 356 w 424"/>
                    <a:gd name="T119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24" h="216">
                      <a:moveTo>
                        <a:pt x="356" y="0"/>
                      </a:moveTo>
                      <a:lnTo>
                        <a:pt x="284" y="0"/>
                      </a:lnTo>
                      <a:lnTo>
                        <a:pt x="284" y="0"/>
                      </a:lnTo>
                      <a:lnTo>
                        <a:pt x="274" y="2"/>
                      </a:lnTo>
                      <a:lnTo>
                        <a:pt x="266" y="4"/>
                      </a:lnTo>
                      <a:lnTo>
                        <a:pt x="256" y="6"/>
                      </a:lnTo>
                      <a:lnTo>
                        <a:pt x="248" y="12"/>
                      </a:lnTo>
                      <a:lnTo>
                        <a:pt x="248" y="12"/>
                      </a:lnTo>
                      <a:lnTo>
                        <a:pt x="240" y="16"/>
                      </a:lnTo>
                      <a:lnTo>
                        <a:pt x="230" y="22"/>
                      </a:lnTo>
                      <a:lnTo>
                        <a:pt x="224" y="28"/>
                      </a:lnTo>
                      <a:lnTo>
                        <a:pt x="218" y="36"/>
                      </a:lnTo>
                      <a:lnTo>
                        <a:pt x="174" y="102"/>
                      </a:lnTo>
                      <a:lnTo>
                        <a:pt x="108" y="102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6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92" y="110"/>
                      </a:lnTo>
                      <a:lnTo>
                        <a:pt x="92" y="110"/>
                      </a:lnTo>
                      <a:lnTo>
                        <a:pt x="88" y="116"/>
                      </a:lnTo>
                      <a:lnTo>
                        <a:pt x="86" y="124"/>
                      </a:lnTo>
                      <a:lnTo>
                        <a:pt x="86" y="124"/>
                      </a:lnTo>
                      <a:lnTo>
                        <a:pt x="88" y="132"/>
                      </a:lnTo>
                      <a:lnTo>
                        <a:pt x="92" y="138"/>
                      </a:lnTo>
                      <a:lnTo>
                        <a:pt x="100" y="144"/>
                      </a:lnTo>
                      <a:lnTo>
                        <a:pt x="108" y="144"/>
                      </a:lnTo>
                      <a:lnTo>
                        <a:pt x="180" y="144"/>
                      </a:lnTo>
                      <a:lnTo>
                        <a:pt x="180" y="144"/>
                      </a:lnTo>
                      <a:lnTo>
                        <a:pt x="188" y="144"/>
                      </a:lnTo>
                      <a:lnTo>
                        <a:pt x="194" y="142"/>
                      </a:lnTo>
                      <a:lnTo>
                        <a:pt x="200" y="140"/>
                      </a:lnTo>
                      <a:lnTo>
                        <a:pt x="204" y="134"/>
                      </a:lnTo>
                      <a:lnTo>
                        <a:pt x="204" y="134"/>
                      </a:lnTo>
                      <a:lnTo>
                        <a:pt x="214" y="120"/>
                      </a:lnTo>
                      <a:lnTo>
                        <a:pt x="214" y="148"/>
                      </a:lnTo>
                      <a:lnTo>
                        <a:pt x="214" y="170"/>
                      </a:lnTo>
                      <a:lnTo>
                        <a:pt x="214" y="216"/>
                      </a:lnTo>
                      <a:lnTo>
                        <a:pt x="240" y="216"/>
                      </a:lnTo>
                      <a:lnTo>
                        <a:pt x="422" y="216"/>
                      </a:lnTo>
                      <a:lnTo>
                        <a:pt x="424" y="216"/>
                      </a:lnTo>
                      <a:lnTo>
                        <a:pt x="424" y="170"/>
                      </a:lnTo>
                      <a:lnTo>
                        <a:pt x="424" y="148"/>
                      </a:lnTo>
                      <a:lnTo>
                        <a:pt x="424" y="68"/>
                      </a:lnTo>
                      <a:lnTo>
                        <a:pt x="424" y="68"/>
                      </a:lnTo>
                      <a:lnTo>
                        <a:pt x="422" y="54"/>
                      </a:lnTo>
                      <a:lnTo>
                        <a:pt x="418" y="42"/>
                      </a:lnTo>
                      <a:lnTo>
                        <a:pt x="412" y="30"/>
                      </a:lnTo>
                      <a:lnTo>
                        <a:pt x="404" y="20"/>
                      </a:lnTo>
                      <a:lnTo>
                        <a:pt x="394" y="12"/>
                      </a:lnTo>
                      <a:lnTo>
                        <a:pt x="382" y="6"/>
                      </a:lnTo>
                      <a:lnTo>
                        <a:pt x="370" y="2"/>
                      </a:lnTo>
                      <a:lnTo>
                        <a:pt x="356" y="0"/>
                      </a:ln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0" name="Freeform 112">
                  <a:extLst>
                    <a:ext uri="{FF2B5EF4-FFF2-40B4-BE49-F238E27FC236}">
                      <a16:creationId xmlns:a16="http://schemas.microsoft.com/office/drawing/2014/main" xmlns="" id="{1A6CCAC9-8566-499C-8308-AE04916FB108}"/>
                    </a:ext>
                  </a:extLst>
                </p:cNvPr>
                <p:cNvSpPr/>
                <p:nvPr/>
              </p:nvSpPr>
              <p:spPr>
                <a:xfrm>
                  <a:off x="7967863" y="2051050"/>
                  <a:ext cx="88900" cy="88900"/>
                </a:xfrm>
                <a:custGeom>
                  <a:avLst/>
                  <a:gdLst>
                    <a:gd name="T0" fmla="*/ 28 w 56"/>
                    <a:gd name="T1" fmla="*/ 56 h 56"/>
                    <a:gd name="T2" fmla="*/ 28 w 56"/>
                    <a:gd name="T3" fmla="*/ 56 h 56"/>
                    <a:gd name="T4" fmla="*/ 40 w 56"/>
                    <a:gd name="T5" fmla="*/ 52 h 56"/>
                    <a:gd name="T6" fmla="*/ 48 w 56"/>
                    <a:gd name="T7" fmla="*/ 46 h 56"/>
                    <a:gd name="T8" fmla="*/ 54 w 56"/>
                    <a:gd name="T9" fmla="*/ 38 h 56"/>
                    <a:gd name="T10" fmla="*/ 56 w 56"/>
                    <a:gd name="T11" fmla="*/ 28 h 56"/>
                    <a:gd name="T12" fmla="*/ 56 w 56"/>
                    <a:gd name="T13" fmla="*/ 28 h 56"/>
                    <a:gd name="T14" fmla="*/ 54 w 56"/>
                    <a:gd name="T15" fmla="*/ 16 h 56"/>
                    <a:gd name="T16" fmla="*/ 48 w 56"/>
                    <a:gd name="T17" fmla="*/ 8 h 56"/>
                    <a:gd name="T18" fmla="*/ 40 w 56"/>
                    <a:gd name="T19" fmla="*/ 2 h 56"/>
                    <a:gd name="T20" fmla="*/ 28 w 56"/>
                    <a:gd name="T21" fmla="*/ 0 h 56"/>
                    <a:gd name="T22" fmla="*/ 28 w 56"/>
                    <a:gd name="T23" fmla="*/ 0 h 56"/>
                    <a:gd name="T24" fmla="*/ 18 w 56"/>
                    <a:gd name="T25" fmla="*/ 2 h 56"/>
                    <a:gd name="T26" fmla="*/ 10 w 56"/>
                    <a:gd name="T27" fmla="*/ 8 h 56"/>
                    <a:gd name="T28" fmla="*/ 4 w 56"/>
                    <a:gd name="T29" fmla="*/ 16 h 56"/>
                    <a:gd name="T30" fmla="*/ 0 w 56"/>
                    <a:gd name="T31" fmla="*/ 28 h 56"/>
                    <a:gd name="T32" fmla="*/ 0 w 56"/>
                    <a:gd name="T33" fmla="*/ 28 h 56"/>
                    <a:gd name="T34" fmla="*/ 4 w 56"/>
                    <a:gd name="T35" fmla="*/ 38 h 56"/>
                    <a:gd name="T36" fmla="*/ 10 w 56"/>
                    <a:gd name="T37" fmla="*/ 46 h 56"/>
                    <a:gd name="T38" fmla="*/ 18 w 56"/>
                    <a:gd name="T39" fmla="*/ 52 h 56"/>
                    <a:gd name="T40" fmla="*/ 28 w 56"/>
                    <a:gd name="T41" fmla="*/ 56 h 56"/>
                    <a:gd name="T42" fmla="*/ 28 w 56"/>
                    <a:gd name="T4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6" h="56">
                      <a:moveTo>
                        <a:pt x="28" y="56"/>
                      </a:moveTo>
                      <a:lnTo>
                        <a:pt x="28" y="56"/>
                      </a:lnTo>
                      <a:lnTo>
                        <a:pt x="40" y="52"/>
                      </a:lnTo>
                      <a:lnTo>
                        <a:pt x="48" y="46"/>
                      </a:lnTo>
                      <a:lnTo>
                        <a:pt x="54" y="3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4" y="16"/>
                      </a:lnTo>
                      <a:lnTo>
                        <a:pt x="48" y="8"/>
                      </a:lnTo>
                      <a:lnTo>
                        <a:pt x="40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18" y="2"/>
                      </a:lnTo>
                      <a:lnTo>
                        <a:pt x="10" y="8"/>
                      </a:lnTo>
                      <a:lnTo>
                        <a:pt x="4" y="16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4" y="38"/>
                      </a:lnTo>
                      <a:lnTo>
                        <a:pt x="10" y="46"/>
                      </a:lnTo>
                      <a:lnTo>
                        <a:pt x="18" y="52"/>
                      </a:lnTo>
                      <a:lnTo>
                        <a:pt x="28" y="56"/>
                      </a:lnTo>
                      <a:lnTo>
                        <a:pt x="28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2" name="Freeform 113">
                  <a:extLst>
                    <a:ext uri="{FF2B5EF4-FFF2-40B4-BE49-F238E27FC236}">
                      <a16:creationId xmlns:a16="http://schemas.microsoft.com/office/drawing/2014/main" xmlns="" id="{3EE37F9D-B155-4C7D-A551-ECC0C1993A69}"/>
                    </a:ext>
                  </a:extLst>
                </p:cNvPr>
                <p:cNvSpPr/>
                <p:nvPr/>
              </p:nvSpPr>
              <p:spPr>
                <a:xfrm>
                  <a:off x="7866263" y="2152650"/>
                  <a:ext cx="295275" cy="441325"/>
                </a:xfrm>
                <a:custGeom>
                  <a:avLst/>
                  <a:gdLst>
                    <a:gd name="T0" fmla="*/ 186 w 186"/>
                    <a:gd name="T1" fmla="*/ 108 h 278"/>
                    <a:gd name="T2" fmla="*/ 162 w 186"/>
                    <a:gd name="T3" fmla="*/ 30 h 278"/>
                    <a:gd name="T4" fmla="*/ 152 w 186"/>
                    <a:gd name="T5" fmla="*/ 12 h 278"/>
                    <a:gd name="T6" fmla="*/ 142 w 186"/>
                    <a:gd name="T7" fmla="*/ 4 h 278"/>
                    <a:gd name="T8" fmla="*/ 128 w 186"/>
                    <a:gd name="T9" fmla="*/ 0 h 278"/>
                    <a:gd name="T10" fmla="*/ 58 w 186"/>
                    <a:gd name="T11" fmla="*/ 0 h 278"/>
                    <a:gd name="T12" fmla="*/ 44 w 186"/>
                    <a:gd name="T13" fmla="*/ 4 h 278"/>
                    <a:gd name="T14" fmla="*/ 32 w 186"/>
                    <a:gd name="T15" fmla="*/ 12 h 278"/>
                    <a:gd name="T16" fmla="*/ 24 w 186"/>
                    <a:gd name="T17" fmla="*/ 30 h 278"/>
                    <a:gd name="T18" fmla="*/ 0 w 186"/>
                    <a:gd name="T19" fmla="*/ 108 h 278"/>
                    <a:gd name="T20" fmla="*/ 0 w 186"/>
                    <a:gd name="T21" fmla="*/ 112 h 278"/>
                    <a:gd name="T22" fmla="*/ 4 w 186"/>
                    <a:gd name="T23" fmla="*/ 120 h 278"/>
                    <a:gd name="T24" fmla="*/ 8 w 186"/>
                    <a:gd name="T25" fmla="*/ 122 h 278"/>
                    <a:gd name="T26" fmla="*/ 12 w 186"/>
                    <a:gd name="T27" fmla="*/ 122 h 278"/>
                    <a:gd name="T28" fmla="*/ 20 w 186"/>
                    <a:gd name="T29" fmla="*/ 120 h 278"/>
                    <a:gd name="T30" fmla="*/ 24 w 186"/>
                    <a:gd name="T31" fmla="*/ 114 h 278"/>
                    <a:gd name="T32" fmla="*/ 46 w 186"/>
                    <a:gd name="T33" fmla="*/ 40 h 278"/>
                    <a:gd name="T34" fmla="*/ 56 w 186"/>
                    <a:gd name="T35" fmla="*/ 124 h 278"/>
                    <a:gd name="T36" fmla="*/ 16 w 186"/>
                    <a:gd name="T37" fmla="*/ 256 h 278"/>
                    <a:gd name="T38" fmla="*/ 18 w 186"/>
                    <a:gd name="T39" fmla="*/ 268 h 278"/>
                    <a:gd name="T40" fmla="*/ 28 w 186"/>
                    <a:gd name="T41" fmla="*/ 276 h 278"/>
                    <a:gd name="T42" fmla="*/ 32 w 186"/>
                    <a:gd name="T43" fmla="*/ 278 h 278"/>
                    <a:gd name="T44" fmla="*/ 38 w 186"/>
                    <a:gd name="T45" fmla="*/ 276 h 278"/>
                    <a:gd name="T46" fmla="*/ 46 w 186"/>
                    <a:gd name="T47" fmla="*/ 270 h 278"/>
                    <a:gd name="T48" fmla="*/ 86 w 186"/>
                    <a:gd name="T49" fmla="*/ 134 h 278"/>
                    <a:gd name="T50" fmla="*/ 138 w 186"/>
                    <a:gd name="T51" fmla="*/ 266 h 278"/>
                    <a:gd name="T52" fmla="*/ 140 w 186"/>
                    <a:gd name="T53" fmla="*/ 270 h 278"/>
                    <a:gd name="T54" fmla="*/ 148 w 186"/>
                    <a:gd name="T55" fmla="*/ 276 h 278"/>
                    <a:gd name="T56" fmla="*/ 154 w 186"/>
                    <a:gd name="T57" fmla="*/ 278 h 278"/>
                    <a:gd name="T58" fmla="*/ 158 w 186"/>
                    <a:gd name="T59" fmla="*/ 276 h 278"/>
                    <a:gd name="T60" fmla="*/ 168 w 186"/>
                    <a:gd name="T61" fmla="*/ 268 h 278"/>
                    <a:gd name="T62" fmla="*/ 168 w 186"/>
                    <a:gd name="T63" fmla="*/ 256 h 278"/>
                    <a:gd name="T64" fmla="*/ 130 w 186"/>
                    <a:gd name="T65" fmla="*/ 40 h 278"/>
                    <a:gd name="T66" fmla="*/ 140 w 186"/>
                    <a:gd name="T67" fmla="*/ 40 h 278"/>
                    <a:gd name="T68" fmla="*/ 162 w 186"/>
                    <a:gd name="T69" fmla="*/ 114 h 278"/>
                    <a:gd name="T70" fmla="*/ 166 w 186"/>
                    <a:gd name="T71" fmla="*/ 120 h 278"/>
                    <a:gd name="T72" fmla="*/ 174 w 186"/>
                    <a:gd name="T73" fmla="*/ 122 h 278"/>
                    <a:gd name="T74" fmla="*/ 176 w 186"/>
                    <a:gd name="T75" fmla="*/ 122 h 278"/>
                    <a:gd name="T76" fmla="*/ 182 w 186"/>
                    <a:gd name="T77" fmla="*/ 120 h 278"/>
                    <a:gd name="T78" fmla="*/ 186 w 186"/>
                    <a:gd name="T79" fmla="*/ 112 h 278"/>
                    <a:gd name="T80" fmla="*/ 186 w 186"/>
                    <a:gd name="T81" fmla="*/ 108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86" h="278">
                      <a:moveTo>
                        <a:pt x="186" y="108"/>
                      </a:moveTo>
                      <a:lnTo>
                        <a:pt x="186" y="108"/>
                      </a:lnTo>
                      <a:lnTo>
                        <a:pt x="162" y="30"/>
                      </a:lnTo>
                      <a:lnTo>
                        <a:pt x="162" y="30"/>
                      </a:lnTo>
                      <a:lnTo>
                        <a:pt x="158" y="20"/>
                      </a:lnTo>
                      <a:lnTo>
                        <a:pt x="152" y="12"/>
                      </a:lnTo>
                      <a:lnTo>
                        <a:pt x="148" y="6"/>
                      </a:lnTo>
                      <a:lnTo>
                        <a:pt x="142" y="4"/>
                      </a:lnTo>
                      <a:lnTo>
                        <a:pt x="132" y="0"/>
                      </a:lnTo>
                      <a:lnTo>
                        <a:pt x="128" y="0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4" y="4"/>
                      </a:lnTo>
                      <a:lnTo>
                        <a:pt x="38" y="6"/>
                      </a:lnTo>
                      <a:lnTo>
                        <a:pt x="32" y="12"/>
                      </a:lnTo>
                      <a:lnTo>
                        <a:pt x="28" y="20"/>
                      </a:lnTo>
                      <a:lnTo>
                        <a:pt x="24" y="30"/>
                      </a:lnTo>
                      <a:lnTo>
                        <a:pt x="24" y="3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2"/>
                      </a:lnTo>
                      <a:lnTo>
                        <a:pt x="2" y="116"/>
                      </a:lnTo>
                      <a:lnTo>
                        <a:pt x="4" y="120"/>
                      </a:lnTo>
                      <a:lnTo>
                        <a:pt x="8" y="122"/>
                      </a:lnTo>
                      <a:lnTo>
                        <a:pt x="8" y="122"/>
                      </a:lnTo>
                      <a:lnTo>
                        <a:pt x="12" y="122"/>
                      </a:lnTo>
                      <a:lnTo>
                        <a:pt x="12" y="122"/>
                      </a:lnTo>
                      <a:lnTo>
                        <a:pt x="16" y="122"/>
                      </a:lnTo>
                      <a:lnTo>
                        <a:pt x="20" y="120"/>
                      </a:lnTo>
                      <a:lnTo>
                        <a:pt x="22" y="118"/>
                      </a:lnTo>
                      <a:lnTo>
                        <a:pt x="24" y="114"/>
                      </a:lnTo>
                      <a:lnTo>
                        <a:pt x="46" y="40"/>
                      </a:lnTo>
                      <a:lnTo>
                        <a:pt x="46" y="40"/>
                      </a:lnTo>
                      <a:lnTo>
                        <a:pt x="56" y="40"/>
                      </a:lnTo>
                      <a:lnTo>
                        <a:pt x="56" y="124"/>
                      </a:lnTo>
                      <a:lnTo>
                        <a:pt x="16" y="256"/>
                      </a:lnTo>
                      <a:lnTo>
                        <a:pt x="16" y="256"/>
                      </a:lnTo>
                      <a:lnTo>
                        <a:pt x="16" y="262"/>
                      </a:lnTo>
                      <a:lnTo>
                        <a:pt x="18" y="268"/>
                      </a:lnTo>
                      <a:lnTo>
                        <a:pt x="22" y="274"/>
                      </a:lnTo>
                      <a:lnTo>
                        <a:pt x="28" y="276"/>
                      </a:lnTo>
                      <a:lnTo>
                        <a:pt x="28" y="276"/>
                      </a:lnTo>
                      <a:lnTo>
                        <a:pt x="32" y="278"/>
                      </a:lnTo>
                      <a:lnTo>
                        <a:pt x="32" y="278"/>
                      </a:lnTo>
                      <a:lnTo>
                        <a:pt x="38" y="276"/>
                      </a:lnTo>
                      <a:lnTo>
                        <a:pt x="42" y="274"/>
                      </a:lnTo>
                      <a:lnTo>
                        <a:pt x="46" y="270"/>
                      </a:lnTo>
                      <a:lnTo>
                        <a:pt x="48" y="266"/>
                      </a:lnTo>
                      <a:lnTo>
                        <a:pt x="86" y="134"/>
                      </a:lnTo>
                      <a:lnTo>
                        <a:pt x="100" y="134"/>
                      </a:lnTo>
                      <a:lnTo>
                        <a:pt x="138" y="266"/>
                      </a:lnTo>
                      <a:lnTo>
                        <a:pt x="138" y="266"/>
                      </a:lnTo>
                      <a:lnTo>
                        <a:pt x="140" y="270"/>
                      </a:lnTo>
                      <a:lnTo>
                        <a:pt x="144" y="274"/>
                      </a:lnTo>
                      <a:lnTo>
                        <a:pt x="148" y="276"/>
                      </a:lnTo>
                      <a:lnTo>
                        <a:pt x="154" y="278"/>
                      </a:lnTo>
                      <a:lnTo>
                        <a:pt x="154" y="278"/>
                      </a:lnTo>
                      <a:lnTo>
                        <a:pt x="158" y="276"/>
                      </a:lnTo>
                      <a:lnTo>
                        <a:pt x="158" y="276"/>
                      </a:lnTo>
                      <a:lnTo>
                        <a:pt x="164" y="274"/>
                      </a:lnTo>
                      <a:lnTo>
                        <a:pt x="168" y="268"/>
                      </a:lnTo>
                      <a:lnTo>
                        <a:pt x="170" y="262"/>
                      </a:lnTo>
                      <a:lnTo>
                        <a:pt x="168" y="256"/>
                      </a:lnTo>
                      <a:lnTo>
                        <a:pt x="130" y="124"/>
                      </a:lnTo>
                      <a:lnTo>
                        <a:pt x="130" y="40"/>
                      </a:lnTo>
                      <a:lnTo>
                        <a:pt x="140" y="40"/>
                      </a:lnTo>
                      <a:lnTo>
                        <a:pt x="140" y="40"/>
                      </a:lnTo>
                      <a:lnTo>
                        <a:pt x="162" y="114"/>
                      </a:lnTo>
                      <a:lnTo>
                        <a:pt x="162" y="114"/>
                      </a:lnTo>
                      <a:lnTo>
                        <a:pt x="164" y="118"/>
                      </a:lnTo>
                      <a:lnTo>
                        <a:pt x="166" y="120"/>
                      </a:lnTo>
                      <a:lnTo>
                        <a:pt x="170" y="122"/>
                      </a:lnTo>
                      <a:lnTo>
                        <a:pt x="174" y="122"/>
                      </a:lnTo>
                      <a:lnTo>
                        <a:pt x="174" y="122"/>
                      </a:lnTo>
                      <a:lnTo>
                        <a:pt x="176" y="122"/>
                      </a:lnTo>
                      <a:lnTo>
                        <a:pt x="176" y="122"/>
                      </a:lnTo>
                      <a:lnTo>
                        <a:pt x="182" y="120"/>
                      </a:lnTo>
                      <a:lnTo>
                        <a:pt x="184" y="116"/>
                      </a:lnTo>
                      <a:lnTo>
                        <a:pt x="186" y="112"/>
                      </a:lnTo>
                      <a:lnTo>
                        <a:pt x="186" y="108"/>
                      </a:lnTo>
                      <a:lnTo>
                        <a:pt x="186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lvl="0">
                    <a:defRPr lang="ko-KR" altLang="en-US"/>
                  </a:pPr>
                  <a:endParaRPr lang="ko-KR" altLang="en-US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96" name="사각형: 둥근 모서리 95">
                <a:extLst>
                  <a:ext uri="{FF2B5EF4-FFF2-40B4-BE49-F238E27FC236}">
                    <a16:creationId xmlns:a16="http://schemas.microsoft.com/office/drawing/2014/main" xmlns="" id="{83644870-BBA7-49A1-BA84-C98974E96BC4}"/>
                  </a:ext>
                </a:extLst>
              </p:cNvPr>
              <p:cNvSpPr/>
              <p:nvPr/>
            </p:nvSpPr>
            <p:spPr>
              <a:xfrm>
                <a:off x="4056270" y="2596532"/>
                <a:ext cx="1963906" cy="32400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 lang="ko-KR" altLang="en-US">
                    <a:latin typeface="+mn-lt"/>
                    <a:ea typeface="+mn-ea"/>
                    <a:cs typeface="+mn-cs"/>
                  </a:defRPr>
                </a:pPr>
                <a:r>
                  <a:rPr lang="ko-KR" altLang="en-US" sz="1600" b="1" spc="-10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방문 교육</a:t>
                </a:r>
              </a:p>
            </p:txBody>
          </p:sp>
        </p:grpSp>
      </p:grpSp>
      <p:sp>
        <p:nvSpPr>
          <p:cNvPr id="144" name="직사각형 143">
            <a:extLst>
              <a:ext uri="{FF2B5EF4-FFF2-40B4-BE49-F238E27FC236}">
                <a16:creationId xmlns:a16="http://schemas.microsoft.com/office/drawing/2014/main" xmlns="" id="{21989925-AAAD-4EB2-B4B5-F94B55C22BEC}"/>
              </a:ext>
            </a:extLst>
          </p:cNvPr>
          <p:cNvSpPr/>
          <p:nvPr/>
        </p:nvSpPr>
        <p:spPr>
          <a:xfrm rot="5400000">
            <a:off x="4798298" y="-554811"/>
            <a:ext cx="307775" cy="9904374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5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504A012F-4DFF-4FBF-8ABB-F277833C8F29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xmlns="" id="{101E3EEB-62BB-4BBE-B4F9-258B6CF1F8E0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xmlns="" id="{74D2BF8A-F072-46AB-B374-07DF402EE79A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EC526519-0D20-473F-A137-577769B2463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6" name="직사각형 65">
                  <a:extLst>
                    <a:ext uri="{FF2B5EF4-FFF2-40B4-BE49-F238E27FC236}">
                      <a16:creationId xmlns:a16="http://schemas.microsoft.com/office/drawing/2014/main" xmlns="" id="{26FAC6FC-0C47-4159-8F39-0D6862CE21EF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xmlns="" id="{7DF48C18-5591-40FA-9337-2CF996275EFF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xmlns="" id="{D6E879D6-5B12-4E65-BF3E-1A111D6DB86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69" name="그룹 68">
                  <a:extLst>
                    <a:ext uri="{FF2B5EF4-FFF2-40B4-BE49-F238E27FC236}">
                      <a16:creationId xmlns:a16="http://schemas.microsoft.com/office/drawing/2014/main" xmlns="" id="{D1C59DCA-C487-477F-A8F4-496979D89C12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72" name="직사각형 71">
                    <a:extLst>
                      <a:ext uri="{FF2B5EF4-FFF2-40B4-BE49-F238E27FC236}">
                        <a16:creationId xmlns:a16="http://schemas.microsoft.com/office/drawing/2014/main" xmlns="" id="{A31E0D72-501A-433D-BFA9-231F29C76465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73" name="직사각형 72">
                    <a:extLst>
                      <a:ext uri="{FF2B5EF4-FFF2-40B4-BE49-F238E27FC236}">
                        <a16:creationId xmlns:a16="http://schemas.microsoft.com/office/drawing/2014/main" xmlns="" id="{D91420DD-099C-4E0F-9D22-8EBF7BE19612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74" name="직선 연결선 73">
                    <a:extLst>
                      <a:ext uri="{FF2B5EF4-FFF2-40B4-BE49-F238E27FC236}">
                        <a16:creationId xmlns:a16="http://schemas.microsoft.com/office/drawing/2014/main" xmlns="" id="{355C5BE6-19E5-42BA-90B5-9BB810B7C2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xmlns="" id="{CE7F7CA7-298B-456F-81CE-EDBC76B09783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직각 삼각형 70">
                  <a:extLst>
                    <a:ext uri="{FF2B5EF4-FFF2-40B4-BE49-F238E27FC236}">
                      <a16:creationId xmlns:a16="http://schemas.microsoft.com/office/drawing/2014/main" xmlns="" id="{1CC56FFD-B687-42C6-8425-ADA8539B9071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xmlns="" id="{1F8E0C33-411A-4CE6-950C-4614CDED5906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57" name="Freeform 458">
                  <a:extLst>
                    <a:ext uri="{FF2B5EF4-FFF2-40B4-BE49-F238E27FC236}">
                      <a16:creationId xmlns:a16="http://schemas.microsoft.com/office/drawing/2014/main" xmlns="" id="{24999E36-5BEA-4E69-932A-B92AE80E2E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xmlns="" id="{6A700F66-B397-4871-AD6D-25D650778B19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59" name="Freeform 458">
                  <a:extLst>
                    <a:ext uri="{FF2B5EF4-FFF2-40B4-BE49-F238E27FC236}">
                      <a16:creationId xmlns:a16="http://schemas.microsoft.com/office/drawing/2014/main" xmlns="" id="{26A56EAF-0BDA-4D48-8B77-FB1E80F04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xmlns="" id="{A7AFA77D-4B9F-4A94-B807-DA2FD776E238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61" name="Freeform 458">
                  <a:extLst>
                    <a:ext uri="{FF2B5EF4-FFF2-40B4-BE49-F238E27FC236}">
                      <a16:creationId xmlns:a16="http://schemas.microsoft.com/office/drawing/2014/main" xmlns="" id="{0538A186-C391-4FBA-ADE2-9F3665BF2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xmlns="" id="{2F97BB87-64EA-4734-BC54-4F1AF564FC18}"/>
                    </a:ext>
                  </a:extLst>
                </p:cNvPr>
                <p:cNvSpPr/>
                <p:nvPr/>
              </p:nvSpPr>
              <p:spPr>
                <a:xfrm>
                  <a:off x="4005860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63" name="Freeform 458">
                  <a:extLst>
                    <a:ext uri="{FF2B5EF4-FFF2-40B4-BE49-F238E27FC236}">
                      <a16:creationId xmlns:a16="http://schemas.microsoft.com/office/drawing/2014/main" xmlns="" id="{C3B14B26-2A0D-4F6D-9A0D-9A111C729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50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직사각형 63">
                  <a:extLst>
                    <a:ext uri="{FF2B5EF4-FFF2-40B4-BE49-F238E27FC236}">
                      <a16:creationId xmlns:a16="http://schemas.microsoft.com/office/drawing/2014/main" xmlns="" id="{C39A15FD-072A-4D65-B8D2-D556939120AE}"/>
                    </a:ext>
                  </a:extLst>
                </p:cNvPr>
                <p:cNvSpPr/>
                <p:nvPr/>
              </p:nvSpPr>
              <p:spPr>
                <a:xfrm>
                  <a:off x="574848" y="48371"/>
                  <a:ext cx="176202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공동체활성화  공모 지원</a:t>
                  </a:r>
                  <a:endParaRPr lang="ko-KR" altLang="en-US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795E9F1-3284-4BB4-8A9E-7ABA8309EF0F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성동구 수상 성과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: </a:t>
              </a:r>
              <a:r>
                <a:rPr lang="en-US" altLang="ko-KR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5</a:t>
              </a:r>
              <a:r>
                <a:rPr lang="ko-KR" altLang="en-US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년 연속 우수사례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선정</a:t>
              </a:r>
              <a:endParaRPr lang="en-US" altLang="ko-KR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5026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3B90BF4C-7941-4D57-8340-2E3486AFC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35" r="19036"/>
          <a:stretch/>
        </p:blipFill>
        <p:spPr>
          <a:xfrm>
            <a:off x="5006108" y="3790738"/>
            <a:ext cx="2191647" cy="2628536"/>
          </a:xfrm>
          <a:prstGeom prst="roundRect">
            <a:avLst>
              <a:gd name="adj" fmla="val 8457"/>
            </a:avLst>
          </a:prstGeom>
          <a:noFill/>
          <a:ln>
            <a:noFill/>
          </a:ln>
          <a:effectLst/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840E7B7B-B041-4888-835E-40C9C571E3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45" r="25045"/>
          <a:stretch/>
        </p:blipFill>
        <p:spPr>
          <a:xfrm>
            <a:off x="7294075" y="3790737"/>
            <a:ext cx="2196000" cy="2628537"/>
          </a:xfrm>
          <a:prstGeom prst="roundRect">
            <a:avLst>
              <a:gd name="adj" fmla="val 8457"/>
            </a:avLst>
          </a:prstGeom>
          <a:noFill/>
        </p:spPr>
      </p:pic>
      <p:sp>
        <p:nvSpPr>
          <p:cNvPr id="165" name="직사각형 164">
            <a:extLst>
              <a:ext uri="{FF2B5EF4-FFF2-40B4-BE49-F238E27FC236}">
                <a16:creationId xmlns:a16="http://schemas.microsoft.com/office/drawing/2014/main" xmlns="" id="{73FC2CB3-6B41-4C51-82E3-BEE77A1C5310}"/>
              </a:ext>
            </a:extLst>
          </p:cNvPr>
          <p:cNvSpPr/>
          <p:nvPr/>
        </p:nvSpPr>
        <p:spPr>
          <a:xfrm>
            <a:off x="7294075" y="1718963"/>
            <a:ext cx="2196000" cy="4205212"/>
          </a:xfrm>
          <a:prstGeom prst="rect">
            <a:avLst/>
          </a:prstGeom>
          <a:gradFill>
            <a:gsLst>
              <a:gs pos="0">
                <a:schemeClr val="bg1">
                  <a:shade val="30000"/>
                  <a:satMod val="115000"/>
                  <a:alpha val="0"/>
                  <a:lumMod val="7000"/>
                  <a:lumOff val="93000"/>
                </a:schemeClr>
              </a:gs>
              <a:gs pos="40000">
                <a:srgbClr val="D3E7E7">
                  <a:lumMod val="18000"/>
                  <a:lumOff val="82000"/>
                </a:srgbClr>
              </a:gs>
              <a:gs pos="100000">
                <a:srgbClr val="9FD2D1">
                  <a:lumMod val="53000"/>
                  <a:lumOff val="47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xmlns="" id="{D4B14BF2-06BE-43B1-B94B-52EEA0839D34}"/>
              </a:ext>
            </a:extLst>
          </p:cNvPr>
          <p:cNvSpPr/>
          <p:nvPr/>
        </p:nvSpPr>
        <p:spPr>
          <a:xfrm>
            <a:off x="5001755" y="1718963"/>
            <a:ext cx="2196000" cy="4205212"/>
          </a:xfrm>
          <a:prstGeom prst="rect">
            <a:avLst/>
          </a:prstGeom>
          <a:gradFill>
            <a:gsLst>
              <a:gs pos="0">
                <a:schemeClr val="bg1">
                  <a:shade val="30000"/>
                  <a:satMod val="115000"/>
                  <a:alpha val="0"/>
                  <a:lumMod val="7000"/>
                  <a:lumOff val="93000"/>
                </a:schemeClr>
              </a:gs>
              <a:gs pos="40000">
                <a:srgbClr val="D3E7E7">
                  <a:lumMod val="18000"/>
                  <a:lumOff val="82000"/>
                </a:srgbClr>
              </a:gs>
              <a:gs pos="100000">
                <a:srgbClr val="9FD2D1">
                  <a:lumMod val="53000"/>
                  <a:lumOff val="47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94" t="786" r="20615" b="5887"/>
          <a:stretch/>
        </p:blipFill>
        <p:spPr>
          <a:xfrm>
            <a:off x="2712597" y="4095181"/>
            <a:ext cx="2187296" cy="2324093"/>
          </a:xfrm>
          <a:prstGeom prst="roundRect">
            <a:avLst>
              <a:gd name="adj" fmla="val 8457"/>
            </a:avLst>
          </a:prstGeom>
          <a:noFill/>
        </p:spPr>
      </p:pic>
      <p:sp>
        <p:nvSpPr>
          <p:cNvPr id="163" name="직사각형 162">
            <a:extLst>
              <a:ext uri="{FF2B5EF4-FFF2-40B4-BE49-F238E27FC236}">
                <a16:creationId xmlns:a16="http://schemas.microsoft.com/office/drawing/2014/main" xmlns="" id="{99B57D2D-9175-451C-8F0D-B75A1439B0C4}"/>
              </a:ext>
            </a:extLst>
          </p:cNvPr>
          <p:cNvSpPr/>
          <p:nvPr/>
        </p:nvSpPr>
        <p:spPr>
          <a:xfrm>
            <a:off x="2709436" y="1709438"/>
            <a:ext cx="2196000" cy="4205212"/>
          </a:xfrm>
          <a:prstGeom prst="rect">
            <a:avLst/>
          </a:prstGeom>
          <a:gradFill>
            <a:gsLst>
              <a:gs pos="0">
                <a:schemeClr val="bg1">
                  <a:shade val="30000"/>
                  <a:satMod val="115000"/>
                  <a:alpha val="0"/>
                  <a:lumMod val="7000"/>
                  <a:lumOff val="93000"/>
                </a:schemeClr>
              </a:gs>
              <a:gs pos="40000">
                <a:srgbClr val="D3E7E7">
                  <a:lumMod val="18000"/>
                  <a:lumOff val="82000"/>
                </a:srgbClr>
              </a:gs>
              <a:gs pos="100000">
                <a:srgbClr val="9FD2D1">
                  <a:lumMod val="53000"/>
                  <a:lumOff val="47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F231242A-B8A6-4DBF-A714-381A7BF65D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94" r="28254" b="13056"/>
          <a:stretch/>
        </p:blipFill>
        <p:spPr>
          <a:xfrm>
            <a:off x="415925" y="3790738"/>
            <a:ext cx="2196000" cy="2628536"/>
          </a:xfrm>
          <a:prstGeom prst="roundRect">
            <a:avLst>
              <a:gd name="adj" fmla="val 8457"/>
            </a:avLst>
          </a:prstGeom>
          <a:noFill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1414AA9-6272-41D2-8A31-F8AEC736F95A}"/>
              </a:ext>
            </a:extLst>
          </p:cNvPr>
          <p:cNvSpPr/>
          <p:nvPr/>
        </p:nvSpPr>
        <p:spPr>
          <a:xfrm>
            <a:off x="415925" y="1688131"/>
            <a:ext cx="2196000" cy="4205212"/>
          </a:xfrm>
          <a:prstGeom prst="rect">
            <a:avLst/>
          </a:prstGeom>
          <a:gradFill>
            <a:gsLst>
              <a:gs pos="0">
                <a:schemeClr val="bg1">
                  <a:shade val="30000"/>
                  <a:satMod val="115000"/>
                  <a:alpha val="0"/>
                  <a:lumMod val="7000"/>
                  <a:lumOff val="93000"/>
                </a:schemeClr>
              </a:gs>
              <a:gs pos="40000">
                <a:srgbClr val="D3E7E7">
                  <a:lumMod val="18000"/>
                  <a:lumOff val="82000"/>
                </a:srgbClr>
              </a:gs>
              <a:gs pos="100000">
                <a:srgbClr val="9FD2D1">
                  <a:lumMod val="53000"/>
                  <a:lumOff val="47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7" name="TextBox 28">
            <a:extLst>
              <a:ext uri="{FF2B5EF4-FFF2-40B4-BE49-F238E27FC236}">
                <a16:creationId xmlns:a16="http://schemas.microsoft.com/office/drawing/2014/main" xmlns="" id="{F2C24B02-BC17-4C07-8C5B-DFA9D7D0A1A7}"/>
              </a:ext>
            </a:extLst>
          </p:cNvPr>
          <p:cNvSpPr txBox="1"/>
          <p:nvPr/>
        </p:nvSpPr>
        <p:spPr>
          <a:xfrm>
            <a:off x="2877887" y="1855600"/>
            <a:ext cx="1859098" cy="884070"/>
          </a:xfrm>
          <a:prstGeom prst="rect">
            <a:avLst/>
          </a:prstGeom>
          <a:noFill/>
        </p:spPr>
        <p:txBody>
          <a:bodyPr wrap="square" lIns="72000" tIns="72000" rIns="72000" bIns="72000" anchor="t">
            <a:spAutoFit/>
          </a:bodyPr>
          <a:lstStyle>
            <a:defPPr>
              <a:defRPr lang="en-US"/>
            </a:defPPr>
            <a:lvl1pPr>
              <a:defRPr sz="20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2016</a:t>
            </a:r>
          </a:p>
          <a:p>
            <a:pPr algn="ctr"/>
            <a:r>
              <a:rPr lang="ko-KR" altLang="en-US" sz="1800" spc="-80" dirty="0" err="1">
                <a:solidFill>
                  <a:schemeClr val="tx1"/>
                </a:solidFill>
              </a:rPr>
              <a:t>텐즈힐</a:t>
            </a:r>
            <a:r>
              <a:rPr lang="en-US" altLang="ko-KR" sz="1800" spc="-80" dirty="0">
                <a:solidFill>
                  <a:schemeClr val="tx1"/>
                </a:solidFill>
              </a:rPr>
              <a:t>1</a:t>
            </a:r>
            <a:r>
              <a:rPr lang="ko-KR" altLang="en-US" sz="1800" spc="-80" dirty="0">
                <a:solidFill>
                  <a:schemeClr val="tx1"/>
                </a:solidFill>
              </a:rPr>
              <a:t>단지</a:t>
            </a:r>
            <a: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동상</a:t>
            </a:r>
            <a:r>
              <a:rPr lang="en-US" altLang="ko-KR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, </a:t>
            </a: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금상 수상</a:t>
            </a:r>
            <a:endParaRPr lang="en-US" altLang="ko-KR" sz="12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noFill/>
            </a:endParaRPr>
          </a:p>
        </p:txBody>
      </p:sp>
      <p:sp>
        <p:nvSpPr>
          <p:cNvPr id="127" name="사각형: 둥근 모서리 126">
            <a:extLst>
              <a:ext uri="{FF2B5EF4-FFF2-40B4-BE49-F238E27FC236}">
                <a16:creationId xmlns:a16="http://schemas.microsoft.com/office/drawing/2014/main" xmlns="" id="{72628841-4C3E-4245-886C-A762B0BFCF29}"/>
              </a:ext>
            </a:extLst>
          </p:cNvPr>
          <p:cNvSpPr/>
          <p:nvPr/>
        </p:nvSpPr>
        <p:spPr>
          <a:xfrm>
            <a:off x="3086383" y="2415823"/>
            <a:ext cx="1442107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은상수상</a:t>
            </a:r>
          </a:p>
        </p:txBody>
      </p:sp>
      <p:sp>
        <p:nvSpPr>
          <p:cNvPr id="153" name="TextBox 28">
            <a:extLst>
              <a:ext uri="{FF2B5EF4-FFF2-40B4-BE49-F238E27FC236}">
                <a16:creationId xmlns:a16="http://schemas.microsoft.com/office/drawing/2014/main" xmlns="" id="{AE7110A9-7268-4F2D-80C8-FB70A9E4688F}"/>
              </a:ext>
            </a:extLst>
          </p:cNvPr>
          <p:cNvSpPr txBox="1"/>
          <p:nvPr/>
        </p:nvSpPr>
        <p:spPr>
          <a:xfrm>
            <a:off x="5170206" y="3398650"/>
            <a:ext cx="1859098" cy="1253402"/>
          </a:xfrm>
          <a:prstGeom prst="rect">
            <a:avLst/>
          </a:prstGeom>
          <a:noFill/>
        </p:spPr>
        <p:txBody>
          <a:bodyPr wrap="square" lIns="72000" tIns="72000" rIns="72000" bIns="72000" anchor="t">
            <a:spAutoFit/>
          </a:bodyPr>
          <a:lstStyle>
            <a:defPPr>
              <a:defRPr lang="en-US"/>
            </a:defPPr>
            <a:lvl1pPr>
              <a:defRPr sz="20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2017</a:t>
            </a:r>
          </a:p>
          <a:p>
            <a:pPr algn="ctr"/>
            <a:r>
              <a:rPr lang="ko-KR" altLang="en-US" sz="18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>신금호파크자이</a:t>
            </a:r>
            <a: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동상</a:t>
            </a:r>
            <a:r>
              <a:rPr lang="en-US" altLang="ko-KR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, </a:t>
            </a: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금상 수상</a:t>
            </a:r>
            <a:endParaRPr lang="en-US" altLang="ko-KR" sz="12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noFill/>
            </a:endParaRPr>
          </a:p>
          <a:p>
            <a:pPr algn="ctr">
              <a:spcBef>
                <a:spcPts val="1200"/>
              </a:spcBef>
            </a:pPr>
            <a:r>
              <a:rPr lang="ko-KR" altLang="en-US" sz="1400" spc="-80">
                <a:solidFill>
                  <a:srgbClr val="264A29"/>
                </a:solidFill>
              </a:rPr>
              <a:t>함께 자</a:t>
            </a:r>
            <a:r>
              <a:rPr lang="en-US" altLang="ko-KR" sz="1400" spc="-80">
                <a:solidFill>
                  <a:srgbClr val="264A29"/>
                </a:solidFill>
              </a:rPr>
              <a:t>.</a:t>
            </a:r>
            <a:r>
              <a:rPr lang="ko-KR" altLang="en-US" sz="1400" spc="-80">
                <a:solidFill>
                  <a:srgbClr val="264A29"/>
                </a:solidFill>
              </a:rPr>
              <a:t>라</a:t>
            </a:r>
            <a:r>
              <a:rPr lang="en-US" altLang="ko-KR" sz="1400" spc="-80" dirty="0">
                <a:solidFill>
                  <a:srgbClr val="264A29"/>
                </a:solidFill>
              </a:rPr>
              <a:t>.</a:t>
            </a:r>
            <a:r>
              <a:rPr lang="ko-KR" altLang="en-US" sz="1400" spc="-80" dirty="0">
                <a:solidFill>
                  <a:srgbClr val="264A29"/>
                </a:solidFill>
              </a:rPr>
              <a:t>다</a:t>
            </a:r>
          </a:p>
        </p:txBody>
      </p:sp>
      <p:sp>
        <p:nvSpPr>
          <p:cNvPr id="154" name="사각형: 둥근 모서리 153">
            <a:extLst>
              <a:ext uri="{FF2B5EF4-FFF2-40B4-BE49-F238E27FC236}">
                <a16:creationId xmlns:a16="http://schemas.microsoft.com/office/drawing/2014/main" xmlns="" id="{FB4F7462-96AE-40DC-A7DD-CAE5EB55B895}"/>
              </a:ext>
            </a:extLst>
          </p:cNvPr>
          <p:cNvSpPr/>
          <p:nvPr/>
        </p:nvSpPr>
        <p:spPr>
          <a:xfrm>
            <a:off x="5369177" y="3996973"/>
            <a:ext cx="1442107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은상 수상</a:t>
            </a:r>
          </a:p>
        </p:txBody>
      </p:sp>
      <p:sp>
        <p:nvSpPr>
          <p:cNvPr id="98" name="TextBox 28">
            <a:extLst>
              <a:ext uri="{FF2B5EF4-FFF2-40B4-BE49-F238E27FC236}">
                <a16:creationId xmlns:a16="http://schemas.microsoft.com/office/drawing/2014/main" xmlns="" id="{FB4B2356-2133-4661-978F-F19E4FFEBF3A}"/>
              </a:ext>
            </a:extLst>
          </p:cNvPr>
          <p:cNvSpPr txBox="1"/>
          <p:nvPr/>
        </p:nvSpPr>
        <p:spPr>
          <a:xfrm>
            <a:off x="585125" y="1855600"/>
            <a:ext cx="1857600" cy="1919363"/>
          </a:xfrm>
          <a:prstGeom prst="rect">
            <a:avLst/>
          </a:prstGeom>
          <a:noFill/>
        </p:spPr>
        <p:txBody>
          <a:bodyPr wrap="square" lIns="72000" tIns="36000" rIns="72000" bIns="36000" anchor="t">
            <a:spAutoFit/>
          </a:bodyPr>
          <a:lstStyle>
            <a:defPPr>
              <a:defRPr lang="en-US"/>
            </a:defPPr>
            <a:lvl1pPr>
              <a:defRPr sz="20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2014, 15</a:t>
            </a:r>
            <a:r>
              <a:rPr lang="ko-KR" altLang="en-US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년 </a:t>
            </a:r>
            <a:endParaRPr lang="en-US" altLang="ko-KR" sz="1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o-KR" altLang="en-US" sz="18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>금호대우</a:t>
            </a:r>
            <a: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ko-KR" sz="1600" spc="-8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동상</a:t>
            </a:r>
            <a:r>
              <a:rPr lang="en-US" altLang="ko-KR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, </a:t>
            </a: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금상 수상</a:t>
            </a:r>
            <a:endParaRPr lang="en-US" altLang="ko-KR" sz="12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noFill/>
            </a:endParaRPr>
          </a:p>
          <a:p>
            <a:pPr algn="ctr">
              <a:spcBef>
                <a:spcPts val="1200"/>
              </a:spcBef>
            </a:pPr>
            <a:endParaRPr lang="en-US" altLang="ko-KR" sz="1400" b="0" spc="-80" dirty="0"/>
          </a:p>
          <a:p>
            <a:pPr algn="ctr">
              <a:spcBef>
                <a:spcPts val="1200"/>
              </a:spcBef>
            </a:pPr>
            <a:endParaRPr lang="en-US" altLang="ko-KR" sz="1400" b="0" spc="-80" dirty="0"/>
          </a:p>
          <a:p>
            <a:pPr algn="ctr">
              <a:spcBef>
                <a:spcPts val="1200"/>
              </a:spcBef>
            </a:pPr>
            <a:endParaRPr lang="en-US" altLang="ko-KR" sz="1400" b="0" spc="-80" dirty="0"/>
          </a:p>
        </p:txBody>
      </p:sp>
      <p:sp>
        <p:nvSpPr>
          <p:cNvPr id="208" name="사각형: 둥근 모서리 207">
            <a:extLst>
              <a:ext uri="{FF2B5EF4-FFF2-40B4-BE49-F238E27FC236}">
                <a16:creationId xmlns:a16="http://schemas.microsoft.com/office/drawing/2014/main" xmlns="" id="{38D997CE-875A-4447-9586-5A3035358D57}"/>
              </a:ext>
            </a:extLst>
          </p:cNvPr>
          <p:cNvSpPr/>
          <p:nvPr/>
        </p:nvSpPr>
        <p:spPr>
          <a:xfrm>
            <a:off x="792872" y="2415823"/>
            <a:ext cx="1442107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동상</a:t>
            </a:r>
            <a:r>
              <a:rPr lang="en-US" altLang="ko-KR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금상 수상</a:t>
            </a:r>
          </a:p>
        </p:txBody>
      </p:sp>
      <p:sp>
        <p:nvSpPr>
          <p:cNvPr id="160" name="TextBox 28">
            <a:extLst>
              <a:ext uri="{FF2B5EF4-FFF2-40B4-BE49-F238E27FC236}">
                <a16:creationId xmlns:a16="http://schemas.microsoft.com/office/drawing/2014/main" xmlns="" id="{F20559E6-F635-4126-A958-BC6465F43327}"/>
              </a:ext>
            </a:extLst>
          </p:cNvPr>
          <p:cNvSpPr txBox="1"/>
          <p:nvPr/>
        </p:nvSpPr>
        <p:spPr>
          <a:xfrm>
            <a:off x="7462526" y="1855600"/>
            <a:ext cx="1859098" cy="884070"/>
          </a:xfrm>
          <a:prstGeom prst="rect">
            <a:avLst/>
          </a:prstGeom>
          <a:noFill/>
        </p:spPr>
        <p:txBody>
          <a:bodyPr wrap="square" lIns="72000" tIns="72000" rIns="72000" bIns="72000" anchor="t">
            <a:spAutoFit/>
          </a:bodyPr>
          <a:lstStyle>
            <a:defPPr>
              <a:defRPr lang="en-US"/>
            </a:defPPr>
            <a:lvl1pPr>
              <a:defRPr sz="20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sz="1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2018</a:t>
            </a:r>
          </a:p>
          <a:p>
            <a:pPr algn="ctr"/>
            <a:r>
              <a:rPr lang="ko-KR" altLang="en-US" sz="18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>성수금호</a:t>
            </a:r>
            <a:r>
              <a:rPr lang="en-US" altLang="ko-KR" sz="18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>3</a:t>
            </a:r>
            <a:r>
              <a:rPr lang="ko-KR" altLang="en-US" sz="18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>차</a:t>
            </a:r>
            <a:r>
              <a:rPr lang="ko-KR" altLang="en-US" sz="16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  <a:t/>
            </a:r>
            <a:br>
              <a:rPr lang="ko-KR" altLang="en-US" sz="16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</a:rPr>
            </a:br>
            <a:r>
              <a:rPr lang="ko-KR" altLang="en-US" sz="1600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동상</a:t>
            </a:r>
            <a:r>
              <a:rPr lang="en-US" altLang="ko-KR" sz="1600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, </a:t>
            </a:r>
            <a:r>
              <a:rPr lang="ko-KR" altLang="en-US" sz="1600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noFill/>
              </a:rPr>
              <a:t>금상 수상</a:t>
            </a:r>
            <a:endParaRPr lang="en-US" altLang="ko-KR" sz="1200" spc="-8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noFill/>
            </a:endParaRPr>
          </a:p>
        </p:txBody>
      </p:sp>
      <p:sp>
        <p:nvSpPr>
          <p:cNvPr id="161" name="사각형: 둥근 모서리 160">
            <a:extLst>
              <a:ext uri="{FF2B5EF4-FFF2-40B4-BE49-F238E27FC236}">
                <a16:creationId xmlns:a16="http://schemas.microsoft.com/office/drawing/2014/main" xmlns="" id="{E12A889C-55C6-4E6B-A5A3-142E1DDE115E}"/>
              </a:ext>
            </a:extLst>
          </p:cNvPr>
          <p:cNvSpPr/>
          <p:nvPr/>
        </p:nvSpPr>
        <p:spPr>
          <a:xfrm>
            <a:off x="7671022" y="2415823"/>
            <a:ext cx="1442107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금상 수상</a:t>
            </a:r>
          </a:p>
        </p:txBody>
      </p:sp>
      <p:sp>
        <p:nvSpPr>
          <p:cNvPr id="79" name="Rectangle 3">
            <a:extLst>
              <a:ext uri="{FF2B5EF4-FFF2-40B4-BE49-F238E27FC236}">
                <a16:creationId xmlns:a16="http://schemas.microsoft.com/office/drawing/2014/main" xmlns="" id="{A110F5FD-843B-4D36-9179-7EA82C06306E}"/>
              </a:ext>
            </a:extLst>
          </p:cNvPr>
          <p:cNvSpPr>
            <a:spLocks noChangeArrowheads="1"/>
          </p:cNvSpPr>
          <p:nvPr/>
        </p:nvSpPr>
        <p:spPr>
          <a:xfrm>
            <a:off x="415925" y="1315220"/>
            <a:ext cx="9074150" cy="38424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9774C"/>
          </a:solidFill>
          <a:ln>
            <a:noFill/>
          </a:ln>
          <a:effectLst>
            <a:outerShdw dist="38100" dir="5400000" algn="t" rotWithShape="0">
              <a:srgbClr val="5DB378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0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 lang="ko-KR" altLang="en-US"/>
            </a:pPr>
            <a:r>
              <a:rPr lang="en-US" altLang="ko-KR" b="1" spc="-15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2014 ~ 2018, 5</a:t>
            </a:r>
            <a:r>
              <a:rPr lang="ko-KR" altLang="en-US" b="1" spc="-15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년 연속 서울시 공동주택 한마당 우수사례 선정</a:t>
            </a: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xmlns="" id="{F2C24B02-BC17-4C07-8C5B-DFA9D7D0A1A7}"/>
              </a:ext>
            </a:extLst>
          </p:cNvPr>
          <p:cNvSpPr txBox="1"/>
          <p:nvPr/>
        </p:nvSpPr>
        <p:spPr>
          <a:xfrm>
            <a:off x="5182937" y="1855600"/>
            <a:ext cx="1859098" cy="637849"/>
          </a:xfrm>
          <a:prstGeom prst="rect">
            <a:avLst/>
          </a:prstGeom>
          <a:noFill/>
        </p:spPr>
        <p:txBody>
          <a:bodyPr wrap="square" lIns="72000" tIns="72000" rIns="72000" bIns="72000" anchor="t">
            <a:spAutoFit/>
          </a:bodyPr>
          <a:lstStyle>
            <a:defPPr>
              <a:defRPr lang="en-US"/>
            </a:defPPr>
            <a:lvl1pPr>
              <a:defRPr sz="20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 algn="ctr"/>
            <a:r>
              <a:rPr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2016</a:t>
            </a:r>
          </a:p>
          <a:p>
            <a:pPr algn="ctr"/>
            <a:r>
              <a:rPr lang="ko-KR" altLang="en-US" sz="1800" spc="-80" dirty="0" err="1">
                <a:solidFill>
                  <a:schemeClr val="tx1"/>
                </a:solidFill>
              </a:rPr>
              <a:t>텐즈힐</a:t>
            </a:r>
            <a:r>
              <a:rPr lang="en-US" altLang="ko-KR" sz="1800" spc="-80" dirty="0">
                <a:solidFill>
                  <a:schemeClr val="tx1"/>
                </a:solidFill>
              </a:rPr>
              <a:t>1</a:t>
            </a:r>
            <a:r>
              <a:rPr lang="ko-KR" altLang="en-US" sz="1800" spc="-80" dirty="0">
                <a:solidFill>
                  <a:schemeClr val="tx1"/>
                </a:solidFill>
              </a:rPr>
              <a:t>단지</a:t>
            </a:r>
            <a:endParaRPr lang="en-US" altLang="ko-KR" sz="1400" spc="-80" dirty="0">
              <a:solidFill>
                <a:schemeClr val="tx1"/>
              </a:solidFill>
            </a:endParaRPr>
          </a:p>
        </p:txBody>
      </p:sp>
      <p:sp>
        <p:nvSpPr>
          <p:cNvPr id="45" name="사각형: 둥근 모서리 126">
            <a:extLst>
              <a:ext uri="{FF2B5EF4-FFF2-40B4-BE49-F238E27FC236}">
                <a16:creationId xmlns:a16="http://schemas.microsoft.com/office/drawing/2014/main" xmlns="" id="{72628841-4C3E-4245-886C-A762B0BFCF29}"/>
              </a:ext>
            </a:extLst>
          </p:cNvPr>
          <p:cNvSpPr/>
          <p:nvPr/>
        </p:nvSpPr>
        <p:spPr>
          <a:xfrm>
            <a:off x="5391433" y="2415823"/>
            <a:ext cx="1442107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대상수상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BCBD226-5715-4624-AC47-918C3314DED4}"/>
              </a:ext>
            </a:extLst>
          </p:cNvPr>
          <p:cNvSpPr/>
          <p:nvPr/>
        </p:nvSpPr>
        <p:spPr>
          <a:xfrm>
            <a:off x="720106" y="2710190"/>
            <a:ext cx="1587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층간소음 줄이기</a:t>
            </a:r>
            <a: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b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녹색장터 등</a:t>
            </a:r>
            <a:endParaRPr lang="en-US" altLang="ko-KR" sz="1400" b="1" spc="-8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264A29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0316DF79-EA56-43A6-AE29-33446121EB10}"/>
              </a:ext>
            </a:extLst>
          </p:cNvPr>
          <p:cNvSpPr/>
          <p:nvPr/>
        </p:nvSpPr>
        <p:spPr>
          <a:xfrm>
            <a:off x="3012426" y="2710190"/>
            <a:ext cx="1587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 마을에서 </a:t>
            </a:r>
            <a: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마음 잇기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FF9F046F-F50A-4DA6-A405-0500F512B68E}"/>
              </a:ext>
            </a:extLst>
          </p:cNvPr>
          <p:cNvSpPr/>
          <p:nvPr/>
        </p:nvSpPr>
        <p:spPr>
          <a:xfrm>
            <a:off x="5318667" y="2710190"/>
            <a:ext cx="1587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동상</a:t>
            </a:r>
            <a: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금상 수상</a:t>
            </a:r>
            <a: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행복길잡이  마을학교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8714EB82-0273-4615-85BC-22787D6E0103}"/>
              </a:ext>
            </a:extLst>
          </p:cNvPr>
          <p:cNvSpPr/>
          <p:nvPr/>
        </p:nvSpPr>
        <p:spPr>
          <a:xfrm>
            <a:off x="7598256" y="2710190"/>
            <a:ext cx="1587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ko-KR" altLang="en-US" sz="14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64A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행복나눔패밀리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A449B0C4-6D18-4EF0-9E43-669DEADE159B}"/>
              </a:ext>
            </a:extLst>
          </p:cNvPr>
          <p:cNvSpPr/>
          <p:nvPr/>
        </p:nvSpPr>
        <p:spPr>
          <a:xfrm>
            <a:off x="710581" y="3304344"/>
            <a:ext cx="1587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삼계탕행사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친환경영농기술교육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화단가꾸기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친환경비누만들기 등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xmlns="" id="{33785DD5-AE30-4F77-B19F-A06F93F5F436}"/>
              </a:ext>
            </a:extLst>
          </p:cNvPr>
          <p:cNvSpPr/>
          <p:nvPr/>
        </p:nvSpPr>
        <p:spPr>
          <a:xfrm>
            <a:off x="2820420" y="3304344"/>
            <a:ext cx="1954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행복배달부</a:t>
            </a:r>
            <a:r>
              <a:rPr lang="en-US" altLang="ko-KR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생수얼려나누기</a:t>
            </a:r>
            <a:r>
              <a:rPr lang="en-US" altLang="ko-KR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홍매실담그기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 내 수확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재능다방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리본공예 등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놀이한마당</a:t>
            </a:r>
            <a:r>
              <a:rPr lang="en-US" altLang="ko-KR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명절맞이</a:t>
            </a:r>
            <a:r>
              <a:rPr lang="en-US" altLang="ko-KR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청소년마을기획단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너도나도 축제 등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놀이터에서놀자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마을탐방</a:t>
            </a:r>
          </a:p>
          <a:p>
            <a:pPr lvl="0" algn="ctr"/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아나바다</a:t>
            </a: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xmlns="" id="{B7625EFB-2968-45A8-842B-2E573F642D76}"/>
              </a:ext>
            </a:extLst>
          </p:cNvPr>
          <p:cNvSpPr/>
          <p:nvPr/>
        </p:nvSpPr>
        <p:spPr>
          <a:xfrm>
            <a:off x="7405059" y="3304344"/>
            <a:ext cx="1954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놀이마당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창의놀이상자 이용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행복문화마당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나눔장터 등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봉사마당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소등행사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 등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문화프로그램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화장품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비누 등</a:t>
            </a:r>
            <a:r>
              <a:rPr lang="en-US" altLang="ko-KR" sz="1200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/>
            <a:r>
              <a:rPr lang="ko-KR" altLang="en-US" sz="1200" b="1" spc="-8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독서하브루타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9F436282-051C-4077-96A8-5B0D187F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EDC5DE5B-1C95-483F-8E5B-38543DAA8286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xmlns="" id="{D38ACAC8-9929-41A7-9801-AC74F825FB6D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xmlns="" id="{ACEF2D23-4BDE-4B78-AF76-BE690D6D9727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xmlns="" id="{A3048FC9-F90E-49E8-94B3-21E194D469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xmlns="" id="{DEF1140A-09C9-491B-B7A8-288852930833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직사각형 63">
                  <a:extLst>
                    <a:ext uri="{FF2B5EF4-FFF2-40B4-BE49-F238E27FC236}">
                      <a16:creationId xmlns:a16="http://schemas.microsoft.com/office/drawing/2014/main" xmlns="" id="{C1319ECD-8A5C-4C0B-B2F1-751DF3208D31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46EEC2D1-BA1A-4132-A689-7E2D93C8C9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66" name="그룹 65">
                  <a:extLst>
                    <a:ext uri="{FF2B5EF4-FFF2-40B4-BE49-F238E27FC236}">
                      <a16:creationId xmlns:a16="http://schemas.microsoft.com/office/drawing/2014/main" xmlns="" id="{C43ACD3A-CA55-4CB1-92AE-FBC14718FC3C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70" name="직사각형 69">
                    <a:extLst>
                      <a:ext uri="{FF2B5EF4-FFF2-40B4-BE49-F238E27FC236}">
                        <a16:creationId xmlns:a16="http://schemas.microsoft.com/office/drawing/2014/main" xmlns="" id="{0AE1A81B-B7CC-49E3-AD70-76F0F19DDC4A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71" name="직사각형 70">
                    <a:extLst>
                      <a:ext uri="{FF2B5EF4-FFF2-40B4-BE49-F238E27FC236}">
                        <a16:creationId xmlns:a16="http://schemas.microsoft.com/office/drawing/2014/main" xmlns="" id="{59BA8A0E-2323-4C39-A3C1-58DD19F1AF8B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72" name="직선 연결선 71">
                    <a:extLst>
                      <a:ext uri="{FF2B5EF4-FFF2-40B4-BE49-F238E27FC236}">
                        <a16:creationId xmlns:a16="http://schemas.microsoft.com/office/drawing/2014/main" xmlns="" id="{1A7E50B3-02F1-4FC0-870F-BC270450D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xmlns="" id="{E07EA12D-E03E-489C-A972-3919B796A019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직각 삼각형 68">
                  <a:extLst>
                    <a:ext uri="{FF2B5EF4-FFF2-40B4-BE49-F238E27FC236}">
                      <a16:creationId xmlns:a16="http://schemas.microsoft.com/office/drawing/2014/main" xmlns="" id="{034C4FE2-0C14-4ED7-B223-135F0D4F281F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xmlns="" id="{F1FFFD83-A271-4801-9A18-DD2437A42A36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54" name="Freeform 458">
                  <a:extLst>
                    <a:ext uri="{FF2B5EF4-FFF2-40B4-BE49-F238E27FC236}">
                      <a16:creationId xmlns:a16="http://schemas.microsoft.com/office/drawing/2014/main" xmlns="" id="{2583FE4A-FD3F-4E3E-9A63-D019DD143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xmlns="" id="{03CA9FE4-CB0D-4F55-9B3B-19399DE92A77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58" name="Freeform 458">
                  <a:extLst>
                    <a:ext uri="{FF2B5EF4-FFF2-40B4-BE49-F238E27FC236}">
                      <a16:creationId xmlns:a16="http://schemas.microsoft.com/office/drawing/2014/main" xmlns="" id="{C87B2BA9-2074-4489-B7D7-EEAE760A1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xmlns="" id="{406687E7-F356-4602-A85A-3B91CE7D8766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60" name="Freeform 458">
                  <a:extLst>
                    <a:ext uri="{FF2B5EF4-FFF2-40B4-BE49-F238E27FC236}">
                      <a16:creationId xmlns:a16="http://schemas.microsoft.com/office/drawing/2014/main" xmlns="" id="{661FF814-ACB0-41A7-82CA-00373F507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AE3BB">
                        <a:shade val="67500"/>
                        <a:satMod val="115000"/>
                      </a:srgbClr>
                    </a:gs>
                    <a:gs pos="27000">
                      <a:srgbClr val="CAE3B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xmlns="" id="{A15D0ECE-4AF9-4228-BEA6-22E5B052D0C9}"/>
                    </a:ext>
                  </a:extLst>
                </p:cNvPr>
                <p:cNvSpPr/>
                <p:nvPr/>
              </p:nvSpPr>
              <p:spPr>
                <a:xfrm>
                  <a:off x="4005860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DD8AD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55" name="Freeform 458">
                  <a:extLst>
                    <a:ext uri="{FF2B5EF4-FFF2-40B4-BE49-F238E27FC236}">
                      <a16:creationId xmlns:a16="http://schemas.microsoft.com/office/drawing/2014/main" xmlns="" id="{084FBCD0-1DE4-4232-BB5F-56D971426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50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직사각형 55">
                  <a:extLst>
                    <a:ext uri="{FF2B5EF4-FFF2-40B4-BE49-F238E27FC236}">
                      <a16:creationId xmlns:a16="http://schemas.microsoft.com/office/drawing/2014/main" xmlns="" id="{2B79B2B5-24DD-4DF8-B2F2-8CB6F403FB56}"/>
                    </a:ext>
                  </a:extLst>
                </p:cNvPr>
                <p:cNvSpPr/>
                <p:nvPr/>
              </p:nvSpPr>
              <p:spPr>
                <a:xfrm>
                  <a:off x="574848" y="48371"/>
                  <a:ext cx="176202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공동체활성화  공모 지원</a:t>
                  </a:r>
                  <a:endParaRPr lang="ko-KR" altLang="en-US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F3167BC-689F-4E87-A157-75EB83F57858}"/>
                </a:ext>
              </a:extLst>
            </p:cNvPr>
            <p:cNvSpPr txBox="1"/>
            <p:nvPr/>
          </p:nvSpPr>
          <p:spPr>
            <a:xfrm>
              <a:off x="325485" y="344661"/>
              <a:ext cx="86375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1400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[</a:t>
              </a:r>
              <a:r>
                <a:rPr lang="ko-KR" altLang="en-US" sz="1400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보도자료</a:t>
              </a:r>
              <a:r>
                <a:rPr lang="en-US" altLang="ko-KR" sz="1400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]</a:t>
              </a:r>
            </a:p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2017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년 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서울시 아파트공동체 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우수사례 </a:t>
              </a:r>
              <a:r>
                <a:rPr lang="en-US" altLang="ko-KR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1A8E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“</a:t>
              </a:r>
              <a:r>
                <a:rPr lang="ko-KR" altLang="en-US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1A8E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대상수상</a:t>
              </a:r>
              <a:r>
                <a:rPr lang="en-US" altLang="ko-KR" sz="27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1A8E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”</a:t>
              </a:r>
              <a:r>
                <a:rPr lang="ko-KR" altLang="en-US" sz="2800" b="1" spc="-20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rgbClr val="1A8E5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en-US" altLang="ko-KR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(</a:t>
              </a:r>
              <a:r>
                <a:rPr lang="ko-KR" altLang="en-US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텐즈힐</a:t>
              </a:r>
              <a:r>
                <a:rPr lang="en-US" altLang="ko-KR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1</a:t>
              </a:r>
              <a:r>
                <a:rPr lang="ko-KR" altLang="en-US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단지</a:t>
              </a:r>
              <a:r>
                <a:rPr lang="en-US" altLang="ko-KR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026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)</a:t>
              </a:r>
              <a:endParaRPr lang="ko-KR" altLang="en-US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5026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320C8EDB-1BE5-41D4-9457-8E2091E33A40}"/>
              </a:ext>
            </a:extLst>
          </p:cNvPr>
          <p:cNvGrpSpPr/>
          <p:nvPr/>
        </p:nvGrpSpPr>
        <p:grpSpPr>
          <a:xfrm>
            <a:off x="0" y="0"/>
            <a:ext cx="9906000" cy="7088377"/>
            <a:chOff x="0" y="1"/>
            <a:chExt cx="9906000" cy="7088377"/>
          </a:xfrm>
        </p:grpSpPr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xmlns="" id="{FD037163-DBCE-4702-83B0-65970463B706}"/>
                </a:ext>
              </a:extLst>
            </p:cNvPr>
            <p:cNvSpPr/>
            <p:nvPr/>
          </p:nvSpPr>
          <p:spPr>
            <a:xfrm>
              <a:off x="0" y="1"/>
              <a:ext cx="9906000" cy="6857999"/>
            </a:xfrm>
            <a:prstGeom prst="rect">
              <a:avLst/>
            </a:prstGeom>
            <a:solidFill>
              <a:srgbClr val="192C47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88" name="사각형: 둥근 위쪽 모서리 2">
              <a:extLst>
                <a:ext uri="{FF2B5EF4-FFF2-40B4-BE49-F238E27FC236}">
                  <a16:creationId xmlns:a16="http://schemas.microsoft.com/office/drawing/2014/main" xmlns="" id="{01DC08A6-999D-401B-A963-145BEFFA070F}"/>
                </a:ext>
              </a:extLst>
            </p:cNvPr>
            <p:cNvSpPr/>
            <p:nvPr/>
          </p:nvSpPr>
          <p:spPr>
            <a:xfrm rot="165626">
              <a:off x="867218" y="1241195"/>
              <a:ext cx="8179182" cy="5847183"/>
            </a:xfrm>
            <a:custGeom>
              <a:avLst/>
              <a:gdLst>
                <a:gd name="connsiteX0" fmla="*/ 30880 w 8171394"/>
                <a:gd name="connsiteY0" fmla="*/ 0 h 5534025"/>
                <a:gd name="connsiteX1" fmla="*/ 8140514 w 8171394"/>
                <a:gd name="connsiteY1" fmla="*/ 0 h 5534025"/>
                <a:gd name="connsiteX2" fmla="*/ 8171394 w 8171394"/>
                <a:gd name="connsiteY2" fmla="*/ 30880 h 5534025"/>
                <a:gd name="connsiteX3" fmla="*/ 8171394 w 8171394"/>
                <a:gd name="connsiteY3" fmla="*/ 5534025 h 5534025"/>
                <a:gd name="connsiteX4" fmla="*/ 8171394 w 8171394"/>
                <a:gd name="connsiteY4" fmla="*/ 5534025 h 5534025"/>
                <a:gd name="connsiteX5" fmla="*/ 0 w 8171394"/>
                <a:gd name="connsiteY5" fmla="*/ 5534025 h 5534025"/>
                <a:gd name="connsiteX6" fmla="*/ 0 w 8171394"/>
                <a:gd name="connsiteY6" fmla="*/ 5534025 h 5534025"/>
                <a:gd name="connsiteX7" fmla="*/ 0 w 8171394"/>
                <a:gd name="connsiteY7" fmla="*/ 30880 h 5534025"/>
                <a:gd name="connsiteX8" fmla="*/ 30880 w 8171394"/>
                <a:gd name="connsiteY8" fmla="*/ 0 h 5534025"/>
                <a:gd name="connsiteX0" fmla="*/ 37567 w 8178081"/>
                <a:gd name="connsiteY0" fmla="*/ 0 h 5870017"/>
                <a:gd name="connsiteX1" fmla="*/ 8147201 w 8178081"/>
                <a:gd name="connsiteY1" fmla="*/ 0 h 5870017"/>
                <a:gd name="connsiteX2" fmla="*/ 8178081 w 8178081"/>
                <a:gd name="connsiteY2" fmla="*/ 30880 h 5870017"/>
                <a:gd name="connsiteX3" fmla="*/ 8178081 w 8178081"/>
                <a:gd name="connsiteY3" fmla="*/ 5534025 h 5870017"/>
                <a:gd name="connsiteX4" fmla="*/ 8178081 w 8178081"/>
                <a:gd name="connsiteY4" fmla="*/ 5534025 h 5870017"/>
                <a:gd name="connsiteX5" fmla="*/ 6687 w 8178081"/>
                <a:gd name="connsiteY5" fmla="*/ 5534025 h 5870017"/>
                <a:gd name="connsiteX6" fmla="*/ 0 w 8178081"/>
                <a:gd name="connsiteY6" fmla="*/ 5870017 h 5870017"/>
                <a:gd name="connsiteX7" fmla="*/ 6687 w 8178081"/>
                <a:gd name="connsiteY7" fmla="*/ 30880 h 5870017"/>
                <a:gd name="connsiteX8" fmla="*/ 37567 w 8178081"/>
                <a:gd name="connsiteY8" fmla="*/ 0 h 5870017"/>
                <a:gd name="connsiteX0" fmla="*/ 37567 w 8178081"/>
                <a:gd name="connsiteY0" fmla="*/ 0 h 5886597"/>
                <a:gd name="connsiteX1" fmla="*/ 8147201 w 8178081"/>
                <a:gd name="connsiteY1" fmla="*/ 0 h 5886597"/>
                <a:gd name="connsiteX2" fmla="*/ 8178081 w 8178081"/>
                <a:gd name="connsiteY2" fmla="*/ 30880 h 5886597"/>
                <a:gd name="connsiteX3" fmla="*/ 8178081 w 8178081"/>
                <a:gd name="connsiteY3" fmla="*/ 5534025 h 5886597"/>
                <a:gd name="connsiteX4" fmla="*/ 8178081 w 8178081"/>
                <a:gd name="connsiteY4" fmla="*/ 5534025 h 5886597"/>
                <a:gd name="connsiteX5" fmla="*/ 763685 w 8178081"/>
                <a:gd name="connsiteY5" fmla="*/ 5886597 h 5886597"/>
                <a:gd name="connsiteX6" fmla="*/ 0 w 8178081"/>
                <a:gd name="connsiteY6" fmla="*/ 5870017 h 5886597"/>
                <a:gd name="connsiteX7" fmla="*/ 6687 w 8178081"/>
                <a:gd name="connsiteY7" fmla="*/ 30880 h 5886597"/>
                <a:gd name="connsiteX8" fmla="*/ 37567 w 8178081"/>
                <a:gd name="connsiteY8" fmla="*/ 0 h 5886597"/>
                <a:gd name="connsiteX0" fmla="*/ 37567 w 8178081"/>
                <a:gd name="connsiteY0" fmla="*/ 0 h 5870017"/>
                <a:gd name="connsiteX1" fmla="*/ 8147201 w 8178081"/>
                <a:gd name="connsiteY1" fmla="*/ 0 h 5870017"/>
                <a:gd name="connsiteX2" fmla="*/ 8178081 w 8178081"/>
                <a:gd name="connsiteY2" fmla="*/ 30880 h 5870017"/>
                <a:gd name="connsiteX3" fmla="*/ 8178081 w 8178081"/>
                <a:gd name="connsiteY3" fmla="*/ 5534025 h 5870017"/>
                <a:gd name="connsiteX4" fmla="*/ 8178081 w 8178081"/>
                <a:gd name="connsiteY4" fmla="*/ 5534025 h 5870017"/>
                <a:gd name="connsiteX5" fmla="*/ 1039793 w 8178081"/>
                <a:gd name="connsiteY5" fmla="*/ 5758851 h 5870017"/>
                <a:gd name="connsiteX6" fmla="*/ 0 w 8178081"/>
                <a:gd name="connsiteY6" fmla="*/ 5870017 h 5870017"/>
                <a:gd name="connsiteX7" fmla="*/ 6687 w 8178081"/>
                <a:gd name="connsiteY7" fmla="*/ 30880 h 5870017"/>
                <a:gd name="connsiteX8" fmla="*/ 37567 w 8178081"/>
                <a:gd name="connsiteY8" fmla="*/ 0 h 5870017"/>
                <a:gd name="connsiteX0" fmla="*/ 38668 w 8179182"/>
                <a:gd name="connsiteY0" fmla="*/ 0 h 5847183"/>
                <a:gd name="connsiteX1" fmla="*/ 8148302 w 8179182"/>
                <a:gd name="connsiteY1" fmla="*/ 0 h 5847183"/>
                <a:gd name="connsiteX2" fmla="*/ 8179182 w 8179182"/>
                <a:gd name="connsiteY2" fmla="*/ 30880 h 5847183"/>
                <a:gd name="connsiteX3" fmla="*/ 8179182 w 8179182"/>
                <a:gd name="connsiteY3" fmla="*/ 5534025 h 5847183"/>
                <a:gd name="connsiteX4" fmla="*/ 8179182 w 8179182"/>
                <a:gd name="connsiteY4" fmla="*/ 5534025 h 5847183"/>
                <a:gd name="connsiteX5" fmla="*/ 1040894 w 8179182"/>
                <a:gd name="connsiteY5" fmla="*/ 5758851 h 5847183"/>
                <a:gd name="connsiteX6" fmla="*/ 0 w 8179182"/>
                <a:gd name="connsiteY6" fmla="*/ 5847183 h 5847183"/>
                <a:gd name="connsiteX7" fmla="*/ 7788 w 8179182"/>
                <a:gd name="connsiteY7" fmla="*/ 30880 h 5847183"/>
                <a:gd name="connsiteX8" fmla="*/ 38668 w 8179182"/>
                <a:gd name="connsiteY8" fmla="*/ 0 h 584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79182" h="5847183">
                  <a:moveTo>
                    <a:pt x="38668" y="0"/>
                  </a:moveTo>
                  <a:lnTo>
                    <a:pt x="8148302" y="0"/>
                  </a:lnTo>
                  <a:cubicBezTo>
                    <a:pt x="8165357" y="0"/>
                    <a:pt x="8179182" y="13825"/>
                    <a:pt x="8179182" y="30880"/>
                  </a:cubicBezTo>
                  <a:lnTo>
                    <a:pt x="8179182" y="5534025"/>
                  </a:lnTo>
                  <a:lnTo>
                    <a:pt x="8179182" y="5534025"/>
                  </a:lnTo>
                  <a:lnTo>
                    <a:pt x="1040894" y="5758851"/>
                  </a:lnTo>
                  <a:lnTo>
                    <a:pt x="0" y="5847183"/>
                  </a:lnTo>
                  <a:cubicBezTo>
                    <a:pt x="0" y="4012801"/>
                    <a:pt x="7788" y="1865262"/>
                    <a:pt x="7788" y="30880"/>
                  </a:cubicBezTo>
                  <a:cubicBezTo>
                    <a:pt x="7788" y="13825"/>
                    <a:pt x="21613" y="0"/>
                    <a:pt x="3866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2794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사각형: 둥근 위쪽 모서리 2">
              <a:extLst>
                <a:ext uri="{FF2B5EF4-FFF2-40B4-BE49-F238E27FC236}">
                  <a16:creationId xmlns:a16="http://schemas.microsoft.com/office/drawing/2014/main" xmlns="" id="{BD6EA833-BB05-44BC-A7CA-F33EC6C78D2E}"/>
                </a:ext>
              </a:extLst>
            </p:cNvPr>
            <p:cNvSpPr/>
            <p:nvPr/>
          </p:nvSpPr>
          <p:spPr>
            <a:xfrm>
              <a:off x="867303" y="1323974"/>
              <a:ext cx="8171394" cy="5534025"/>
            </a:xfrm>
            <a:prstGeom prst="round2SameRect">
              <a:avLst>
                <a:gd name="adj1" fmla="val 558"/>
                <a:gd name="adj2" fmla="val 0"/>
              </a:avLst>
            </a:prstGeom>
            <a:gradFill flip="none" rotWithShape="1">
              <a:gsLst>
                <a:gs pos="8000">
                  <a:srgbClr val="ECECEC"/>
                </a:gs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794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xmlns="" id="{6C5ADD6D-7BB7-40A9-A4A3-3CBEC9A45E6B}"/>
                </a:ext>
              </a:extLst>
            </p:cNvPr>
            <p:cNvSpPr/>
            <p:nvPr/>
          </p:nvSpPr>
          <p:spPr>
            <a:xfrm>
              <a:off x="1147231" y="2045026"/>
              <a:ext cx="417914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 </a:t>
              </a:r>
              <a:r>
                <a:rPr lang="ko-KR" altLang="en-US" sz="2400" b="1" spc="-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텐츠힐</a:t>
              </a: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</a:t>
              </a:r>
              <a: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공동체</a:t>
              </a:r>
              <a: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' </a:t>
              </a: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대상 수상</a:t>
              </a:r>
              <a:endPara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endParaRPr lang="en-US" altLang="ko-KR" sz="12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6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'</a:t>
              </a:r>
              <a:r>
                <a:rPr lang="ko-KR" altLang="en-US" sz="16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신금호파크자이는</a:t>
              </a:r>
              <a:r>
                <a:rPr lang="ko-KR" altLang="en-US" sz="16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은상 </a:t>
              </a:r>
              <a:r>
                <a:rPr lang="en-US" altLang="ko-KR" sz="16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'</a:t>
              </a:r>
              <a:r>
                <a:rPr lang="ko-KR" altLang="en-US" sz="16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겹경사</a:t>
              </a:r>
              <a:r>
                <a:rPr lang="en-US" altLang="ko-KR" sz="16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’</a:t>
              </a:r>
              <a:endParaRPr lang="ko-KR" altLang="en-US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xmlns="" id="{2F9D575D-673E-4567-93A8-3862D83C5FD8}"/>
                </a:ext>
              </a:extLst>
            </p:cNvPr>
            <p:cNvSpPr/>
            <p:nvPr/>
          </p:nvSpPr>
          <p:spPr>
            <a:xfrm>
              <a:off x="1177710" y="3354517"/>
              <a:ext cx="3866730" cy="3031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ko-KR" altLang="en-US" sz="11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텐즈힐</a:t>
              </a: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아파트는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2015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입주를 시작한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1400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 가구가 사는 대단지 아파트다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 간 서먹함을 없애기 위해 지난해 가을 자발적으로 모임을 결성했다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아이들을 양육하고 있는 학부모 위주인 주민학교 형태로 시작한 모임을 확장해 올해에는 전 세대가 어울릴 수 있는 프로그램을 진행했다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주민대표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이가빈씨는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“지난해 활동을 보완하고 새로운 방안을 모색하기 위해 지난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텐즈힐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 공동체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활성화단체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총회를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수차례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열었다”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며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“세대를 아우르는 세대교류 프로그램의 필요성을 깨달았고 재능을 공유하는 ‘재능 다방모임’과 전 세대가 함께하는 프로그램을 시작한 것이 좋은 평가로 이어졌다“고 말했다</a:t>
              </a:r>
              <a:r>
                <a:rPr lang="en-US" altLang="ko-KR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은상을 받은 </a:t>
              </a:r>
              <a:r>
                <a:rPr lang="ko-KR" altLang="en-US" sz="11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신금호파크자이</a:t>
              </a: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아파트는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재개발 사업으로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2016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입주한 아파트다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재개발이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가까이 걸려 갈등이 컸다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활성화 단체가 구성되고 공모사업에 지원하기 위해 의견을 나누면서 주민 간 관계 맺기가 활성화됐다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정원오</a:t>
              </a: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성동구청장은 “세계에서 가장 행복한 나라인 덴마크 국민이 가장 행복한 이유는 타인과의 공감능력”이라며 “주민들이 행복한 삶을 누리도록 아파트 공동체 활성화 사업을 적극 지원하겠다”고 말했다</a:t>
              </a:r>
              <a:r>
                <a:rPr lang="en-US" altLang="ko-KR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xmlns="" id="{D2644151-72C7-4E3A-BAC6-BDEF6996C135}"/>
                </a:ext>
              </a:extLst>
            </p:cNvPr>
            <p:cNvSpPr/>
            <p:nvPr/>
          </p:nvSpPr>
          <p:spPr>
            <a:xfrm>
              <a:off x="7951365" y="1653601"/>
              <a:ext cx="76495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8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2017.12.19</a:t>
              </a:r>
              <a:endParaRPr lang="ko-KR" altLang="en-US" sz="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xmlns="" id="{68E3C9C6-6169-417B-9AFF-B1DA826C74D1}"/>
                </a:ext>
              </a:extLst>
            </p:cNvPr>
            <p:cNvCxnSpPr>
              <a:cxnSpLocks/>
            </p:cNvCxnSpPr>
            <p:nvPr/>
          </p:nvCxnSpPr>
          <p:spPr>
            <a:xfrm>
              <a:off x="1249175" y="1890314"/>
              <a:ext cx="7407651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CF92F22-5DBC-4D7B-841B-3989446CF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5593"/>
          <a:stretch/>
        </p:blipFill>
        <p:spPr>
          <a:xfrm>
            <a:off x="5231812" y="3933825"/>
            <a:ext cx="3425212" cy="2370909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xmlns="" id="{69995089-350E-4837-AD61-E251FA7DFC8B}"/>
              </a:ext>
            </a:extLst>
          </p:cNvPr>
          <p:cNvPicPr/>
          <p:nvPr/>
        </p:nvPicPr>
        <p:blipFill rotWithShape="1">
          <a:blip r:embed="rId4" cstate="print"/>
          <a:srcRect t="14397" r="1470" b="17194"/>
          <a:stretch/>
        </p:blipFill>
        <p:spPr>
          <a:xfrm>
            <a:off x="5233148" y="2134953"/>
            <a:ext cx="3422540" cy="1724280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93C3D08-3F7A-4C8D-8B05-37831CA1A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221" y="1619784"/>
            <a:ext cx="874467" cy="251741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E7266D6-C71B-4914-9F75-229F5561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A53159E6-0057-4FFB-AA0A-E20E0B558984}"/>
              </a:ext>
            </a:extLst>
          </p:cNvPr>
          <p:cNvSpPr/>
          <p:nvPr/>
        </p:nvSpPr>
        <p:spPr>
          <a:xfrm>
            <a:off x="0" y="9525"/>
            <a:ext cx="9906000" cy="6857999"/>
          </a:xfrm>
          <a:prstGeom prst="rect">
            <a:avLst/>
          </a:prstGeom>
          <a:gradFill>
            <a:gsLst>
              <a:gs pos="100000">
                <a:srgbClr val="D8E7F3">
                  <a:lumMod val="0"/>
                  <a:lumOff val="100000"/>
                </a:srgbClr>
              </a:gs>
              <a:gs pos="49000">
                <a:srgbClr val="B2C4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8" name="그룹 2">
            <a:extLst>
              <a:ext uri="{FF2B5EF4-FFF2-40B4-BE49-F238E27FC236}">
                <a16:creationId xmlns:a16="http://schemas.microsoft.com/office/drawing/2014/main" xmlns="" id="{F3FE74A7-F861-4609-9EB9-F76F759067AF}"/>
              </a:ext>
            </a:extLst>
          </p:cNvPr>
          <p:cNvGrpSpPr/>
          <p:nvPr/>
        </p:nvGrpSpPr>
        <p:grpSpPr>
          <a:xfrm>
            <a:off x="1200149" y="2944383"/>
            <a:ext cx="7629517" cy="648815"/>
            <a:chOff x="1068824" y="4747380"/>
            <a:chExt cx="7768352" cy="698481"/>
          </a:xfrm>
          <a:gradFill>
            <a:gsLst>
              <a:gs pos="14000">
                <a:srgbClr val="D8E7F3">
                  <a:lumMod val="0"/>
                  <a:lumOff val="100000"/>
                  <a:alpha val="36000"/>
                </a:srgbClr>
              </a:gs>
              <a:gs pos="100000">
                <a:srgbClr val="B2C4E7"/>
              </a:gs>
            </a:gsLst>
            <a:lin ang="5400000" scaled="1"/>
          </a:gradFill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6E50871B-F6E9-42C6-B644-0783A75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0402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66">
              <a:extLst>
                <a:ext uri="{FF2B5EF4-FFF2-40B4-BE49-F238E27FC236}">
                  <a16:creationId xmlns:a16="http://schemas.microsoft.com/office/drawing/2014/main" xmlns="" id="{68CE8FDF-7573-4DF1-85BC-CF2FBDCBF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4369" y="5151738"/>
              <a:ext cx="411313" cy="294123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D3F5EF50-BBFD-48EE-8328-EC99AC67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3760" y="5063640"/>
              <a:ext cx="265840" cy="382221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xmlns="" id="{2156DD39-4B31-4107-A885-755CE600A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5939" y="5142657"/>
              <a:ext cx="191723" cy="303204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BE5CD806-BD61-4C1D-9E22-3193B2BD1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3801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74C7E38C-4D07-4092-ADD3-8ED281798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5339" y="5089915"/>
              <a:ext cx="355947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440CE7A-44CB-4952-8C65-7176869B3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471" y="4785784"/>
              <a:ext cx="1111768" cy="660077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0767645B-4E90-4F50-A506-4AC31E2FA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9341" y="5089915"/>
              <a:ext cx="355946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A32AD9F1-9EE1-4F3A-9B0A-6811D71A5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9930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D1F0E28E-0D96-4BDB-9A93-51924ECB2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824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" name="그래픽 153">
              <a:extLst>
                <a:ext uri="{FF2B5EF4-FFF2-40B4-BE49-F238E27FC236}">
                  <a16:creationId xmlns:a16="http://schemas.microsoft.com/office/drawing/2014/main" xmlns="" id="{875FF2D2-8855-4E74-9B20-C8CC5F2DFE08}"/>
                </a:ext>
              </a:extLst>
            </p:cNvPr>
            <p:cNvGrpSpPr/>
            <p:nvPr/>
          </p:nvGrpSpPr>
          <p:grpSpPr>
            <a:xfrm>
              <a:off x="3542899" y="4758804"/>
              <a:ext cx="766913" cy="687055"/>
              <a:chOff x="3302793" y="2293143"/>
              <a:chExt cx="2533650" cy="2269808"/>
            </a:xfrm>
            <a:grpFill/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xmlns="" id="{902D2640-6720-4BFD-8607-20B9AAEA7C2D}"/>
                  </a:ext>
                </a:extLst>
              </p:cNvPr>
              <p:cNvSpPr/>
              <p:nvPr/>
            </p:nvSpPr>
            <p:spPr>
              <a:xfrm>
                <a:off x="3564731" y="2293143"/>
                <a:ext cx="438150" cy="438150"/>
              </a:xfrm>
              <a:custGeom>
                <a:avLst/>
                <a:gdLst>
                  <a:gd name="connsiteX0" fmla="*/ 435769 w 438150"/>
                  <a:gd name="connsiteY0" fmla="*/ 221456 h 438150"/>
                  <a:gd name="connsiteX1" fmla="*/ 221456 w 438150"/>
                  <a:gd name="connsiteY1" fmla="*/ 435769 h 438150"/>
                  <a:gd name="connsiteX2" fmla="*/ 7144 w 438150"/>
                  <a:gd name="connsiteY2" fmla="*/ 221456 h 438150"/>
                  <a:gd name="connsiteX3" fmla="*/ 221456 w 438150"/>
                  <a:gd name="connsiteY3" fmla="*/ 7144 h 438150"/>
                  <a:gd name="connsiteX4" fmla="*/ 435769 w 438150"/>
                  <a:gd name="connsiteY4" fmla="*/ 22145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438150">
                    <a:moveTo>
                      <a:pt x="435769" y="221456"/>
                    </a:moveTo>
                    <a:cubicBezTo>
                      <a:pt x="435769" y="339818"/>
                      <a:pt x="339818" y="435769"/>
                      <a:pt x="221456" y="435769"/>
                    </a:cubicBezTo>
                    <a:cubicBezTo>
                      <a:pt x="103095" y="435769"/>
                      <a:pt x="7144" y="339818"/>
                      <a:pt x="7144" y="221456"/>
                    </a:cubicBezTo>
                    <a:cubicBezTo>
                      <a:pt x="7144" y="103095"/>
                      <a:pt x="103095" y="7144"/>
                      <a:pt x="221456" y="7144"/>
                    </a:cubicBezTo>
                    <a:cubicBezTo>
                      <a:pt x="339818" y="7144"/>
                      <a:pt x="435769" y="103095"/>
                      <a:pt x="435769" y="221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AC3D1A0E-35C5-4ACD-B651-2FD0EC2F6048}"/>
                  </a:ext>
                </a:extLst>
              </p:cNvPr>
              <p:cNvSpPr/>
              <p:nvPr/>
            </p:nvSpPr>
            <p:spPr>
              <a:xfrm>
                <a:off x="5056346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25241 h 590550"/>
                  <a:gd name="connsiteX4" fmla="*/ 7144 w 200025"/>
                  <a:gd name="connsiteY4" fmla="*/ 7144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25241"/>
                    </a:lnTo>
                    <a:cubicBezTo>
                      <a:pt x="124301" y="24289"/>
                      <a:pt x="60484" y="16669"/>
                      <a:pt x="7144" y="7144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5C86DE10-9F49-4590-93D7-E48AB81EFC28}"/>
                  </a:ext>
                </a:extLst>
              </p:cNvPr>
              <p:cNvSpPr/>
              <p:nvPr/>
            </p:nvSpPr>
            <p:spPr>
              <a:xfrm>
                <a:off x="5278278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7144 h 590550"/>
                  <a:gd name="connsiteX4" fmla="*/ 7144 w 200025"/>
                  <a:gd name="connsiteY4" fmla="*/ 25241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7144"/>
                    </a:lnTo>
                    <a:cubicBezTo>
                      <a:pt x="144304" y="16669"/>
                      <a:pt x="80486" y="24289"/>
                      <a:pt x="7144" y="25241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F8130AB7-E5B4-4315-9F68-9B2548280008}"/>
                  </a:ext>
                </a:extLst>
              </p:cNvPr>
              <p:cNvSpPr/>
              <p:nvPr/>
            </p:nvSpPr>
            <p:spPr>
              <a:xfrm>
                <a:off x="5015101" y="2340070"/>
                <a:ext cx="504825" cy="504825"/>
              </a:xfrm>
              <a:custGeom>
                <a:avLst/>
                <a:gdLst>
                  <a:gd name="connsiteX0" fmla="*/ 300912 w 504825"/>
                  <a:gd name="connsiteY0" fmla="*/ 55023 h 504825"/>
                  <a:gd name="connsiteX1" fmla="*/ 453908 w 504825"/>
                  <a:gd name="connsiteY1" fmla="*/ 300912 h 504825"/>
                  <a:gd name="connsiteX2" fmla="*/ 208020 w 504825"/>
                  <a:gd name="connsiteY2" fmla="*/ 453908 h 504825"/>
                  <a:gd name="connsiteX3" fmla="*/ 55023 w 504825"/>
                  <a:gd name="connsiteY3" fmla="*/ 208020 h 504825"/>
                  <a:gd name="connsiteX4" fmla="*/ 300912 w 504825"/>
                  <a:gd name="connsiteY4" fmla="*/ 5502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300912" y="55023"/>
                    </a:moveTo>
                    <a:cubicBezTo>
                      <a:pt x="411061" y="80675"/>
                      <a:pt x="479560" y="190763"/>
                      <a:pt x="453908" y="300912"/>
                    </a:cubicBezTo>
                    <a:cubicBezTo>
                      <a:pt x="428257" y="411061"/>
                      <a:pt x="318169" y="479560"/>
                      <a:pt x="208020" y="453908"/>
                    </a:cubicBezTo>
                    <a:cubicBezTo>
                      <a:pt x="97871" y="428257"/>
                      <a:pt x="29372" y="318169"/>
                      <a:pt x="55023" y="208020"/>
                    </a:cubicBezTo>
                    <a:cubicBezTo>
                      <a:pt x="80675" y="97871"/>
                      <a:pt x="190763" y="29372"/>
                      <a:pt x="300912" y="550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0EDF4995-59CA-491A-B9C1-83F78D74578F}"/>
                  </a:ext>
                </a:extLst>
              </p:cNvPr>
              <p:cNvSpPr/>
              <p:nvPr/>
            </p:nvSpPr>
            <p:spPr>
              <a:xfrm>
                <a:off x="3302793" y="2638901"/>
                <a:ext cx="2533650" cy="1924050"/>
              </a:xfrm>
              <a:custGeom>
                <a:avLst/>
                <a:gdLst>
                  <a:gd name="connsiteX0" fmla="*/ 2391251 w 2533650"/>
                  <a:gd name="connsiteY0" fmla="*/ 1074896 h 1924050"/>
                  <a:gd name="connsiteX1" fmla="*/ 2391251 w 2533650"/>
                  <a:gd name="connsiteY1" fmla="*/ 1462564 h 1924050"/>
                  <a:gd name="connsiteX2" fmla="*/ 2529364 w 2533650"/>
                  <a:gd name="connsiteY2" fmla="*/ 1462564 h 1924050"/>
                  <a:gd name="connsiteX3" fmla="*/ 2529364 w 2533650"/>
                  <a:gd name="connsiteY3" fmla="*/ 1074896 h 1924050"/>
                  <a:gd name="connsiteX4" fmla="*/ 2484596 w 2533650"/>
                  <a:gd name="connsiteY4" fmla="*/ 1074896 h 1924050"/>
                  <a:gd name="connsiteX5" fmla="*/ 2484596 w 2533650"/>
                  <a:gd name="connsiteY5" fmla="*/ 1022509 h 1924050"/>
                  <a:gd name="connsiteX6" fmla="*/ 2520791 w 2533650"/>
                  <a:gd name="connsiteY6" fmla="*/ 957739 h 1924050"/>
                  <a:gd name="connsiteX7" fmla="*/ 2299811 w 2533650"/>
                  <a:gd name="connsiteY7" fmla="*/ 340519 h 1924050"/>
                  <a:gd name="connsiteX8" fmla="*/ 2121694 w 2533650"/>
                  <a:gd name="connsiteY8" fmla="*/ 222409 h 1924050"/>
                  <a:gd name="connsiteX9" fmla="*/ 2107406 w 2533650"/>
                  <a:gd name="connsiteY9" fmla="*/ 218599 h 1924050"/>
                  <a:gd name="connsiteX10" fmla="*/ 2083594 w 2533650"/>
                  <a:gd name="connsiteY10" fmla="*/ 405289 h 1924050"/>
                  <a:gd name="connsiteX11" fmla="*/ 1990249 w 2533650"/>
                  <a:gd name="connsiteY11" fmla="*/ 292894 h 1924050"/>
                  <a:gd name="connsiteX12" fmla="*/ 2065496 w 2533650"/>
                  <a:gd name="connsiteY12" fmla="*/ 210026 h 1924050"/>
                  <a:gd name="connsiteX13" fmla="*/ 1967389 w 2533650"/>
                  <a:gd name="connsiteY13" fmla="*/ 201454 h 1924050"/>
                  <a:gd name="connsiteX14" fmla="*/ 1869281 w 2533650"/>
                  <a:gd name="connsiteY14" fmla="*/ 210026 h 1924050"/>
                  <a:gd name="connsiteX15" fmla="*/ 1944529 w 2533650"/>
                  <a:gd name="connsiteY15" fmla="*/ 292894 h 1924050"/>
                  <a:gd name="connsiteX16" fmla="*/ 1851184 w 2533650"/>
                  <a:gd name="connsiteY16" fmla="*/ 405289 h 1924050"/>
                  <a:gd name="connsiteX17" fmla="*/ 1827371 w 2533650"/>
                  <a:gd name="connsiteY17" fmla="*/ 216694 h 1924050"/>
                  <a:gd name="connsiteX18" fmla="*/ 1630204 w 2533650"/>
                  <a:gd name="connsiteY18" fmla="*/ 151924 h 1924050"/>
                  <a:gd name="connsiteX19" fmla="*/ 1640681 w 2533650"/>
                  <a:gd name="connsiteY19" fmla="*/ 124301 h 1924050"/>
                  <a:gd name="connsiteX20" fmla="*/ 1578769 w 2533650"/>
                  <a:gd name="connsiteY20" fmla="*/ 35719 h 1924050"/>
                  <a:gd name="connsiteX21" fmla="*/ 1253966 w 2533650"/>
                  <a:gd name="connsiteY21" fmla="*/ 7144 h 1924050"/>
                  <a:gd name="connsiteX22" fmla="*/ 644366 w 2533650"/>
                  <a:gd name="connsiteY22" fmla="*/ 142399 h 1924050"/>
                  <a:gd name="connsiteX23" fmla="*/ 299561 w 2533650"/>
                  <a:gd name="connsiteY23" fmla="*/ 142399 h 1924050"/>
                  <a:gd name="connsiteX24" fmla="*/ 295751 w 2533650"/>
                  <a:gd name="connsiteY24" fmla="*/ 142399 h 1924050"/>
                  <a:gd name="connsiteX25" fmla="*/ 217646 w 2533650"/>
                  <a:gd name="connsiteY25" fmla="*/ 162401 h 1924050"/>
                  <a:gd name="connsiteX26" fmla="*/ 72866 w 2533650"/>
                  <a:gd name="connsiteY26" fmla="*/ 341471 h 1924050"/>
                  <a:gd name="connsiteX27" fmla="*/ 7144 w 2533650"/>
                  <a:gd name="connsiteY27" fmla="*/ 801529 h 1924050"/>
                  <a:gd name="connsiteX28" fmla="*/ 12859 w 2533650"/>
                  <a:gd name="connsiteY28" fmla="*/ 984409 h 1924050"/>
                  <a:gd name="connsiteX29" fmla="*/ 64294 w 2533650"/>
                  <a:gd name="connsiteY29" fmla="*/ 1052036 h 1924050"/>
                  <a:gd name="connsiteX30" fmla="*/ 64294 w 2533650"/>
                  <a:gd name="connsiteY30" fmla="*/ 1097756 h 1924050"/>
                  <a:gd name="connsiteX31" fmla="*/ 19526 w 2533650"/>
                  <a:gd name="connsiteY31" fmla="*/ 1097756 h 1924050"/>
                  <a:gd name="connsiteX32" fmla="*/ 19526 w 2533650"/>
                  <a:gd name="connsiteY32" fmla="*/ 1485424 h 1924050"/>
                  <a:gd name="connsiteX33" fmla="*/ 157639 w 2533650"/>
                  <a:gd name="connsiteY33" fmla="*/ 1485424 h 1924050"/>
                  <a:gd name="connsiteX34" fmla="*/ 157639 w 2533650"/>
                  <a:gd name="connsiteY34" fmla="*/ 1097756 h 1924050"/>
                  <a:gd name="connsiteX35" fmla="*/ 112871 w 2533650"/>
                  <a:gd name="connsiteY35" fmla="*/ 1097756 h 1924050"/>
                  <a:gd name="connsiteX36" fmla="*/ 112871 w 2533650"/>
                  <a:gd name="connsiteY36" fmla="*/ 1052036 h 1924050"/>
                  <a:gd name="connsiteX37" fmla="*/ 165259 w 2533650"/>
                  <a:gd name="connsiteY37" fmla="*/ 974884 h 1924050"/>
                  <a:gd name="connsiteX38" fmla="*/ 159544 w 2533650"/>
                  <a:gd name="connsiteY38" fmla="*/ 801529 h 1924050"/>
                  <a:gd name="connsiteX39" fmla="*/ 226219 w 2533650"/>
                  <a:gd name="connsiteY39" fmla="*/ 373856 h 1924050"/>
                  <a:gd name="connsiteX40" fmla="*/ 226219 w 2533650"/>
                  <a:gd name="connsiteY40" fmla="*/ 1802606 h 1924050"/>
                  <a:gd name="connsiteX41" fmla="*/ 344329 w 2533650"/>
                  <a:gd name="connsiteY41" fmla="*/ 1920716 h 1924050"/>
                  <a:gd name="connsiteX42" fmla="*/ 462439 w 2533650"/>
                  <a:gd name="connsiteY42" fmla="*/ 1802606 h 1924050"/>
                  <a:gd name="connsiteX43" fmla="*/ 462439 w 2533650"/>
                  <a:gd name="connsiteY43" fmla="*/ 942499 h 1924050"/>
                  <a:gd name="connsiteX44" fmla="*/ 506254 w 2533650"/>
                  <a:gd name="connsiteY44" fmla="*/ 942499 h 1924050"/>
                  <a:gd name="connsiteX45" fmla="*/ 506254 w 2533650"/>
                  <a:gd name="connsiteY45" fmla="*/ 1802606 h 1924050"/>
                  <a:gd name="connsiteX46" fmla="*/ 624364 w 2533650"/>
                  <a:gd name="connsiteY46" fmla="*/ 1920716 h 1924050"/>
                  <a:gd name="connsiteX47" fmla="*/ 742474 w 2533650"/>
                  <a:gd name="connsiteY47" fmla="*/ 1802606 h 1924050"/>
                  <a:gd name="connsiteX48" fmla="*/ 742474 w 2533650"/>
                  <a:gd name="connsiteY48" fmla="*/ 265271 h 1924050"/>
                  <a:gd name="connsiteX49" fmla="*/ 1049179 w 2533650"/>
                  <a:gd name="connsiteY49" fmla="*/ 175736 h 1924050"/>
                  <a:gd name="connsiteX50" fmla="*/ 1115854 w 2533650"/>
                  <a:gd name="connsiteY50" fmla="*/ 227171 h 1924050"/>
                  <a:gd name="connsiteX51" fmla="*/ 1115854 w 2533650"/>
                  <a:gd name="connsiteY51" fmla="*/ 227171 h 1924050"/>
                  <a:gd name="connsiteX52" fmla="*/ 1222534 w 2533650"/>
                  <a:gd name="connsiteY52" fmla="*/ 222409 h 1924050"/>
                  <a:gd name="connsiteX53" fmla="*/ 1633061 w 2533650"/>
                  <a:gd name="connsiteY53" fmla="*/ 282416 h 1924050"/>
                  <a:gd name="connsiteX54" fmla="*/ 1743551 w 2533650"/>
                  <a:gd name="connsiteY54" fmla="*/ 318611 h 1924050"/>
                  <a:gd name="connsiteX55" fmla="*/ 1555909 w 2533650"/>
                  <a:gd name="connsiteY55" fmla="*/ 1239679 h 1924050"/>
                  <a:gd name="connsiteX56" fmla="*/ 1560671 w 2533650"/>
                  <a:gd name="connsiteY56" fmla="*/ 1242536 h 1924050"/>
                  <a:gd name="connsiteX57" fmla="*/ 1968341 w 2533650"/>
                  <a:gd name="connsiteY57" fmla="*/ 1325404 h 1924050"/>
                  <a:gd name="connsiteX58" fmla="*/ 2376011 w 2533650"/>
                  <a:gd name="connsiteY58" fmla="*/ 1242536 h 1924050"/>
                  <a:gd name="connsiteX59" fmla="*/ 2380774 w 2533650"/>
                  <a:gd name="connsiteY59" fmla="*/ 1239679 h 1924050"/>
                  <a:gd name="connsiteX60" fmla="*/ 2216944 w 2533650"/>
                  <a:gd name="connsiteY60" fmla="*/ 434816 h 1924050"/>
                  <a:gd name="connsiteX61" fmla="*/ 2218849 w 2533650"/>
                  <a:gd name="connsiteY61" fmla="*/ 437674 h 1924050"/>
                  <a:gd name="connsiteX62" fmla="*/ 2398871 w 2533650"/>
                  <a:gd name="connsiteY62" fmla="*/ 974884 h 1924050"/>
                  <a:gd name="connsiteX63" fmla="*/ 2436971 w 2533650"/>
                  <a:gd name="connsiteY63" fmla="*/ 1024414 h 1924050"/>
                  <a:gd name="connsiteX64" fmla="*/ 2436971 w 2533650"/>
                  <a:gd name="connsiteY64" fmla="*/ 1075849 h 1924050"/>
                  <a:gd name="connsiteX65" fmla="*/ 2391251 w 2533650"/>
                  <a:gd name="connsiteY65" fmla="*/ 1074896 h 1924050"/>
                  <a:gd name="connsiteX66" fmla="*/ 2391251 w 2533650"/>
                  <a:gd name="connsiteY66" fmla="*/ 1074896 h 1924050"/>
                  <a:gd name="connsiteX67" fmla="*/ 447199 w 2533650"/>
                  <a:gd name="connsiteY67" fmla="*/ 222409 h 1924050"/>
                  <a:gd name="connsiteX68" fmla="*/ 483394 w 2533650"/>
                  <a:gd name="connsiteY68" fmla="*/ 222409 h 1924050"/>
                  <a:gd name="connsiteX69" fmla="*/ 519589 w 2533650"/>
                  <a:gd name="connsiteY69" fmla="*/ 222409 h 1924050"/>
                  <a:gd name="connsiteX70" fmla="*/ 537686 w 2533650"/>
                  <a:gd name="connsiteY70" fmla="*/ 293846 h 1924050"/>
                  <a:gd name="connsiteX71" fmla="*/ 534829 w 2533650"/>
                  <a:gd name="connsiteY71" fmla="*/ 298609 h 1924050"/>
                  <a:gd name="connsiteX72" fmla="*/ 483394 w 2533650"/>
                  <a:gd name="connsiteY72" fmla="*/ 317659 h 1924050"/>
                  <a:gd name="connsiteX73" fmla="*/ 431959 w 2533650"/>
                  <a:gd name="connsiteY73" fmla="*/ 298609 h 1924050"/>
                  <a:gd name="connsiteX74" fmla="*/ 429101 w 2533650"/>
                  <a:gd name="connsiteY74" fmla="*/ 293846 h 1924050"/>
                  <a:gd name="connsiteX75" fmla="*/ 447199 w 2533650"/>
                  <a:gd name="connsiteY75" fmla="*/ 222409 h 1924050"/>
                  <a:gd name="connsiteX76" fmla="*/ 483394 w 2533650"/>
                  <a:gd name="connsiteY76" fmla="*/ 836771 h 1924050"/>
                  <a:gd name="connsiteX77" fmla="*/ 392906 w 2533650"/>
                  <a:gd name="connsiteY77" fmla="*/ 722471 h 1924050"/>
                  <a:gd name="connsiteX78" fmla="*/ 445294 w 2533650"/>
                  <a:gd name="connsiteY78" fmla="*/ 338614 h 1924050"/>
                  <a:gd name="connsiteX79" fmla="*/ 483394 w 2533650"/>
                  <a:gd name="connsiteY79" fmla="*/ 345281 h 1924050"/>
                  <a:gd name="connsiteX80" fmla="*/ 483394 w 2533650"/>
                  <a:gd name="connsiteY80" fmla="*/ 345281 h 1924050"/>
                  <a:gd name="connsiteX81" fmla="*/ 483394 w 2533650"/>
                  <a:gd name="connsiteY81" fmla="*/ 345281 h 1924050"/>
                  <a:gd name="connsiteX82" fmla="*/ 521494 w 2533650"/>
                  <a:gd name="connsiteY82" fmla="*/ 338614 h 1924050"/>
                  <a:gd name="connsiteX83" fmla="*/ 573881 w 2533650"/>
                  <a:gd name="connsiteY83" fmla="*/ 722471 h 1924050"/>
                  <a:gd name="connsiteX84" fmla="*/ 483394 w 2533650"/>
                  <a:gd name="connsiteY84" fmla="*/ 836771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533650" h="1924050">
                    <a:moveTo>
                      <a:pt x="2391251" y="1074896"/>
                    </a:moveTo>
                    <a:lnTo>
                      <a:pt x="2391251" y="1462564"/>
                    </a:lnTo>
                    <a:lnTo>
                      <a:pt x="2529364" y="1462564"/>
                    </a:lnTo>
                    <a:lnTo>
                      <a:pt x="2529364" y="1074896"/>
                    </a:lnTo>
                    <a:lnTo>
                      <a:pt x="2484596" y="1074896"/>
                    </a:lnTo>
                    <a:lnTo>
                      <a:pt x="2484596" y="1022509"/>
                    </a:lnTo>
                    <a:cubicBezTo>
                      <a:pt x="2509361" y="1012031"/>
                      <a:pt x="2524601" y="985361"/>
                      <a:pt x="2520791" y="957739"/>
                    </a:cubicBezTo>
                    <a:cubicBezTo>
                      <a:pt x="2476976" y="625316"/>
                      <a:pt x="2386489" y="442436"/>
                      <a:pt x="2299811" y="340519"/>
                    </a:cubicBezTo>
                    <a:cubicBezTo>
                      <a:pt x="2218849" y="246221"/>
                      <a:pt x="2141696" y="226219"/>
                      <a:pt x="2121694" y="222409"/>
                    </a:cubicBezTo>
                    <a:cubicBezTo>
                      <a:pt x="2118836" y="221456"/>
                      <a:pt x="2113121" y="220504"/>
                      <a:pt x="2107406" y="218599"/>
                    </a:cubicBezTo>
                    <a:lnTo>
                      <a:pt x="2083594" y="405289"/>
                    </a:lnTo>
                    <a:lnTo>
                      <a:pt x="1990249" y="292894"/>
                    </a:lnTo>
                    <a:lnTo>
                      <a:pt x="2065496" y="210026"/>
                    </a:lnTo>
                    <a:cubicBezTo>
                      <a:pt x="2037874" y="205264"/>
                      <a:pt x="2003584" y="201454"/>
                      <a:pt x="1967389" y="201454"/>
                    </a:cubicBezTo>
                    <a:cubicBezTo>
                      <a:pt x="1931194" y="201454"/>
                      <a:pt x="1896904" y="205264"/>
                      <a:pt x="1869281" y="210026"/>
                    </a:cubicBezTo>
                    <a:lnTo>
                      <a:pt x="1944529" y="292894"/>
                    </a:lnTo>
                    <a:lnTo>
                      <a:pt x="1851184" y="405289"/>
                    </a:lnTo>
                    <a:lnTo>
                      <a:pt x="1827371" y="216694"/>
                    </a:lnTo>
                    <a:cubicBezTo>
                      <a:pt x="1794034" y="202406"/>
                      <a:pt x="1724501" y="176689"/>
                      <a:pt x="1630204" y="151924"/>
                    </a:cubicBezTo>
                    <a:cubicBezTo>
                      <a:pt x="1634966" y="143351"/>
                      <a:pt x="1638776" y="134779"/>
                      <a:pt x="1640681" y="124301"/>
                    </a:cubicBezTo>
                    <a:cubicBezTo>
                      <a:pt x="1648301" y="82391"/>
                      <a:pt x="1619726" y="43339"/>
                      <a:pt x="1578769" y="35719"/>
                    </a:cubicBezTo>
                    <a:cubicBezTo>
                      <a:pt x="1460659" y="14764"/>
                      <a:pt x="1352074" y="7144"/>
                      <a:pt x="1253966" y="7144"/>
                    </a:cubicBezTo>
                    <a:cubicBezTo>
                      <a:pt x="917734" y="7144"/>
                      <a:pt x="709136" y="106204"/>
                      <a:pt x="644366" y="142399"/>
                    </a:cubicBezTo>
                    <a:lnTo>
                      <a:pt x="299561" y="142399"/>
                    </a:lnTo>
                    <a:cubicBezTo>
                      <a:pt x="298609" y="142399"/>
                      <a:pt x="296704" y="142399"/>
                      <a:pt x="295751" y="142399"/>
                    </a:cubicBezTo>
                    <a:cubicBezTo>
                      <a:pt x="278606" y="142399"/>
                      <a:pt x="250031" y="146209"/>
                      <a:pt x="217646" y="162401"/>
                    </a:cubicBezTo>
                    <a:cubicBezTo>
                      <a:pt x="166211" y="188119"/>
                      <a:pt x="110966" y="243364"/>
                      <a:pt x="72866" y="341471"/>
                    </a:cubicBezTo>
                    <a:cubicBezTo>
                      <a:pt x="33814" y="443389"/>
                      <a:pt x="7144" y="586264"/>
                      <a:pt x="7144" y="801529"/>
                    </a:cubicBezTo>
                    <a:cubicBezTo>
                      <a:pt x="7144" y="857726"/>
                      <a:pt x="9049" y="917734"/>
                      <a:pt x="12859" y="984409"/>
                    </a:cubicBezTo>
                    <a:cubicBezTo>
                      <a:pt x="14764" y="1015841"/>
                      <a:pt x="35719" y="1042511"/>
                      <a:pt x="64294" y="1052036"/>
                    </a:cubicBezTo>
                    <a:lnTo>
                      <a:pt x="64294" y="1097756"/>
                    </a:lnTo>
                    <a:lnTo>
                      <a:pt x="19526" y="1097756"/>
                    </a:lnTo>
                    <a:lnTo>
                      <a:pt x="19526" y="1485424"/>
                    </a:lnTo>
                    <a:lnTo>
                      <a:pt x="157639" y="1485424"/>
                    </a:lnTo>
                    <a:lnTo>
                      <a:pt x="157639" y="1097756"/>
                    </a:lnTo>
                    <a:lnTo>
                      <a:pt x="112871" y="1097756"/>
                    </a:lnTo>
                    <a:lnTo>
                      <a:pt x="112871" y="1052036"/>
                    </a:lnTo>
                    <a:cubicBezTo>
                      <a:pt x="145256" y="1041559"/>
                      <a:pt x="167164" y="1010126"/>
                      <a:pt x="165259" y="974884"/>
                    </a:cubicBezTo>
                    <a:cubicBezTo>
                      <a:pt x="161449" y="911066"/>
                      <a:pt x="159544" y="853916"/>
                      <a:pt x="159544" y="801529"/>
                    </a:cubicBezTo>
                    <a:cubicBezTo>
                      <a:pt x="159544" y="571024"/>
                      <a:pt x="192881" y="441484"/>
                      <a:pt x="226219" y="373856"/>
                    </a:cubicBezTo>
                    <a:lnTo>
                      <a:pt x="226219" y="1802606"/>
                    </a:lnTo>
                    <a:cubicBezTo>
                      <a:pt x="226219" y="1867376"/>
                      <a:pt x="278606" y="1920716"/>
                      <a:pt x="344329" y="1920716"/>
                    </a:cubicBezTo>
                    <a:cubicBezTo>
                      <a:pt x="409099" y="1920716"/>
                      <a:pt x="462439" y="1868329"/>
                      <a:pt x="462439" y="1802606"/>
                    </a:cubicBezTo>
                    <a:lnTo>
                      <a:pt x="462439" y="942499"/>
                    </a:lnTo>
                    <a:lnTo>
                      <a:pt x="506254" y="942499"/>
                    </a:lnTo>
                    <a:lnTo>
                      <a:pt x="506254" y="1802606"/>
                    </a:lnTo>
                    <a:cubicBezTo>
                      <a:pt x="506254" y="1867376"/>
                      <a:pt x="558641" y="1920716"/>
                      <a:pt x="624364" y="1920716"/>
                    </a:cubicBezTo>
                    <a:cubicBezTo>
                      <a:pt x="689134" y="1920716"/>
                      <a:pt x="742474" y="1868329"/>
                      <a:pt x="742474" y="1802606"/>
                    </a:cubicBezTo>
                    <a:lnTo>
                      <a:pt x="742474" y="265271"/>
                    </a:lnTo>
                    <a:cubicBezTo>
                      <a:pt x="792004" y="240506"/>
                      <a:pt x="895826" y="197644"/>
                      <a:pt x="1049179" y="175736"/>
                    </a:cubicBezTo>
                    <a:cubicBezTo>
                      <a:pt x="1054894" y="207169"/>
                      <a:pt x="1083469" y="230029"/>
                      <a:pt x="1115854" y="227171"/>
                    </a:cubicBezTo>
                    <a:lnTo>
                      <a:pt x="1115854" y="227171"/>
                    </a:lnTo>
                    <a:cubicBezTo>
                      <a:pt x="1152049" y="224314"/>
                      <a:pt x="1187291" y="222409"/>
                      <a:pt x="1222534" y="222409"/>
                    </a:cubicBezTo>
                    <a:cubicBezTo>
                      <a:pt x="1382554" y="222409"/>
                      <a:pt x="1528286" y="251936"/>
                      <a:pt x="1633061" y="282416"/>
                    </a:cubicBezTo>
                    <a:cubicBezTo>
                      <a:pt x="1677829" y="294799"/>
                      <a:pt x="1715929" y="308134"/>
                      <a:pt x="1743551" y="318611"/>
                    </a:cubicBezTo>
                    <a:lnTo>
                      <a:pt x="1555909" y="1239679"/>
                    </a:lnTo>
                    <a:cubicBezTo>
                      <a:pt x="1555909" y="1239679"/>
                      <a:pt x="1557814" y="1240631"/>
                      <a:pt x="1560671" y="1242536"/>
                    </a:cubicBezTo>
                    <a:cubicBezTo>
                      <a:pt x="1588294" y="1256824"/>
                      <a:pt x="1727359" y="1325404"/>
                      <a:pt x="1968341" y="1325404"/>
                    </a:cubicBezTo>
                    <a:cubicBezTo>
                      <a:pt x="2209324" y="1325404"/>
                      <a:pt x="2348389" y="1256824"/>
                      <a:pt x="2376011" y="1242536"/>
                    </a:cubicBezTo>
                    <a:cubicBezTo>
                      <a:pt x="2378869" y="1240631"/>
                      <a:pt x="2380774" y="1239679"/>
                      <a:pt x="2380774" y="1239679"/>
                    </a:cubicBezTo>
                    <a:lnTo>
                      <a:pt x="2216944" y="434816"/>
                    </a:lnTo>
                    <a:cubicBezTo>
                      <a:pt x="2217896" y="435769"/>
                      <a:pt x="2218849" y="436721"/>
                      <a:pt x="2218849" y="437674"/>
                    </a:cubicBezTo>
                    <a:cubicBezTo>
                      <a:pt x="2282666" y="519589"/>
                      <a:pt x="2359819" y="677704"/>
                      <a:pt x="2398871" y="974884"/>
                    </a:cubicBezTo>
                    <a:cubicBezTo>
                      <a:pt x="2401729" y="997744"/>
                      <a:pt x="2416969" y="1015841"/>
                      <a:pt x="2436971" y="1024414"/>
                    </a:cubicBezTo>
                    <a:lnTo>
                      <a:pt x="2436971" y="1075849"/>
                    </a:lnTo>
                    <a:lnTo>
                      <a:pt x="2391251" y="1074896"/>
                    </a:lnTo>
                    <a:lnTo>
                      <a:pt x="2391251" y="1074896"/>
                    </a:lnTo>
                    <a:close/>
                    <a:moveTo>
                      <a:pt x="447199" y="222409"/>
                    </a:moveTo>
                    <a:lnTo>
                      <a:pt x="483394" y="222409"/>
                    </a:lnTo>
                    <a:lnTo>
                      <a:pt x="519589" y="222409"/>
                    </a:lnTo>
                    <a:lnTo>
                      <a:pt x="537686" y="293846"/>
                    </a:lnTo>
                    <a:lnTo>
                      <a:pt x="534829" y="298609"/>
                    </a:lnTo>
                    <a:cubicBezTo>
                      <a:pt x="519589" y="310991"/>
                      <a:pt x="501491" y="317659"/>
                      <a:pt x="483394" y="317659"/>
                    </a:cubicBezTo>
                    <a:cubicBezTo>
                      <a:pt x="465296" y="317659"/>
                      <a:pt x="447199" y="310991"/>
                      <a:pt x="431959" y="298609"/>
                    </a:cubicBezTo>
                    <a:lnTo>
                      <a:pt x="429101" y="293846"/>
                    </a:lnTo>
                    <a:lnTo>
                      <a:pt x="447199" y="222409"/>
                    </a:lnTo>
                    <a:close/>
                    <a:moveTo>
                      <a:pt x="483394" y="836771"/>
                    </a:moveTo>
                    <a:lnTo>
                      <a:pt x="392906" y="722471"/>
                    </a:lnTo>
                    <a:lnTo>
                      <a:pt x="445294" y="338614"/>
                    </a:lnTo>
                    <a:cubicBezTo>
                      <a:pt x="457676" y="343376"/>
                      <a:pt x="471011" y="345281"/>
                      <a:pt x="483394" y="345281"/>
                    </a:cubicBezTo>
                    <a:lnTo>
                      <a:pt x="483394" y="345281"/>
                    </a:lnTo>
                    <a:cubicBezTo>
                      <a:pt x="483394" y="345281"/>
                      <a:pt x="483394" y="345281"/>
                      <a:pt x="483394" y="345281"/>
                    </a:cubicBezTo>
                    <a:cubicBezTo>
                      <a:pt x="496729" y="345281"/>
                      <a:pt x="509111" y="342424"/>
                      <a:pt x="521494" y="338614"/>
                    </a:cubicBezTo>
                    <a:lnTo>
                      <a:pt x="573881" y="722471"/>
                    </a:lnTo>
                    <a:lnTo>
                      <a:pt x="483394" y="8367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4B845E2F-9C0C-48FC-BE44-25E8ADEF6693}"/>
                  </a:ext>
                </a:extLst>
              </p:cNvPr>
              <p:cNvSpPr/>
              <p:nvPr/>
            </p:nvSpPr>
            <p:spPr>
              <a:xfrm>
                <a:off x="4537233" y="3416141"/>
                <a:ext cx="180975" cy="152400"/>
              </a:xfrm>
              <a:custGeom>
                <a:avLst/>
                <a:gdLst>
                  <a:gd name="connsiteX0" fmla="*/ 7144 w 180975"/>
                  <a:gd name="connsiteY0" fmla="*/ 82391 h 152400"/>
                  <a:gd name="connsiteX1" fmla="*/ 68104 w 180975"/>
                  <a:gd name="connsiteY1" fmla="*/ 82391 h 152400"/>
                  <a:gd name="connsiteX2" fmla="*/ 87154 w 180975"/>
                  <a:gd name="connsiteY2" fmla="*/ 85249 h 152400"/>
                  <a:gd name="connsiteX3" fmla="*/ 95726 w 180975"/>
                  <a:gd name="connsiteY3" fmla="*/ 87154 h 152400"/>
                  <a:gd name="connsiteX4" fmla="*/ 174784 w 180975"/>
                  <a:gd name="connsiteY4" fmla="*/ 149066 h 152400"/>
                  <a:gd name="connsiteX5" fmla="*/ 174784 w 180975"/>
                  <a:gd name="connsiteY5" fmla="*/ 22384 h 152400"/>
                  <a:gd name="connsiteX6" fmla="*/ 154781 w 180975"/>
                  <a:gd name="connsiteY6" fmla="*/ 7144 h 152400"/>
                  <a:gd name="connsiteX7" fmla="*/ 104299 w 180975"/>
                  <a:gd name="connsiteY7" fmla="*/ 7144 h 152400"/>
                  <a:gd name="connsiteX8" fmla="*/ 7144 w 180975"/>
                  <a:gd name="connsiteY8" fmla="*/ 82391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7144" y="82391"/>
                    </a:moveTo>
                    <a:lnTo>
                      <a:pt x="68104" y="82391"/>
                    </a:lnTo>
                    <a:cubicBezTo>
                      <a:pt x="74771" y="82391"/>
                      <a:pt x="80486" y="83344"/>
                      <a:pt x="87154" y="85249"/>
                    </a:cubicBezTo>
                    <a:cubicBezTo>
                      <a:pt x="90011" y="86201"/>
                      <a:pt x="92869" y="86201"/>
                      <a:pt x="95726" y="87154"/>
                    </a:cubicBezTo>
                    <a:cubicBezTo>
                      <a:pt x="111919" y="91916"/>
                      <a:pt x="144304" y="110014"/>
                      <a:pt x="174784" y="149066"/>
                    </a:cubicBezTo>
                    <a:lnTo>
                      <a:pt x="174784" y="22384"/>
                    </a:lnTo>
                    <a:cubicBezTo>
                      <a:pt x="174784" y="13811"/>
                      <a:pt x="166211" y="7144"/>
                      <a:pt x="154781" y="7144"/>
                    </a:cubicBezTo>
                    <a:lnTo>
                      <a:pt x="104299" y="7144"/>
                    </a:lnTo>
                    <a:cubicBezTo>
                      <a:pt x="81439" y="42386"/>
                      <a:pt x="47149" y="69056"/>
                      <a:pt x="7144" y="823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xmlns="" id="{0535DD61-FB43-4B56-BA78-AE478F2A02AE}"/>
                  </a:ext>
                </a:extLst>
              </p:cNvPr>
              <p:cNvSpPr/>
              <p:nvPr/>
            </p:nvSpPr>
            <p:spPr>
              <a:xfrm>
                <a:off x="4664868" y="3912393"/>
                <a:ext cx="9525" cy="19050"/>
              </a:xfrm>
              <a:custGeom>
                <a:avLst/>
                <a:gdLst>
                  <a:gd name="connsiteX0" fmla="*/ 7144 w 9525"/>
                  <a:gd name="connsiteY0" fmla="*/ 14764 h 19050"/>
                  <a:gd name="connsiteX1" fmla="*/ 7144 w 9525"/>
                  <a:gd name="connsiteY1" fmla="*/ 14764 h 19050"/>
                  <a:gd name="connsiteX2" fmla="*/ 7144 w 9525"/>
                  <a:gd name="connsiteY2" fmla="*/ 7144 h 19050"/>
                  <a:gd name="connsiteX3" fmla="*/ 7144 w 9525"/>
                  <a:gd name="connsiteY3" fmla="*/ 1476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4764"/>
                    </a:moveTo>
                    <a:lnTo>
                      <a:pt x="7144" y="14764"/>
                    </a:lnTo>
                    <a:cubicBezTo>
                      <a:pt x="7144" y="11906"/>
                      <a:pt x="7144" y="9049"/>
                      <a:pt x="7144" y="7144"/>
                    </a:cubicBez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xmlns="" id="{614754D4-DE99-4516-8B23-9878A96F0172}"/>
                  </a:ext>
                </a:extLst>
              </p:cNvPr>
              <p:cNvSpPr/>
              <p:nvPr/>
            </p:nvSpPr>
            <p:spPr>
              <a:xfrm>
                <a:off x="4292441" y="3911441"/>
                <a:ext cx="9525" cy="19050"/>
              </a:xfrm>
              <a:custGeom>
                <a:avLst/>
                <a:gdLst>
                  <a:gd name="connsiteX0" fmla="*/ 7144 w 9525"/>
                  <a:gd name="connsiteY0" fmla="*/ 15716 h 19050"/>
                  <a:gd name="connsiteX1" fmla="*/ 7144 w 9525"/>
                  <a:gd name="connsiteY1" fmla="*/ 15716 h 19050"/>
                  <a:gd name="connsiteX2" fmla="*/ 7144 w 9525"/>
                  <a:gd name="connsiteY2" fmla="*/ 7144 h 19050"/>
                  <a:gd name="connsiteX3" fmla="*/ 7144 w 9525"/>
                  <a:gd name="connsiteY3" fmla="*/ 1571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5716"/>
                    </a:moveTo>
                    <a:lnTo>
                      <a:pt x="7144" y="15716"/>
                    </a:lnTo>
                    <a:lnTo>
                      <a:pt x="7144" y="7144"/>
                    </a:lnTo>
                    <a:cubicBezTo>
                      <a:pt x="8096" y="10001"/>
                      <a:pt x="7144" y="12859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xmlns="" id="{EF40B2C6-1EC9-4B3D-855E-96C69DC9C1E0}"/>
                  </a:ext>
                </a:extLst>
              </p:cNvPr>
              <p:cNvSpPr/>
              <p:nvPr/>
            </p:nvSpPr>
            <p:spPr>
              <a:xfrm>
                <a:off x="4253388" y="3417093"/>
                <a:ext cx="180975" cy="152400"/>
              </a:xfrm>
              <a:custGeom>
                <a:avLst/>
                <a:gdLst>
                  <a:gd name="connsiteX0" fmla="*/ 86201 w 180975"/>
                  <a:gd name="connsiteY0" fmla="*/ 87154 h 152400"/>
                  <a:gd name="connsiteX1" fmla="*/ 93821 w 180975"/>
                  <a:gd name="connsiteY1" fmla="*/ 85249 h 152400"/>
                  <a:gd name="connsiteX2" fmla="*/ 113824 w 180975"/>
                  <a:gd name="connsiteY2" fmla="*/ 82391 h 152400"/>
                  <a:gd name="connsiteX3" fmla="*/ 174784 w 180975"/>
                  <a:gd name="connsiteY3" fmla="*/ 82391 h 152400"/>
                  <a:gd name="connsiteX4" fmla="*/ 77629 w 180975"/>
                  <a:gd name="connsiteY4" fmla="*/ 7144 h 152400"/>
                  <a:gd name="connsiteX5" fmla="*/ 27146 w 180975"/>
                  <a:gd name="connsiteY5" fmla="*/ 7144 h 152400"/>
                  <a:gd name="connsiteX6" fmla="*/ 7144 w 180975"/>
                  <a:gd name="connsiteY6" fmla="*/ 22384 h 152400"/>
                  <a:gd name="connsiteX7" fmla="*/ 7144 w 180975"/>
                  <a:gd name="connsiteY7" fmla="*/ 149066 h 152400"/>
                  <a:gd name="connsiteX8" fmla="*/ 86201 w 180975"/>
                  <a:gd name="connsiteY8" fmla="*/ 8715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86201" y="87154"/>
                    </a:moveTo>
                    <a:cubicBezTo>
                      <a:pt x="88106" y="86201"/>
                      <a:pt x="90964" y="86201"/>
                      <a:pt x="93821" y="85249"/>
                    </a:cubicBezTo>
                    <a:cubicBezTo>
                      <a:pt x="100489" y="83344"/>
                      <a:pt x="107156" y="82391"/>
                      <a:pt x="113824" y="82391"/>
                    </a:cubicBezTo>
                    <a:lnTo>
                      <a:pt x="174784" y="82391"/>
                    </a:lnTo>
                    <a:cubicBezTo>
                      <a:pt x="134779" y="69056"/>
                      <a:pt x="100489" y="42386"/>
                      <a:pt x="77629" y="7144"/>
                    </a:cubicBezTo>
                    <a:lnTo>
                      <a:pt x="27146" y="7144"/>
                    </a:lnTo>
                    <a:cubicBezTo>
                      <a:pt x="15716" y="7144"/>
                      <a:pt x="7144" y="13811"/>
                      <a:pt x="7144" y="22384"/>
                    </a:cubicBezTo>
                    <a:lnTo>
                      <a:pt x="7144" y="149066"/>
                    </a:lnTo>
                    <a:cubicBezTo>
                      <a:pt x="37624" y="110014"/>
                      <a:pt x="70009" y="91916"/>
                      <a:pt x="86201" y="87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xmlns="" id="{0CA3B0AA-ECD8-42C1-A9D6-2F7F0206E40E}"/>
                  </a:ext>
                </a:extLst>
              </p:cNvPr>
              <p:cNvSpPr/>
              <p:nvPr/>
            </p:nvSpPr>
            <p:spPr>
              <a:xfrm>
                <a:off x="4311491" y="3511391"/>
                <a:ext cx="342900" cy="447675"/>
              </a:xfrm>
              <a:custGeom>
                <a:avLst/>
                <a:gdLst>
                  <a:gd name="connsiteX0" fmla="*/ 341471 w 342900"/>
                  <a:gd name="connsiteY0" fmla="*/ 449104 h 447675"/>
                  <a:gd name="connsiteX1" fmla="*/ 341471 w 342900"/>
                  <a:gd name="connsiteY1" fmla="*/ 283369 h 447675"/>
                  <a:gd name="connsiteX2" fmla="*/ 261461 w 342900"/>
                  <a:gd name="connsiteY2" fmla="*/ 7144 h 447675"/>
                  <a:gd name="connsiteX3" fmla="*/ 89059 w 342900"/>
                  <a:gd name="connsiteY3" fmla="*/ 7144 h 447675"/>
                  <a:gd name="connsiteX4" fmla="*/ 7144 w 342900"/>
                  <a:gd name="connsiteY4" fmla="*/ 287179 h 447675"/>
                  <a:gd name="connsiteX5" fmla="*/ 7144 w 342900"/>
                  <a:gd name="connsiteY5" fmla="*/ 449104 h 447675"/>
                  <a:gd name="connsiteX6" fmla="*/ 341471 w 342900"/>
                  <a:gd name="connsiteY6" fmla="*/ 449104 h 447675"/>
                  <a:gd name="connsiteX7" fmla="*/ 341471 w 342900"/>
                  <a:gd name="connsiteY7" fmla="*/ 44910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447675">
                    <a:moveTo>
                      <a:pt x="341471" y="449104"/>
                    </a:moveTo>
                    <a:lnTo>
                      <a:pt x="341471" y="283369"/>
                    </a:lnTo>
                    <a:cubicBezTo>
                      <a:pt x="278606" y="196691"/>
                      <a:pt x="264319" y="78581"/>
                      <a:pt x="261461" y="7144"/>
                    </a:cubicBezTo>
                    <a:lnTo>
                      <a:pt x="89059" y="7144"/>
                    </a:lnTo>
                    <a:cubicBezTo>
                      <a:pt x="87154" y="79534"/>
                      <a:pt x="71914" y="200501"/>
                      <a:pt x="7144" y="287179"/>
                    </a:cubicBezTo>
                    <a:lnTo>
                      <a:pt x="7144" y="449104"/>
                    </a:lnTo>
                    <a:lnTo>
                      <a:pt x="341471" y="449104"/>
                    </a:lnTo>
                    <a:lnTo>
                      <a:pt x="341471" y="4491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xmlns="" id="{0146C1B3-8630-4B7F-A734-98E6E890FE8B}"/>
                  </a:ext>
                </a:extLst>
              </p:cNvPr>
              <p:cNvSpPr/>
              <p:nvPr/>
            </p:nvSpPr>
            <p:spPr>
              <a:xfrm>
                <a:off x="4312443" y="3975258"/>
                <a:ext cx="342900" cy="581025"/>
              </a:xfrm>
              <a:custGeom>
                <a:avLst/>
                <a:gdLst>
                  <a:gd name="connsiteX0" fmla="*/ 159544 w 342900"/>
                  <a:gd name="connsiteY0" fmla="*/ 504349 h 581025"/>
                  <a:gd name="connsiteX1" fmla="*/ 159544 w 342900"/>
                  <a:gd name="connsiteY1" fmla="*/ 182404 h 581025"/>
                  <a:gd name="connsiteX2" fmla="*/ 188119 w 342900"/>
                  <a:gd name="connsiteY2" fmla="*/ 182404 h 581025"/>
                  <a:gd name="connsiteX3" fmla="*/ 188119 w 342900"/>
                  <a:gd name="connsiteY3" fmla="*/ 504349 h 581025"/>
                  <a:gd name="connsiteX4" fmla="*/ 264319 w 342900"/>
                  <a:gd name="connsiteY4" fmla="*/ 580549 h 581025"/>
                  <a:gd name="connsiteX5" fmla="*/ 340519 w 342900"/>
                  <a:gd name="connsiteY5" fmla="*/ 504349 h 581025"/>
                  <a:gd name="connsiteX6" fmla="*/ 340519 w 342900"/>
                  <a:gd name="connsiteY6" fmla="*/ 7144 h 581025"/>
                  <a:gd name="connsiteX7" fmla="*/ 7144 w 342900"/>
                  <a:gd name="connsiteY7" fmla="*/ 7144 h 581025"/>
                  <a:gd name="connsiteX8" fmla="*/ 7144 w 342900"/>
                  <a:gd name="connsiteY8" fmla="*/ 504349 h 581025"/>
                  <a:gd name="connsiteX9" fmla="*/ 83344 w 342900"/>
                  <a:gd name="connsiteY9" fmla="*/ 580549 h 581025"/>
                  <a:gd name="connsiteX10" fmla="*/ 159544 w 342900"/>
                  <a:gd name="connsiteY10" fmla="*/ 504349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581025">
                    <a:moveTo>
                      <a:pt x="159544" y="504349"/>
                    </a:moveTo>
                    <a:lnTo>
                      <a:pt x="159544" y="182404"/>
                    </a:lnTo>
                    <a:lnTo>
                      <a:pt x="188119" y="182404"/>
                    </a:lnTo>
                    <a:lnTo>
                      <a:pt x="188119" y="504349"/>
                    </a:lnTo>
                    <a:cubicBezTo>
                      <a:pt x="188119" y="546259"/>
                      <a:pt x="222409" y="580549"/>
                      <a:pt x="264319" y="580549"/>
                    </a:cubicBezTo>
                    <a:cubicBezTo>
                      <a:pt x="306229" y="580549"/>
                      <a:pt x="340519" y="546259"/>
                      <a:pt x="340519" y="504349"/>
                    </a:cubicBezTo>
                    <a:lnTo>
                      <a:pt x="340519" y="7144"/>
                    </a:lnTo>
                    <a:lnTo>
                      <a:pt x="7144" y="7144"/>
                    </a:lnTo>
                    <a:lnTo>
                      <a:pt x="7144" y="504349"/>
                    </a:lnTo>
                    <a:cubicBezTo>
                      <a:pt x="7144" y="546259"/>
                      <a:pt x="41434" y="580549"/>
                      <a:pt x="83344" y="580549"/>
                    </a:cubicBezTo>
                    <a:cubicBezTo>
                      <a:pt x="125254" y="580549"/>
                      <a:pt x="159544" y="547211"/>
                      <a:pt x="159544" y="504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xmlns="" id="{0330B82C-5F17-4FEA-819E-E80A44ED59A5}"/>
                  </a:ext>
                </a:extLst>
              </p:cNvPr>
              <p:cNvSpPr/>
              <p:nvPr/>
            </p:nvSpPr>
            <p:spPr>
              <a:xfrm>
                <a:off x="4604861" y="3509486"/>
                <a:ext cx="200025" cy="590550"/>
              </a:xfrm>
              <a:custGeom>
                <a:avLst/>
                <a:gdLst>
                  <a:gd name="connsiteX0" fmla="*/ 48101 w 200025"/>
                  <a:gd name="connsiteY0" fmla="*/ 210979 h 590550"/>
                  <a:gd name="connsiteX1" fmla="*/ 48101 w 200025"/>
                  <a:gd name="connsiteY1" fmla="*/ 203359 h 590550"/>
                  <a:gd name="connsiteX2" fmla="*/ 89059 w 200025"/>
                  <a:gd name="connsiteY2" fmla="*/ 495776 h 590550"/>
                  <a:gd name="connsiteX3" fmla="*/ 89059 w 200025"/>
                  <a:gd name="connsiteY3" fmla="*/ 533876 h 590550"/>
                  <a:gd name="connsiteX4" fmla="*/ 140494 w 200025"/>
                  <a:gd name="connsiteY4" fmla="*/ 587216 h 590550"/>
                  <a:gd name="connsiteX5" fmla="*/ 141446 w 200025"/>
                  <a:gd name="connsiteY5" fmla="*/ 587216 h 590550"/>
                  <a:gd name="connsiteX6" fmla="*/ 193834 w 200025"/>
                  <a:gd name="connsiteY6" fmla="*/ 535781 h 590550"/>
                  <a:gd name="connsiteX7" fmla="*/ 193834 w 200025"/>
                  <a:gd name="connsiteY7" fmla="*/ 494824 h 590550"/>
                  <a:gd name="connsiteX8" fmla="*/ 119539 w 200025"/>
                  <a:gd name="connsiteY8" fmla="*/ 106204 h 590550"/>
                  <a:gd name="connsiteX9" fmla="*/ 22384 w 200025"/>
                  <a:gd name="connsiteY9" fmla="*/ 10954 h 590550"/>
                  <a:gd name="connsiteX10" fmla="*/ 15716 w 200025"/>
                  <a:gd name="connsiteY10" fmla="*/ 9049 h 590550"/>
                  <a:gd name="connsiteX11" fmla="*/ 7144 w 200025"/>
                  <a:gd name="connsiteY11" fmla="*/ 7144 h 590550"/>
                  <a:gd name="connsiteX12" fmla="*/ 48101 w 200025"/>
                  <a:gd name="connsiteY12" fmla="*/ 21097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25" h="590550">
                    <a:moveTo>
                      <a:pt x="48101" y="210979"/>
                    </a:moveTo>
                    <a:lnTo>
                      <a:pt x="48101" y="203359"/>
                    </a:lnTo>
                    <a:cubicBezTo>
                      <a:pt x="70009" y="260509"/>
                      <a:pt x="89059" y="352901"/>
                      <a:pt x="89059" y="495776"/>
                    </a:cubicBezTo>
                    <a:cubicBezTo>
                      <a:pt x="89059" y="508159"/>
                      <a:pt x="89059" y="520541"/>
                      <a:pt x="89059" y="533876"/>
                    </a:cubicBezTo>
                    <a:cubicBezTo>
                      <a:pt x="88106" y="562451"/>
                      <a:pt x="110966" y="587216"/>
                      <a:pt x="140494" y="587216"/>
                    </a:cubicBezTo>
                    <a:cubicBezTo>
                      <a:pt x="140494" y="587216"/>
                      <a:pt x="141446" y="587216"/>
                      <a:pt x="141446" y="587216"/>
                    </a:cubicBezTo>
                    <a:cubicBezTo>
                      <a:pt x="170021" y="587216"/>
                      <a:pt x="192881" y="564356"/>
                      <a:pt x="193834" y="535781"/>
                    </a:cubicBezTo>
                    <a:cubicBezTo>
                      <a:pt x="193834" y="521494"/>
                      <a:pt x="193834" y="508159"/>
                      <a:pt x="193834" y="494824"/>
                    </a:cubicBezTo>
                    <a:cubicBezTo>
                      <a:pt x="193834" y="294799"/>
                      <a:pt x="159544" y="176689"/>
                      <a:pt x="119539" y="106204"/>
                    </a:cubicBezTo>
                    <a:cubicBezTo>
                      <a:pt x="79534" y="35719"/>
                      <a:pt x="33814" y="14764"/>
                      <a:pt x="22384" y="10954"/>
                    </a:cubicBezTo>
                    <a:cubicBezTo>
                      <a:pt x="20479" y="10001"/>
                      <a:pt x="17621" y="10001"/>
                      <a:pt x="15716" y="9049"/>
                    </a:cubicBezTo>
                    <a:cubicBezTo>
                      <a:pt x="12859" y="8096"/>
                      <a:pt x="10001" y="7144"/>
                      <a:pt x="7144" y="7144"/>
                    </a:cubicBezTo>
                    <a:cubicBezTo>
                      <a:pt x="7144" y="63341"/>
                      <a:pt x="15716" y="143351"/>
                      <a:pt x="48101" y="2109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xmlns="" id="{E535DA94-EBA3-4C47-B6CA-F7AFA99BD2EF}"/>
                  </a:ext>
                </a:extLst>
              </p:cNvPr>
              <p:cNvSpPr/>
              <p:nvPr/>
            </p:nvSpPr>
            <p:spPr>
              <a:xfrm>
                <a:off x="4166711" y="3511391"/>
                <a:ext cx="200025" cy="590550"/>
              </a:xfrm>
              <a:custGeom>
                <a:avLst/>
                <a:gdLst>
                  <a:gd name="connsiteX0" fmla="*/ 152876 w 200025"/>
                  <a:gd name="connsiteY0" fmla="*/ 213836 h 590550"/>
                  <a:gd name="connsiteX1" fmla="*/ 196691 w 200025"/>
                  <a:gd name="connsiteY1" fmla="*/ 7144 h 590550"/>
                  <a:gd name="connsiteX2" fmla="*/ 185261 w 200025"/>
                  <a:gd name="connsiteY2" fmla="*/ 9049 h 590550"/>
                  <a:gd name="connsiteX3" fmla="*/ 178594 w 200025"/>
                  <a:gd name="connsiteY3" fmla="*/ 10954 h 590550"/>
                  <a:gd name="connsiteX4" fmla="*/ 178594 w 200025"/>
                  <a:gd name="connsiteY4" fmla="*/ 10954 h 590550"/>
                  <a:gd name="connsiteX5" fmla="*/ 81439 w 200025"/>
                  <a:gd name="connsiteY5" fmla="*/ 106204 h 590550"/>
                  <a:gd name="connsiteX6" fmla="*/ 7144 w 200025"/>
                  <a:gd name="connsiteY6" fmla="*/ 494824 h 590550"/>
                  <a:gd name="connsiteX7" fmla="*/ 7144 w 200025"/>
                  <a:gd name="connsiteY7" fmla="*/ 535781 h 590550"/>
                  <a:gd name="connsiteX8" fmla="*/ 59531 w 200025"/>
                  <a:gd name="connsiteY8" fmla="*/ 587216 h 590550"/>
                  <a:gd name="connsiteX9" fmla="*/ 60484 w 200025"/>
                  <a:gd name="connsiteY9" fmla="*/ 587216 h 590550"/>
                  <a:gd name="connsiteX10" fmla="*/ 111919 w 200025"/>
                  <a:gd name="connsiteY10" fmla="*/ 533876 h 590550"/>
                  <a:gd name="connsiteX11" fmla="*/ 110966 w 200025"/>
                  <a:gd name="connsiteY11" fmla="*/ 495776 h 590550"/>
                  <a:gd name="connsiteX12" fmla="*/ 151924 w 200025"/>
                  <a:gd name="connsiteY12" fmla="*/ 203359 h 590550"/>
                  <a:gd name="connsiteX13" fmla="*/ 152876 w 200025"/>
                  <a:gd name="connsiteY13" fmla="*/ 21383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" h="590550">
                    <a:moveTo>
                      <a:pt x="152876" y="213836"/>
                    </a:moveTo>
                    <a:cubicBezTo>
                      <a:pt x="187166" y="145256"/>
                      <a:pt x="195739" y="63341"/>
                      <a:pt x="196691" y="7144"/>
                    </a:cubicBezTo>
                    <a:cubicBezTo>
                      <a:pt x="192881" y="7144"/>
                      <a:pt x="189071" y="8096"/>
                      <a:pt x="185261" y="9049"/>
                    </a:cubicBezTo>
                    <a:cubicBezTo>
                      <a:pt x="183356" y="9049"/>
                      <a:pt x="180499" y="10001"/>
                      <a:pt x="178594" y="10954"/>
                    </a:cubicBezTo>
                    <a:lnTo>
                      <a:pt x="178594" y="10954"/>
                    </a:lnTo>
                    <a:cubicBezTo>
                      <a:pt x="168116" y="13811"/>
                      <a:pt x="121444" y="34766"/>
                      <a:pt x="81439" y="106204"/>
                    </a:cubicBezTo>
                    <a:cubicBezTo>
                      <a:pt x="41434" y="176689"/>
                      <a:pt x="7144" y="293846"/>
                      <a:pt x="7144" y="494824"/>
                    </a:cubicBezTo>
                    <a:cubicBezTo>
                      <a:pt x="7144" y="508159"/>
                      <a:pt x="7144" y="521494"/>
                      <a:pt x="7144" y="535781"/>
                    </a:cubicBezTo>
                    <a:cubicBezTo>
                      <a:pt x="8096" y="564356"/>
                      <a:pt x="30956" y="587216"/>
                      <a:pt x="59531" y="587216"/>
                    </a:cubicBezTo>
                    <a:cubicBezTo>
                      <a:pt x="59531" y="587216"/>
                      <a:pt x="60484" y="587216"/>
                      <a:pt x="60484" y="587216"/>
                    </a:cubicBezTo>
                    <a:cubicBezTo>
                      <a:pt x="89059" y="586264"/>
                      <a:pt x="111919" y="562451"/>
                      <a:pt x="111919" y="533876"/>
                    </a:cubicBezTo>
                    <a:cubicBezTo>
                      <a:pt x="111919" y="520541"/>
                      <a:pt x="110966" y="508159"/>
                      <a:pt x="110966" y="495776"/>
                    </a:cubicBezTo>
                    <a:cubicBezTo>
                      <a:pt x="110966" y="351949"/>
                      <a:pt x="130016" y="260509"/>
                      <a:pt x="151924" y="203359"/>
                    </a:cubicBezTo>
                    <a:cubicBezTo>
                      <a:pt x="152876" y="201454"/>
                      <a:pt x="152876" y="213836"/>
                      <a:pt x="152876" y="2138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xmlns="" id="{86F78D0A-0620-4CBF-A0D1-1FDA00457742}"/>
                  </a:ext>
                </a:extLst>
              </p:cNvPr>
              <p:cNvSpPr/>
              <p:nvPr/>
            </p:nvSpPr>
            <p:spPr>
              <a:xfrm>
                <a:off x="4312443" y="3148488"/>
                <a:ext cx="342900" cy="342900"/>
              </a:xfrm>
              <a:custGeom>
                <a:avLst/>
                <a:gdLst>
                  <a:gd name="connsiteX0" fmla="*/ 340519 w 342900"/>
                  <a:gd name="connsiteY0" fmla="*/ 173831 h 342900"/>
                  <a:gd name="connsiteX1" fmla="*/ 173831 w 342900"/>
                  <a:gd name="connsiteY1" fmla="*/ 340519 h 342900"/>
                  <a:gd name="connsiteX2" fmla="*/ 7144 w 342900"/>
                  <a:gd name="connsiteY2" fmla="*/ 173831 h 342900"/>
                  <a:gd name="connsiteX3" fmla="*/ 173831 w 342900"/>
                  <a:gd name="connsiteY3" fmla="*/ 7144 h 342900"/>
                  <a:gd name="connsiteX4" fmla="*/ 340519 w 342900"/>
                  <a:gd name="connsiteY4" fmla="*/ 1738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42900">
                    <a:moveTo>
                      <a:pt x="340519" y="173831"/>
                    </a:moveTo>
                    <a:cubicBezTo>
                      <a:pt x="340519" y="265890"/>
                      <a:pt x="265890" y="340519"/>
                      <a:pt x="173831" y="340519"/>
                    </a:cubicBezTo>
                    <a:cubicBezTo>
                      <a:pt x="81772" y="340519"/>
                      <a:pt x="7144" y="265890"/>
                      <a:pt x="7144" y="173831"/>
                    </a:cubicBezTo>
                    <a:cubicBezTo>
                      <a:pt x="7144" y="81772"/>
                      <a:pt x="81772" y="7144"/>
                      <a:pt x="173831" y="7144"/>
                    </a:cubicBezTo>
                    <a:cubicBezTo>
                      <a:pt x="265890" y="7144"/>
                      <a:pt x="340519" y="81772"/>
                      <a:pt x="340519" y="173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1" name="그룹 81">
              <a:extLst>
                <a:ext uri="{FF2B5EF4-FFF2-40B4-BE49-F238E27FC236}">
                  <a16:creationId xmlns:a16="http://schemas.microsoft.com/office/drawing/2014/main" xmlns="" id="{097E73D0-F29B-4BA7-ADFE-29829B40E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8538" y="4747380"/>
              <a:ext cx="827852" cy="698479"/>
              <a:chOff x="4452773" y="422258"/>
              <a:chExt cx="597035" cy="503736"/>
            </a:xfrm>
            <a:grpFill/>
          </p:grpSpPr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7A42DA88-E952-4D67-AF5A-5DA5A7A6B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811639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E3AB990-AC16-4D4A-8A28-485589F2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681771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1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1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50"/>
                      <a:pt x="552" y="111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50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6610C26-0D22-4199-ADB5-29601E95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811639"/>
                <a:ext cx="114354" cy="114354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7E014500-F97F-4316-A31B-C5E9933A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70" y="548136"/>
                <a:ext cx="122111" cy="122111"/>
              </a:xfrm>
              <a:custGeom>
                <a:avLst/>
                <a:gdLst>
                  <a:gd name="T0" fmla="*/ 105 w 589"/>
                  <a:gd name="T1" fmla="*/ 34 h 589"/>
                  <a:gd name="T2" fmla="*/ 435 w 589"/>
                  <a:gd name="T3" fmla="*/ 5 h 589"/>
                  <a:gd name="T4" fmla="*/ 555 w 589"/>
                  <a:gd name="T5" fmla="*/ 106 h 589"/>
                  <a:gd name="T6" fmla="*/ 584 w 589"/>
                  <a:gd name="T7" fmla="*/ 436 h 589"/>
                  <a:gd name="T8" fmla="*/ 483 w 589"/>
                  <a:gd name="T9" fmla="*/ 555 h 589"/>
                  <a:gd name="T10" fmla="*/ 153 w 589"/>
                  <a:gd name="T11" fmla="*/ 584 h 589"/>
                  <a:gd name="T12" fmla="*/ 34 w 589"/>
                  <a:gd name="T13" fmla="*/ 484 h 589"/>
                  <a:gd name="T14" fmla="*/ 5 w 589"/>
                  <a:gd name="T15" fmla="*/ 154 h 589"/>
                  <a:gd name="T16" fmla="*/ 105 w 589"/>
                  <a:gd name="T17" fmla="*/ 34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9" h="589">
                    <a:moveTo>
                      <a:pt x="105" y="34"/>
                    </a:moveTo>
                    <a:cubicBezTo>
                      <a:pt x="435" y="5"/>
                      <a:pt x="435" y="5"/>
                      <a:pt x="435" y="5"/>
                    </a:cubicBezTo>
                    <a:cubicBezTo>
                      <a:pt x="496" y="0"/>
                      <a:pt x="550" y="45"/>
                      <a:pt x="555" y="106"/>
                    </a:cubicBezTo>
                    <a:cubicBezTo>
                      <a:pt x="584" y="436"/>
                      <a:pt x="584" y="436"/>
                      <a:pt x="584" y="436"/>
                    </a:cubicBezTo>
                    <a:cubicBezTo>
                      <a:pt x="589" y="496"/>
                      <a:pt x="544" y="550"/>
                      <a:pt x="483" y="555"/>
                    </a:cubicBezTo>
                    <a:cubicBezTo>
                      <a:pt x="153" y="584"/>
                      <a:pt x="153" y="584"/>
                      <a:pt x="153" y="584"/>
                    </a:cubicBezTo>
                    <a:cubicBezTo>
                      <a:pt x="93" y="589"/>
                      <a:pt x="39" y="544"/>
                      <a:pt x="34" y="484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0" y="93"/>
                      <a:pt x="45" y="39"/>
                      <a:pt x="10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3D765C78-B22C-40EC-8600-77662731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436" y="678004"/>
                <a:ext cx="122332" cy="122111"/>
              </a:xfrm>
              <a:custGeom>
                <a:avLst/>
                <a:gdLst>
                  <a:gd name="T0" fmla="*/ 155 w 590"/>
                  <a:gd name="T1" fmla="*/ 5 h 589"/>
                  <a:gd name="T2" fmla="*/ 485 w 590"/>
                  <a:gd name="T3" fmla="*/ 34 h 589"/>
                  <a:gd name="T4" fmla="*/ 585 w 590"/>
                  <a:gd name="T5" fmla="*/ 153 h 589"/>
                  <a:gd name="T6" fmla="*/ 579 w 590"/>
                  <a:gd name="T7" fmla="*/ 223 h 589"/>
                  <a:gd name="T8" fmla="*/ 340 w 590"/>
                  <a:gd name="T9" fmla="*/ 159 h 589"/>
                  <a:gd name="T10" fmla="*/ 186 w 590"/>
                  <a:gd name="T11" fmla="*/ 248 h 589"/>
                  <a:gd name="T12" fmla="*/ 274 w 590"/>
                  <a:gd name="T13" fmla="*/ 402 h 589"/>
                  <a:gd name="T14" fmla="*/ 556 w 590"/>
                  <a:gd name="T15" fmla="*/ 477 h 589"/>
                  <a:gd name="T16" fmla="*/ 556 w 590"/>
                  <a:gd name="T17" fmla="*/ 483 h 589"/>
                  <a:gd name="T18" fmla="*/ 436 w 590"/>
                  <a:gd name="T19" fmla="*/ 584 h 589"/>
                  <a:gd name="T20" fmla="*/ 106 w 590"/>
                  <a:gd name="T21" fmla="*/ 555 h 589"/>
                  <a:gd name="T22" fmla="*/ 6 w 590"/>
                  <a:gd name="T23" fmla="*/ 435 h 589"/>
                  <a:gd name="T24" fmla="*/ 35 w 590"/>
                  <a:gd name="T25" fmla="*/ 105 h 589"/>
                  <a:gd name="T26" fmla="*/ 154 w 590"/>
                  <a:gd name="T27" fmla="*/ 5 h 589"/>
                  <a:gd name="T28" fmla="*/ 155 w 590"/>
                  <a:gd name="T29" fmla="*/ 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0" h="589">
                    <a:moveTo>
                      <a:pt x="155" y="5"/>
                    </a:moveTo>
                    <a:cubicBezTo>
                      <a:pt x="485" y="34"/>
                      <a:pt x="485" y="34"/>
                      <a:pt x="485" y="34"/>
                    </a:cubicBezTo>
                    <a:cubicBezTo>
                      <a:pt x="545" y="39"/>
                      <a:pt x="590" y="93"/>
                      <a:pt x="585" y="153"/>
                    </a:cubicBezTo>
                    <a:cubicBezTo>
                      <a:pt x="579" y="223"/>
                      <a:pt x="579" y="223"/>
                      <a:pt x="579" y="223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273" y="142"/>
                      <a:pt x="204" y="181"/>
                      <a:pt x="186" y="248"/>
                    </a:cubicBezTo>
                    <a:cubicBezTo>
                      <a:pt x="168" y="314"/>
                      <a:pt x="208" y="383"/>
                      <a:pt x="274" y="402"/>
                    </a:cubicBezTo>
                    <a:cubicBezTo>
                      <a:pt x="556" y="477"/>
                      <a:pt x="556" y="477"/>
                      <a:pt x="556" y="477"/>
                    </a:cubicBezTo>
                    <a:cubicBezTo>
                      <a:pt x="556" y="483"/>
                      <a:pt x="556" y="483"/>
                      <a:pt x="556" y="483"/>
                    </a:cubicBezTo>
                    <a:cubicBezTo>
                      <a:pt x="550" y="544"/>
                      <a:pt x="497" y="589"/>
                      <a:pt x="436" y="584"/>
                    </a:cubicBezTo>
                    <a:cubicBezTo>
                      <a:pt x="106" y="555"/>
                      <a:pt x="106" y="555"/>
                      <a:pt x="106" y="555"/>
                    </a:cubicBezTo>
                    <a:cubicBezTo>
                      <a:pt x="46" y="550"/>
                      <a:pt x="0" y="496"/>
                      <a:pt x="6" y="43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45"/>
                      <a:pt x="94" y="0"/>
                      <a:pt x="154" y="5"/>
                    </a:cubicBezTo>
                    <a:lnTo>
                      <a:pt x="155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A38742C7-058A-4083-9A9F-0D8D30522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422258"/>
                <a:ext cx="114354" cy="114576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1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1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1"/>
                      <a:pt x="552" y="441"/>
                      <a:pt x="552" y="441"/>
                    </a:cubicBezTo>
                    <a:cubicBezTo>
                      <a:pt x="552" y="502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2"/>
                      <a:pt x="0" y="44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FF5018A0-DFD3-459F-93C8-93F908F4A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939" y="541710"/>
                <a:ext cx="134743" cy="132970"/>
              </a:xfrm>
              <a:custGeom>
                <a:avLst/>
                <a:gdLst>
                  <a:gd name="T0" fmla="*/ 93 w 650"/>
                  <a:gd name="T1" fmla="*/ 101 h 641"/>
                  <a:gd name="T2" fmla="*/ 413 w 650"/>
                  <a:gd name="T3" fmla="*/ 16 h 641"/>
                  <a:gd name="T4" fmla="*/ 548 w 650"/>
                  <a:gd name="T5" fmla="*/ 94 h 641"/>
                  <a:gd name="T6" fmla="*/ 634 w 650"/>
                  <a:gd name="T7" fmla="*/ 414 h 641"/>
                  <a:gd name="T8" fmla="*/ 556 w 650"/>
                  <a:gd name="T9" fmla="*/ 549 h 641"/>
                  <a:gd name="T10" fmla="*/ 236 w 650"/>
                  <a:gd name="T11" fmla="*/ 635 h 641"/>
                  <a:gd name="T12" fmla="*/ 171 w 650"/>
                  <a:gd name="T13" fmla="*/ 632 h 641"/>
                  <a:gd name="T14" fmla="*/ 385 w 650"/>
                  <a:gd name="T15" fmla="*/ 509 h 641"/>
                  <a:gd name="T16" fmla="*/ 431 w 650"/>
                  <a:gd name="T17" fmla="*/ 338 h 641"/>
                  <a:gd name="T18" fmla="*/ 259 w 650"/>
                  <a:gd name="T19" fmla="*/ 292 h 641"/>
                  <a:gd name="T20" fmla="*/ 61 w 650"/>
                  <a:gd name="T21" fmla="*/ 407 h 641"/>
                  <a:gd name="T22" fmla="*/ 15 w 650"/>
                  <a:gd name="T23" fmla="*/ 237 h 641"/>
                  <a:gd name="T24" fmla="*/ 93 w 650"/>
                  <a:gd name="T25" fmla="*/ 10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641">
                    <a:moveTo>
                      <a:pt x="93" y="101"/>
                    </a:moveTo>
                    <a:cubicBezTo>
                      <a:pt x="413" y="16"/>
                      <a:pt x="413" y="16"/>
                      <a:pt x="413" y="16"/>
                    </a:cubicBezTo>
                    <a:cubicBezTo>
                      <a:pt x="472" y="0"/>
                      <a:pt x="533" y="35"/>
                      <a:pt x="548" y="94"/>
                    </a:cubicBezTo>
                    <a:cubicBezTo>
                      <a:pt x="634" y="414"/>
                      <a:pt x="634" y="414"/>
                      <a:pt x="634" y="414"/>
                    </a:cubicBezTo>
                    <a:cubicBezTo>
                      <a:pt x="650" y="472"/>
                      <a:pt x="615" y="533"/>
                      <a:pt x="556" y="549"/>
                    </a:cubicBezTo>
                    <a:cubicBezTo>
                      <a:pt x="236" y="635"/>
                      <a:pt x="236" y="635"/>
                      <a:pt x="236" y="635"/>
                    </a:cubicBezTo>
                    <a:cubicBezTo>
                      <a:pt x="214" y="641"/>
                      <a:pt x="191" y="640"/>
                      <a:pt x="171" y="632"/>
                    </a:cubicBezTo>
                    <a:cubicBezTo>
                      <a:pt x="385" y="509"/>
                      <a:pt x="385" y="509"/>
                      <a:pt x="385" y="509"/>
                    </a:cubicBezTo>
                    <a:cubicBezTo>
                      <a:pt x="444" y="474"/>
                      <a:pt x="465" y="398"/>
                      <a:pt x="431" y="338"/>
                    </a:cubicBezTo>
                    <a:cubicBezTo>
                      <a:pt x="396" y="278"/>
                      <a:pt x="320" y="257"/>
                      <a:pt x="259" y="292"/>
                    </a:cubicBezTo>
                    <a:cubicBezTo>
                      <a:pt x="61" y="407"/>
                      <a:pt x="61" y="407"/>
                      <a:pt x="61" y="407"/>
                    </a:cubicBezTo>
                    <a:cubicBezTo>
                      <a:pt x="15" y="237"/>
                      <a:pt x="15" y="237"/>
                      <a:pt x="15" y="237"/>
                    </a:cubicBezTo>
                    <a:cubicBezTo>
                      <a:pt x="0" y="178"/>
                      <a:pt x="34" y="117"/>
                      <a:pt x="93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897EE444-1C25-40B7-BB7A-0FA5B8441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2628" y="599995"/>
                <a:ext cx="68480" cy="77123"/>
              </a:xfrm>
              <a:custGeom>
                <a:avLst/>
                <a:gdLst>
                  <a:gd name="T0" fmla="*/ 131 w 331"/>
                  <a:gd name="T1" fmla="*/ 13 h 372"/>
                  <a:gd name="T2" fmla="*/ 310 w 331"/>
                  <a:gd name="T3" fmla="*/ 123 h 372"/>
                  <a:gd name="T4" fmla="*/ 307 w 331"/>
                  <a:gd name="T5" fmla="*/ 124 h 372"/>
                  <a:gd name="T6" fmla="*/ 0 w 331"/>
                  <a:gd name="T7" fmla="*/ 181 h 372"/>
                  <a:gd name="T8" fmla="*/ 131 w 331"/>
                  <a:gd name="T9" fmla="*/ 13 h 372"/>
                  <a:gd name="T10" fmla="*/ 324 w 331"/>
                  <a:gd name="T11" fmla="*/ 186 h 372"/>
                  <a:gd name="T12" fmla="*/ 197 w 331"/>
                  <a:gd name="T13" fmla="*/ 372 h 372"/>
                  <a:gd name="T14" fmla="*/ 324 w 331"/>
                  <a:gd name="T15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1" h="372">
                    <a:moveTo>
                      <a:pt x="131" y="13"/>
                    </a:moveTo>
                    <a:cubicBezTo>
                      <a:pt x="206" y="0"/>
                      <a:pt x="279" y="47"/>
                      <a:pt x="310" y="123"/>
                    </a:cubicBezTo>
                    <a:cubicBezTo>
                      <a:pt x="307" y="124"/>
                      <a:pt x="307" y="124"/>
                      <a:pt x="307" y="124"/>
                    </a:cubicBezTo>
                    <a:cubicBezTo>
                      <a:pt x="210" y="170"/>
                      <a:pt x="106" y="187"/>
                      <a:pt x="0" y="181"/>
                    </a:cubicBezTo>
                    <a:cubicBezTo>
                      <a:pt x="1" y="98"/>
                      <a:pt x="54" y="26"/>
                      <a:pt x="131" y="13"/>
                    </a:cubicBezTo>
                    <a:close/>
                    <a:moveTo>
                      <a:pt x="324" y="186"/>
                    </a:moveTo>
                    <a:cubicBezTo>
                      <a:pt x="331" y="275"/>
                      <a:pt x="277" y="355"/>
                      <a:pt x="197" y="372"/>
                    </a:cubicBezTo>
                    <a:cubicBezTo>
                      <a:pt x="251" y="318"/>
                      <a:pt x="293" y="257"/>
                      <a:pt x="324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2BAFFF44-8171-4F12-B4F1-501C8549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254" y="523094"/>
                <a:ext cx="73133" cy="80890"/>
              </a:xfrm>
              <a:custGeom>
                <a:avLst/>
                <a:gdLst>
                  <a:gd name="T0" fmla="*/ 208 w 353"/>
                  <a:gd name="T1" fmla="*/ 15 h 390"/>
                  <a:gd name="T2" fmla="*/ 336 w 353"/>
                  <a:gd name="T3" fmla="*/ 223 h 390"/>
                  <a:gd name="T4" fmla="*/ 145 w 353"/>
                  <a:gd name="T5" fmla="*/ 374 h 390"/>
                  <a:gd name="T6" fmla="*/ 17 w 353"/>
                  <a:gd name="T7" fmla="*/ 167 h 390"/>
                  <a:gd name="T8" fmla="*/ 208 w 353"/>
                  <a:gd name="T9" fmla="*/ 15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90">
                    <a:moveTo>
                      <a:pt x="208" y="15"/>
                    </a:moveTo>
                    <a:cubicBezTo>
                      <a:pt x="296" y="31"/>
                      <a:pt x="353" y="124"/>
                      <a:pt x="336" y="223"/>
                    </a:cubicBezTo>
                    <a:cubicBezTo>
                      <a:pt x="319" y="322"/>
                      <a:pt x="233" y="390"/>
                      <a:pt x="145" y="374"/>
                    </a:cubicBezTo>
                    <a:cubicBezTo>
                      <a:pt x="57" y="359"/>
                      <a:pt x="0" y="266"/>
                      <a:pt x="17" y="167"/>
                    </a:cubicBezTo>
                    <a:cubicBezTo>
                      <a:pt x="35" y="68"/>
                      <a:pt x="120" y="0"/>
                      <a:pt x="208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52398F3B-D249-4AFB-AD1B-61212DFB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24" y="683323"/>
                <a:ext cx="225384" cy="242671"/>
              </a:xfrm>
              <a:custGeom>
                <a:avLst/>
                <a:gdLst>
                  <a:gd name="T0" fmla="*/ 528 w 1087"/>
                  <a:gd name="T1" fmla="*/ 1041 h 1170"/>
                  <a:gd name="T2" fmla="*/ 528 w 1087"/>
                  <a:gd name="T3" fmla="*/ 1089 h 1170"/>
                  <a:gd name="T4" fmla="*/ 609 w 1087"/>
                  <a:gd name="T5" fmla="*/ 1170 h 1170"/>
                  <a:gd name="T6" fmla="*/ 1006 w 1087"/>
                  <a:gd name="T7" fmla="*/ 1170 h 1170"/>
                  <a:gd name="T8" fmla="*/ 1087 w 1087"/>
                  <a:gd name="T9" fmla="*/ 1089 h 1170"/>
                  <a:gd name="T10" fmla="*/ 1087 w 1087"/>
                  <a:gd name="T11" fmla="*/ 1041 h 1170"/>
                  <a:gd name="T12" fmla="*/ 1006 w 1087"/>
                  <a:gd name="T13" fmla="*/ 960 h 1170"/>
                  <a:gd name="T14" fmla="*/ 801 w 1087"/>
                  <a:gd name="T15" fmla="*/ 960 h 1170"/>
                  <a:gd name="T16" fmla="*/ 916 w 1087"/>
                  <a:gd name="T17" fmla="*/ 760 h 1170"/>
                  <a:gd name="T18" fmla="*/ 947 w 1087"/>
                  <a:gd name="T19" fmla="*/ 755 h 1170"/>
                  <a:gd name="T20" fmla="*/ 839 w 1087"/>
                  <a:gd name="T21" fmla="*/ 147 h 1170"/>
                  <a:gd name="T22" fmla="*/ 652 w 1087"/>
                  <a:gd name="T23" fmla="*/ 15 h 1170"/>
                  <a:gd name="T24" fmla="*/ 582 w 1087"/>
                  <a:gd name="T25" fmla="*/ 50 h 1170"/>
                  <a:gd name="T26" fmla="*/ 379 w 1087"/>
                  <a:gd name="T27" fmla="*/ 248 h 1170"/>
                  <a:gd name="T28" fmla="*/ 111 w 1087"/>
                  <a:gd name="T29" fmla="*/ 176 h 1170"/>
                  <a:gd name="T30" fmla="*/ 12 w 1087"/>
                  <a:gd name="T31" fmla="*/ 234 h 1170"/>
                  <a:gd name="T32" fmla="*/ 69 w 1087"/>
                  <a:gd name="T33" fmla="*/ 333 h 1170"/>
                  <a:gd name="T34" fmla="*/ 382 w 1087"/>
                  <a:gd name="T35" fmla="*/ 416 h 1170"/>
                  <a:gd name="T36" fmla="*/ 461 w 1087"/>
                  <a:gd name="T37" fmla="*/ 395 h 1170"/>
                  <a:gd name="T38" fmla="*/ 541 w 1087"/>
                  <a:gd name="T39" fmla="*/ 315 h 1170"/>
                  <a:gd name="T40" fmla="*/ 628 w 1087"/>
                  <a:gd name="T41" fmla="*/ 811 h 1170"/>
                  <a:gd name="T42" fmla="*/ 646 w 1087"/>
                  <a:gd name="T43" fmla="*/ 808 h 1170"/>
                  <a:gd name="T44" fmla="*/ 540 w 1087"/>
                  <a:gd name="T45" fmla="*/ 992 h 1170"/>
                  <a:gd name="T46" fmla="*/ 528 w 1087"/>
                  <a:gd name="T47" fmla="*/ 104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7" h="1170">
                    <a:moveTo>
                      <a:pt x="528" y="1041"/>
                    </a:moveTo>
                    <a:cubicBezTo>
                      <a:pt x="528" y="1089"/>
                      <a:pt x="528" y="1089"/>
                      <a:pt x="528" y="1089"/>
                    </a:cubicBezTo>
                    <a:cubicBezTo>
                      <a:pt x="528" y="1134"/>
                      <a:pt x="564" y="1170"/>
                      <a:pt x="609" y="1170"/>
                    </a:cubicBezTo>
                    <a:cubicBezTo>
                      <a:pt x="1006" y="1170"/>
                      <a:pt x="1006" y="1170"/>
                      <a:pt x="1006" y="1170"/>
                    </a:cubicBezTo>
                    <a:cubicBezTo>
                      <a:pt x="1051" y="1170"/>
                      <a:pt x="1087" y="1134"/>
                      <a:pt x="1087" y="1089"/>
                    </a:cubicBezTo>
                    <a:cubicBezTo>
                      <a:pt x="1087" y="1041"/>
                      <a:pt x="1087" y="1041"/>
                      <a:pt x="1087" y="1041"/>
                    </a:cubicBezTo>
                    <a:cubicBezTo>
                      <a:pt x="1087" y="996"/>
                      <a:pt x="1051" y="960"/>
                      <a:pt x="1006" y="960"/>
                    </a:cubicBezTo>
                    <a:cubicBezTo>
                      <a:pt x="801" y="960"/>
                      <a:pt x="801" y="960"/>
                      <a:pt x="801" y="960"/>
                    </a:cubicBezTo>
                    <a:cubicBezTo>
                      <a:pt x="916" y="760"/>
                      <a:pt x="916" y="760"/>
                      <a:pt x="916" y="760"/>
                    </a:cubicBezTo>
                    <a:cubicBezTo>
                      <a:pt x="947" y="755"/>
                      <a:pt x="947" y="755"/>
                      <a:pt x="947" y="755"/>
                    </a:cubicBezTo>
                    <a:cubicBezTo>
                      <a:pt x="839" y="147"/>
                      <a:pt x="839" y="147"/>
                      <a:pt x="839" y="147"/>
                    </a:cubicBezTo>
                    <a:cubicBezTo>
                      <a:pt x="824" y="59"/>
                      <a:pt x="739" y="0"/>
                      <a:pt x="652" y="15"/>
                    </a:cubicBezTo>
                    <a:cubicBezTo>
                      <a:pt x="628" y="19"/>
                      <a:pt x="600" y="32"/>
                      <a:pt x="582" y="50"/>
                    </a:cubicBezTo>
                    <a:cubicBezTo>
                      <a:pt x="379" y="248"/>
                      <a:pt x="379" y="248"/>
                      <a:pt x="379" y="248"/>
                    </a:cubicBezTo>
                    <a:cubicBezTo>
                      <a:pt x="111" y="176"/>
                      <a:pt x="111" y="176"/>
                      <a:pt x="111" y="176"/>
                    </a:cubicBezTo>
                    <a:cubicBezTo>
                      <a:pt x="68" y="165"/>
                      <a:pt x="23" y="190"/>
                      <a:pt x="12" y="234"/>
                    </a:cubicBezTo>
                    <a:cubicBezTo>
                      <a:pt x="0" y="277"/>
                      <a:pt x="26" y="321"/>
                      <a:pt x="69" y="333"/>
                    </a:cubicBezTo>
                    <a:cubicBezTo>
                      <a:pt x="382" y="416"/>
                      <a:pt x="382" y="416"/>
                      <a:pt x="382" y="416"/>
                    </a:cubicBezTo>
                    <a:cubicBezTo>
                      <a:pt x="411" y="424"/>
                      <a:pt x="441" y="415"/>
                      <a:pt x="461" y="395"/>
                    </a:cubicBezTo>
                    <a:cubicBezTo>
                      <a:pt x="541" y="315"/>
                      <a:pt x="541" y="315"/>
                      <a:pt x="541" y="315"/>
                    </a:cubicBezTo>
                    <a:cubicBezTo>
                      <a:pt x="628" y="811"/>
                      <a:pt x="628" y="811"/>
                      <a:pt x="628" y="811"/>
                    </a:cubicBezTo>
                    <a:cubicBezTo>
                      <a:pt x="646" y="808"/>
                      <a:pt x="646" y="808"/>
                      <a:pt x="646" y="808"/>
                    </a:cubicBezTo>
                    <a:cubicBezTo>
                      <a:pt x="540" y="992"/>
                      <a:pt x="540" y="992"/>
                      <a:pt x="540" y="992"/>
                    </a:cubicBezTo>
                    <a:cubicBezTo>
                      <a:pt x="532" y="1006"/>
                      <a:pt x="528" y="1024"/>
                      <a:pt x="528" y="10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031B98C4-FFE0-4A39-8063-23D91E3A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773" y="605535"/>
                <a:ext cx="188152" cy="320458"/>
              </a:xfrm>
              <a:custGeom>
                <a:avLst/>
                <a:gdLst>
                  <a:gd name="T0" fmla="*/ 56 w 908"/>
                  <a:gd name="T1" fmla="*/ 885 h 1545"/>
                  <a:gd name="T2" fmla="*/ 56 w 908"/>
                  <a:gd name="T3" fmla="*/ 1464 h 1545"/>
                  <a:gd name="T4" fmla="*/ 137 w 908"/>
                  <a:gd name="T5" fmla="*/ 1545 h 1545"/>
                  <a:gd name="T6" fmla="*/ 186 w 908"/>
                  <a:gd name="T7" fmla="*/ 1545 h 1545"/>
                  <a:gd name="T8" fmla="*/ 267 w 908"/>
                  <a:gd name="T9" fmla="*/ 1464 h 1545"/>
                  <a:gd name="T10" fmla="*/ 267 w 908"/>
                  <a:gd name="T11" fmla="*/ 904 h 1545"/>
                  <a:gd name="T12" fmla="*/ 322 w 908"/>
                  <a:gd name="T13" fmla="*/ 909 h 1545"/>
                  <a:gd name="T14" fmla="*/ 379 w 908"/>
                  <a:gd name="T15" fmla="*/ 258 h 1545"/>
                  <a:gd name="T16" fmla="*/ 494 w 908"/>
                  <a:gd name="T17" fmla="*/ 324 h 1545"/>
                  <a:gd name="T18" fmla="*/ 574 w 908"/>
                  <a:gd name="T19" fmla="*/ 325 h 1545"/>
                  <a:gd name="T20" fmla="*/ 856 w 908"/>
                  <a:gd name="T21" fmla="*/ 162 h 1545"/>
                  <a:gd name="T22" fmla="*/ 886 w 908"/>
                  <a:gd name="T23" fmla="*/ 51 h 1545"/>
                  <a:gd name="T24" fmla="*/ 775 w 908"/>
                  <a:gd name="T25" fmla="*/ 22 h 1545"/>
                  <a:gd name="T26" fmla="*/ 535 w 908"/>
                  <a:gd name="T27" fmla="*/ 161 h 1545"/>
                  <a:gd name="T28" fmla="*/ 322 w 908"/>
                  <a:gd name="T29" fmla="*/ 41 h 1545"/>
                  <a:gd name="T30" fmla="*/ 239 w 908"/>
                  <a:gd name="T31" fmla="*/ 7 h 1545"/>
                  <a:gd name="T32" fmla="*/ 64 w 908"/>
                  <a:gd name="T33" fmla="*/ 154 h 1545"/>
                  <a:gd name="T34" fmla="*/ 0 w 908"/>
                  <a:gd name="T35" fmla="*/ 880 h 1545"/>
                  <a:gd name="T36" fmla="*/ 57 w 908"/>
                  <a:gd name="T37" fmla="*/ 885 h 1545"/>
                  <a:gd name="T38" fmla="*/ 56 w 908"/>
                  <a:gd name="T39" fmla="*/ 88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8" h="1545">
                    <a:moveTo>
                      <a:pt x="56" y="885"/>
                    </a:moveTo>
                    <a:cubicBezTo>
                      <a:pt x="56" y="1464"/>
                      <a:pt x="56" y="1464"/>
                      <a:pt x="56" y="1464"/>
                    </a:cubicBezTo>
                    <a:cubicBezTo>
                      <a:pt x="56" y="1509"/>
                      <a:pt x="93" y="1545"/>
                      <a:pt x="137" y="1545"/>
                    </a:cubicBezTo>
                    <a:cubicBezTo>
                      <a:pt x="186" y="1545"/>
                      <a:pt x="186" y="1545"/>
                      <a:pt x="186" y="1545"/>
                    </a:cubicBezTo>
                    <a:cubicBezTo>
                      <a:pt x="230" y="1545"/>
                      <a:pt x="267" y="1509"/>
                      <a:pt x="267" y="1464"/>
                    </a:cubicBezTo>
                    <a:cubicBezTo>
                      <a:pt x="267" y="904"/>
                      <a:pt x="267" y="904"/>
                      <a:pt x="267" y="904"/>
                    </a:cubicBezTo>
                    <a:cubicBezTo>
                      <a:pt x="322" y="909"/>
                      <a:pt x="322" y="909"/>
                      <a:pt x="322" y="909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494" y="324"/>
                      <a:pt x="494" y="324"/>
                      <a:pt x="494" y="324"/>
                    </a:cubicBezTo>
                    <a:cubicBezTo>
                      <a:pt x="519" y="339"/>
                      <a:pt x="549" y="338"/>
                      <a:pt x="574" y="325"/>
                    </a:cubicBezTo>
                    <a:cubicBezTo>
                      <a:pt x="856" y="162"/>
                      <a:pt x="856" y="162"/>
                      <a:pt x="856" y="162"/>
                    </a:cubicBezTo>
                    <a:cubicBezTo>
                      <a:pt x="894" y="139"/>
                      <a:pt x="908" y="90"/>
                      <a:pt x="886" y="51"/>
                    </a:cubicBezTo>
                    <a:cubicBezTo>
                      <a:pt x="863" y="13"/>
                      <a:pt x="814" y="0"/>
                      <a:pt x="775" y="22"/>
                    </a:cubicBezTo>
                    <a:cubicBezTo>
                      <a:pt x="535" y="161"/>
                      <a:pt x="535" y="161"/>
                      <a:pt x="535" y="161"/>
                    </a:cubicBezTo>
                    <a:cubicBezTo>
                      <a:pt x="322" y="41"/>
                      <a:pt x="322" y="41"/>
                      <a:pt x="322" y="41"/>
                    </a:cubicBezTo>
                    <a:cubicBezTo>
                      <a:pt x="292" y="23"/>
                      <a:pt x="265" y="10"/>
                      <a:pt x="239" y="7"/>
                    </a:cubicBezTo>
                    <a:cubicBezTo>
                      <a:pt x="151" y="0"/>
                      <a:pt x="71" y="66"/>
                      <a:pt x="64" y="154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57" y="885"/>
                      <a:pt x="57" y="885"/>
                      <a:pt x="57" y="885"/>
                    </a:cubicBezTo>
                    <a:lnTo>
                      <a:pt x="56" y="8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08C8CE7C-2283-429E-8661-EE21DC7F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633" y="629913"/>
                <a:ext cx="67593" cy="55404"/>
              </a:xfrm>
              <a:custGeom>
                <a:avLst/>
                <a:gdLst>
                  <a:gd name="T0" fmla="*/ 326 w 326"/>
                  <a:gd name="T1" fmla="*/ 0 h 267"/>
                  <a:gd name="T2" fmla="*/ 0 w 326"/>
                  <a:gd name="T3" fmla="*/ 60 h 267"/>
                  <a:gd name="T4" fmla="*/ 127 w 326"/>
                  <a:gd name="T5" fmla="*/ 267 h 267"/>
                  <a:gd name="T6" fmla="*/ 326 w 326"/>
                  <a:gd name="T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267">
                    <a:moveTo>
                      <a:pt x="326" y="0"/>
                    </a:moveTo>
                    <a:cubicBezTo>
                      <a:pt x="230" y="46"/>
                      <a:pt x="122" y="66"/>
                      <a:pt x="0" y="60"/>
                    </a:cubicBezTo>
                    <a:cubicBezTo>
                      <a:pt x="11" y="151"/>
                      <a:pt x="57" y="218"/>
                      <a:pt x="127" y="267"/>
                    </a:cubicBezTo>
                    <a:cubicBezTo>
                      <a:pt x="221" y="195"/>
                      <a:pt x="287" y="106"/>
                      <a:pt x="3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9C8A4A37-67F4-4B7F-9CF2-766645FE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675" y="615951"/>
                <a:ext cx="8865" cy="12411"/>
              </a:xfrm>
              <a:custGeom>
                <a:avLst/>
                <a:gdLst>
                  <a:gd name="T0" fmla="*/ 11 w 43"/>
                  <a:gd name="T1" fmla="*/ 60 h 60"/>
                  <a:gd name="T2" fmla="*/ 31 w 43"/>
                  <a:gd name="T3" fmla="*/ 0 h 60"/>
                  <a:gd name="T4" fmla="*/ 11 w 43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60">
                    <a:moveTo>
                      <a:pt x="11" y="60"/>
                    </a:moveTo>
                    <a:cubicBezTo>
                      <a:pt x="0" y="39"/>
                      <a:pt x="6" y="19"/>
                      <a:pt x="31" y="0"/>
                    </a:cubicBezTo>
                    <a:cubicBezTo>
                      <a:pt x="43" y="33"/>
                      <a:pt x="36" y="53"/>
                      <a:pt x="11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200D556F-91EC-44E8-9112-55378801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556" y="627475"/>
                <a:ext cx="12411" cy="8865"/>
              </a:xfrm>
              <a:custGeom>
                <a:avLst/>
                <a:gdLst>
                  <a:gd name="T0" fmla="*/ 0 w 60"/>
                  <a:gd name="T1" fmla="*/ 11 h 43"/>
                  <a:gd name="T2" fmla="*/ 60 w 60"/>
                  <a:gd name="T3" fmla="*/ 31 h 43"/>
                  <a:gd name="T4" fmla="*/ 0 w 60"/>
                  <a:gd name="T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3">
                    <a:moveTo>
                      <a:pt x="0" y="11"/>
                    </a:moveTo>
                    <a:cubicBezTo>
                      <a:pt x="22" y="0"/>
                      <a:pt x="42" y="6"/>
                      <a:pt x="60" y="31"/>
                    </a:cubicBezTo>
                    <a:cubicBezTo>
                      <a:pt x="28" y="43"/>
                      <a:pt x="8" y="35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014255F9-D207-4951-851B-FFFAA7C5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2934" y="4889458"/>
              <a:ext cx="937151" cy="556403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2" name="그룹 97">
              <a:extLst>
                <a:ext uri="{FF2B5EF4-FFF2-40B4-BE49-F238E27FC236}">
                  <a16:creationId xmlns:a16="http://schemas.microsoft.com/office/drawing/2014/main" xmlns="" id="{783B05BE-40C7-49CB-8245-40E30B51A764}"/>
                </a:ext>
              </a:extLst>
            </p:cNvPr>
            <p:cNvGrpSpPr/>
            <p:nvPr/>
          </p:nvGrpSpPr>
          <p:grpSpPr>
            <a:xfrm>
              <a:off x="6634178" y="4769232"/>
              <a:ext cx="805869" cy="676627"/>
              <a:chOff x="11255743" y="2326119"/>
              <a:chExt cx="837499" cy="703183"/>
            </a:xfrm>
            <a:grpFill/>
          </p:grpSpPr>
          <p:sp>
            <p:nvSpPr>
              <p:cNvPr id="99" name="Freeform 29">
                <a:extLst>
                  <a:ext uri="{FF2B5EF4-FFF2-40B4-BE49-F238E27FC236}">
                    <a16:creationId xmlns:a16="http://schemas.microsoft.com/office/drawing/2014/main" xmlns="" id="{CC652768-65CC-4528-8509-40D61C4C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4245" y="2465611"/>
                <a:ext cx="245474" cy="56232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30">
                <a:extLst>
                  <a:ext uri="{FF2B5EF4-FFF2-40B4-BE49-F238E27FC236}">
                    <a16:creationId xmlns:a16="http://schemas.microsoft.com/office/drawing/2014/main" xmlns="" id="{413DB289-6419-4072-9A37-77095A49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8270" y="2326119"/>
                <a:ext cx="113065" cy="11279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xmlns="" id="{A27B5D28-F2B6-49AD-BCA7-9A0C91800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55743" y="2559877"/>
                <a:ext cx="252013" cy="468062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Oval 32">
                <a:extLst>
                  <a:ext uri="{FF2B5EF4-FFF2-40B4-BE49-F238E27FC236}">
                    <a16:creationId xmlns:a16="http://schemas.microsoft.com/office/drawing/2014/main" xmlns="" id="{62472F15-FD33-4822-95EC-D3C5FFDB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6034" y="2432645"/>
                <a:ext cx="112793" cy="11306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xmlns="" id="{D9F0DE0C-A692-401E-866B-573F7A5F9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5861" y="2886813"/>
                <a:ext cx="50403" cy="142489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xmlns="" id="{032CD88C-CA2B-4624-805D-CC639E72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4437" y="2884906"/>
                <a:ext cx="50403" cy="144396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FDB63316-3628-4A90-9FD7-F9BA8C9E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2592" y="2454168"/>
                <a:ext cx="115517" cy="115790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xmlns="" id="{6701A353-71FA-4511-A218-989A7B217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90010" y="2575679"/>
                <a:ext cx="303232" cy="342192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Oval 37">
                <a:extLst>
                  <a:ext uri="{FF2B5EF4-FFF2-40B4-BE49-F238E27FC236}">
                    <a16:creationId xmlns:a16="http://schemas.microsoft.com/office/drawing/2014/main" xmlns="" id="{C0325439-9650-4E13-A0E8-43013230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4976" y="2656868"/>
                <a:ext cx="87728" cy="8772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xmlns="" id="{43E1E3F7-0C37-44F0-B1C4-BF3EFC7F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202" y="2755766"/>
                <a:ext cx="170551" cy="273536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16" name="직사각형 115">
            <a:extLst>
              <a:ext uri="{FF2B5EF4-FFF2-40B4-BE49-F238E27FC236}">
                <a16:creationId xmlns:a16="http://schemas.microsoft.com/office/drawing/2014/main" xmlns="" id="{81A993A8-223F-460E-9BD5-68087172ABF8}"/>
              </a:ext>
            </a:extLst>
          </p:cNvPr>
          <p:cNvSpPr/>
          <p:nvPr/>
        </p:nvSpPr>
        <p:spPr>
          <a:xfrm>
            <a:off x="1209675" y="4333875"/>
            <a:ext cx="7610475" cy="104774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8000">
                <a:schemeClr val="accent1">
                  <a:lumMod val="96000"/>
                  <a:lumOff val="4000"/>
                </a:schemeClr>
              </a:gs>
              <a:gs pos="100000">
                <a:srgbClr val="4870E0"/>
              </a:gs>
            </a:gsLst>
            <a:lin ang="5400000" scaled="1"/>
          </a:gradFill>
        </p:spPr>
        <p:txBody>
          <a:bodyPr wrap="square" lIns="144000" rIns="144000" anchor="ctr">
            <a:noAutofit/>
          </a:bodyPr>
          <a:lstStyle/>
          <a:p>
            <a:pPr algn="ctr"/>
            <a:r>
              <a:rPr lang="ko-KR" altLang="en-US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생활권  </a:t>
            </a:r>
            <a:r>
              <a:rPr lang="ko-KR" altLang="en-US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FFDF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중심</a:t>
            </a:r>
            <a:r>
              <a:rPr lang="ko-KR" altLang="en-US" sz="20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으로</a:t>
            </a:r>
            <a:r>
              <a:rPr lang="en-US" altLang="ko-KR" sz="20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20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지역특색에  맞는  공동체   형성 지원</a:t>
            </a:r>
            <a:endParaRPr lang="en-US" altLang="ko-KR" sz="2000" b="1" spc="-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xmlns="" id="{73F7847E-F25E-45FD-B4E6-4D560E1D0517}"/>
              </a:ext>
            </a:extLst>
          </p:cNvPr>
          <p:cNvSpPr/>
          <p:nvPr/>
        </p:nvSpPr>
        <p:spPr>
          <a:xfrm>
            <a:off x="1219200" y="3609975"/>
            <a:ext cx="7591425" cy="7143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258">
                <a:srgbClr val="CBAE45">
                  <a:lumMod val="41000"/>
                  <a:lumOff val="59000"/>
                </a:srgbClr>
              </a:gs>
              <a:gs pos="11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lIns="144000" tIns="144000" rIns="144000" bIns="144000" anchor="ctr">
            <a:noAutofit/>
          </a:bodyPr>
          <a:lstStyle/>
          <a:p>
            <a:pPr algn="ctr"/>
            <a:r>
              <a:rPr lang="en-US" altLang="ko-KR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단지와   단지연결</a:t>
            </a:r>
            <a:r>
              <a:rPr lang="en-US" altLang="ko-KR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지역의  문제 해결    </a:t>
            </a:r>
            <a:r>
              <a:rPr lang="ko-KR" altLang="en-US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</a:t>
            </a:r>
            <a:r>
              <a:rPr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형성</a:t>
            </a:r>
            <a:endParaRPr lang="en-US" altLang="ko-KR" sz="20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2" name="이등변 삼각형 121">
            <a:extLst>
              <a:ext uri="{FF2B5EF4-FFF2-40B4-BE49-F238E27FC236}">
                <a16:creationId xmlns:a16="http://schemas.microsoft.com/office/drawing/2014/main" xmlns="" id="{6CCC7EEF-ACAD-432F-97CD-BDCDC2A7F34A}"/>
              </a:ext>
            </a:extLst>
          </p:cNvPr>
          <p:cNvSpPr/>
          <p:nvPr/>
        </p:nvSpPr>
        <p:spPr>
          <a:xfrm rot="10800000">
            <a:off x="4754880" y="4302248"/>
            <a:ext cx="414726" cy="262131"/>
          </a:xfrm>
          <a:prstGeom prst="triangl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9561097-2A9C-4009-BFC6-6BC8070700D8}"/>
              </a:ext>
            </a:extLst>
          </p:cNvPr>
          <p:cNvSpPr/>
          <p:nvPr/>
        </p:nvSpPr>
        <p:spPr>
          <a:xfrm>
            <a:off x="1694899" y="2139434"/>
            <a:ext cx="6516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생활권 중심 공동체 형성 지원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AC774E32-4F58-47CD-A5EA-CA30BD94065A}"/>
              </a:ext>
            </a:extLst>
          </p:cNvPr>
          <p:cNvCxnSpPr/>
          <p:nvPr/>
        </p:nvCxnSpPr>
        <p:spPr>
          <a:xfrm flipV="1">
            <a:off x="4953000" y="0"/>
            <a:ext cx="0" cy="1192792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1083416D-30D5-445A-A33E-9EE6B86725D0}"/>
              </a:ext>
            </a:extLst>
          </p:cNvPr>
          <p:cNvSpPr/>
          <p:nvPr/>
        </p:nvSpPr>
        <p:spPr>
          <a:xfrm>
            <a:off x="-15000" y="0"/>
            <a:ext cx="9936000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xmlns="" id="{6E26634E-9C4B-4ED8-AB82-275CD6C49CD5}"/>
              </a:ext>
            </a:extLst>
          </p:cNvPr>
          <p:cNvSpPr/>
          <p:nvPr/>
        </p:nvSpPr>
        <p:spPr>
          <a:xfrm>
            <a:off x="4654927" y="1179314"/>
            <a:ext cx="596146" cy="596146"/>
          </a:xfrm>
          <a:prstGeom prst="ellipse">
            <a:avLst/>
          </a:prstGeom>
          <a:solidFill>
            <a:srgbClr val="2F5597"/>
          </a:solidFill>
        </p:spPr>
        <p:txBody>
          <a:bodyPr wrap="none" anchor="ctr">
            <a:noAutofit/>
          </a:bodyPr>
          <a:lstStyle/>
          <a:p>
            <a:pPr algn="ctr" fontAlgn="base"/>
            <a:r>
              <a: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2C4E7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2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BAA28DA-F595-41EC-A2EE-FADA767D75AE}"/>
              </a:ext>
            </a:extLst>
          </p:cNvPr>
          <p:cNvSpPr/>
          <p:nvPr/>
        </p:nvSpPr>
        <p:spPr>
          <a:xfrm>
            <a:off x="3882193" y="745752"/>
            <a:ext cx="2141612" cy="338554"/>
          </a:xfrm>
          <a:prstGeom prst="rect">
            <a:avLst/>
          </a:prstGeom>
          <a:solidFill>
            <a:srgbClr val="B2C4E7"/>
          </a:solidFill>
        </p:spPr>
        <p:txBody>
          <a:bodyPr wrap="none">
            <a:spAutoFit/>
          </a:bodyPr>
          <a:lstStyle/>
          <a:p>
            <a:pPr algn="ctr" fontAlgn="base"/>
            <a:r>
              <a:rPr lang="ko-KR" altLang="en-US" sz="16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활성화 정책 </a:t>
            </a:r>
            <a:r>
              <a:rPr lang="ko-KR" altLang="en-US" sz="16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소개</a:t>
            </a:r>
            <a:endParaRPr lang="en-US" altLang="ko-KR" sz="16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8AB808F1-E548-4641-A9CF-9AFFB42F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26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0978926F-69A3-4B53-B058-C99495B483D3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xmlns="" id="{12EB12C2-68DA-4067-BC83-D1FAEEABFDE0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xmlns="" id="{10893E70-4541-450B-B936-C8961DB9CF9C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xmlns="" id="{3DD6FBC8-369A-4126-B272-6DD05215873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xmlns="" id="{C13B90E4-0C8A-45BB-82E5-9433CCA5BE77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3" name="직사각형 102">
                  <a:extLst>
                    <a:ext uri="{FF2B5EF4-FFF2-40B4-BE49-F238E27FC236}">
                      <a16:creationId xmlns:a16="http://schemas.microsoft.com/office/drawing/2014/main" xmlns="" id="{178BDD8A-19A0-45B5-A89C-068B6D764545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4" name="직사각형 103">
                  <a:extLst>
                    <a:ext uri="{FF2B5EF4-FFF2-40B4-BE49-F238E27FC236}">
                      <a16:creationId xmlns:a16="http://schemas.microsoft.com/office/drawing/2014/main" xmlns="" id="{060D949B-2D40-430F-99E9-ED2DCE9F80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05" name="그룹 104">
                  <a:extLst>
                    <a:ext uri="{FF2B5EF4-FFF2-40B4-BE49-F238E27FC236}">
                      <a16:creationId xmlns:a16="http://schemas.microsoft.com/office/drawing/2014/main" xmlns="" id="{A0D21BF3-9DED-4143-9484-6D094A69E9C2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08" name="직사각형 107">
                    <a:extLst>
                      <a:ext uri="{FF2B5EF4-FFF2-40B4-BE49-F238E27FC236}">
                        <a16:creationId xmlns:a16="http://schemas.microsoft.com/office/drawing/2014/main" xmlns="" id="{BBCAC08A-AE33-423E-A9E2-8EBF6AD688E2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09" name="직사각형 108">
                    <a:extLst>
                      <a:ext uri="{FF2B5EF4-FFF2-40B4-BE49-F238E27FC236}">
                        <a16:creationId xmlns:a16="http://schemas.microsoft.com/office/drawing/2014/main" xmlns="" id="{A0AC01F8-1C3D-4378-A239-1C0B32F2CFDA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10" name="직선 연결선 109">
                    <a:extLst>
                      <a:ext uri="{FF2B5EF4-FFF2-40B4-BE49-F238E27FC236}">
                        <a16:creationId xmlns:a16="http://schemas.microsoft.com/office/drawing/2014/main" xmlns="" id="{232DD2C5-78B4-41D5-B1D3-700FA2B8C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6" name="직사각형 105">
                  <a:extLst>
                    <a:ext uri="{FF2B5EF4-FFF2-40B4-BE49-F238E27FC236}">
                      <a16:creationId xmlns:a16="http://schemas.microsoft.com/office/drawing/2014/main" xmlns="" id="{F376D8E6-93B6-4C66-9235-47E020915ABB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직각 삼각형 106">
                  <a:extLst>
                    <a:ext uri="{FF2B5EF4-FFF2-40B4-BE49-F238E27FC236}">
                      <a16:creationId xmlns:a16="http://schemas.microsoft.com/office/drawing/2014/main" xmlns="" id="{D9879EA6-64A6-490F-B553-9F664B2B53FF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92" name="그룹 91">
                <a:extLst>
                  <a:ext uri="{FF2B5EF4-FFF2-40B4-BE49-F238E27FC236}">
                    <a16:creationId xmlns:a16="http://schemas.microsoft.com/office/drawing/2014/main" xmlns="" id="{BB262B57-8FF9-4E17-90C9-B8633FE15C20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93" name="Freeform 458">
                  <a:extLst>
                    <a:ext uri="{FF2B5EF4-FFF2-40B4-BE49-F238E27FC236}">
                      <a16:creationId xmlns:a16="http://schemas.microsoft.com/office/drawing/2014/main" xmlns="" id="{EA953DFB-2DCC-4128-8666-9E84E65390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4" name="Freeform 458">
                  <a:extLst>
                    <a:ext uri="{FF2B5EF4-FFF2-40B4-BE49-F238E27FC236}">
                      <a16:creationId xmlns:a16="http://schemas.microsoft.com/office/drawing/2014/main" xmlns="" id="{E722C4F3-7AA2-4992-B057-BC778FF2DA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5" name="Freeform 458">
                  <a:extLst>
                    <a:ext uri="{FF2B5EF4-FFF2-40B4-BE49-F238E27FC236}">
                      <a16:creationId xmlns:a16="http://schemas.microsoft.com/office/drawing/2014/main" xmlns="" id="{FD0E7528-E1E1-4307-95F1-F02DC3CA0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6" name="직사각형 95">
                  <a:extLst>
                    <a:ext uri="{FF2B5EF4-FFF2-40B4-BE49-F238E27FC236}">
                      <a16:creationId xmlns:a16="http://schemas.microsoft.com/office/drawing/2014/main" xmlns="" id="{E0DFB8C0-3B0E-4124-8173-8D302F049C5F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xmlns="" id="{15F19EE0-3AFB-4B21-B80F-03E821128525}"/>
                    </a:ext>
                  </a:extLst>
                </p:cNvPr>
                <p:cNvSpPr/>
                <p:nvPr/>
              </p:nvSpPr>
              <p:spPr>
                <a:xfrm>
                  <a:off x="4005859" y="48371"/>
                  <a:ext cx="142218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xmlns="" id="{1658DD30-6921-4859-A08B-9169BD9E32EB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99" name="Freeform 458">
                  <a:extLst>
                    <a:ext uri="{FF2B5EF4-FFF2-40B4-BE49-F238E27FC236}">
                      <a16:creationId xmlns:a16="http://schemas.microsoft.com/office/drawing/2014/main" xmlns="" id="{E73823C1-C8FE-42EA-88CB-E31B85779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xmlns="" id="{31FCAF83-F6FF-43C1-90EA-39B579D32AFE}"/>
                    </a:ext>
                  </a:extLst>
                </p:cNvPr>
                <p:cNvSpPr/>
                <p:nvPr/>
              </p:nvSpPr>
              <p:spPr>
                <a:xfrm>
                  <a:off x="2250277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</a:t>
                  </a: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형성 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0E58AA1-276F-4F02-A8E7-5F080FFB4F1F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개 생활권 중심의 특징에 맞는 공동체 지원 </a:t>
              </a:r>
              <a:endPara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14689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xmlns="" id="{AE04C65D-46B7-4086-BC27-FFCA4F1EEAEB}"/>
              </a:ext>
            </a:extLst>
          </p:cNvPr>
          <p:cNvSpPr/>
          <p:nvPr/>
        </p:nvSpPr>
        <p:spPr>
          <a:xfrm>
            <a:off x="3095625" y="2560185"/>
            <a:ext cx="3714750" cy="1964739"/>
          </a:xfrm>
          <a:prstGeom prst="downArrow">
            <a:avLst>
              <a:gd name="adj1" fmla="val 81795"/>
              <a:gd name="adj2" fmla="val 50000"/>
            </a:avLst>
          </a:prstGeom>
          <a:gradFill flip="none" rotWithShape="1">
            <a:gsLst>
              <a:gs pos="0">
                <a:schemeClr val="tx2">
                  <a:lumMod val="97000"/>
                  <a:lumOff val="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4A62FF26-6061-461A-A5F7-557667D434D4}"/>
              </a:ext>
            </a:extLst>
          </p:cNvPr>
          <p:cNvGrpSpPr/>
          <p:nvPr/>
        </p:nvGrpSpPr>
        <p:grpSpPr>
          <a:xfrm>
            <a:off x="1419031" y="1465144"/>
            <a:ext cx="6943920" cy="1220906"/>
            <a:chOff x="919163" y="1465144"/>
            <a:chExt cx="7943655" cy="1220906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xmlns="" id="{C8138BB1-303D-4D8B-BFFD-7F737D100AA5}"/>
                </a:ext>
              </a:extLst>
            </p:cNvPr>
            <p:cNvSpPr/>
            <p:nvPr/>
          </p:nvSpPr>
          <p:spPr>
            <a:xfrm>
              <a:off x="919163" y="1465144"/>
              <a:ext cx="4282730" cy="12209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AAD7D7"/>
                </a:gs>
                <a:gs pos="100000">
                  <a:srgbClr val="8BC3C2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897A8CD5-CABF-48BD-B23C-A6B3525F3DEE}"/>
                </a:ext>
              </a:extLst>
            </p:cNvPr>
            <p:cNvSpPr/>
            <p:nvPr/>
          </p:nvSpPr>
          <p:spPr>
            <a:xfrm>
              <a:off x="1664510" y="1634451"/>
              <a:ext cx="2792035" cy="882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400"/>
                </a:spcAft>
              </a:pPr>
              <a:r>
                <a:rPr lang="ko-KR" altLang="en-US" sz="1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E505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도시변화에 발 맞춘</a:t>
              </a:r>
              <a:endParaRPr lang="en-US" altLang="ko-KR"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E505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fontAlgn="base">
                <a:spcAft>
                  <a:spcPts val="400"/>
                </a:spcAft>
              </a:pPr>
              <a:r>
                <a:rPr lang="ko-KR" altLang="en-US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E505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생활권 중심의 공동주택 공동체 사업 필요</a:t>
              </a:r>
              <a:endParaRPr lang="en-US" altLang="ko-KR" sz="16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E505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xmlns="" id="{A988FAEF-F6E1-42BF-9734-265CABB7ED4A}"/>
                </a:ext>
              </a:extLst>
            </p:cNvPr>
            <p:cNvSpPr/>
            <p:nvPr/>
          </p:nvSpPr>
          <p:spPr>
            <a:xfrm>
              <a:off x="4580088" y="1465144"/>
              <a:ext cx="4282730" cy="12209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5C664">
                    <a:lumMod val="54000"/>
                    <a:lumOff val="46000"/>
                  </a:srgbClr>
                </a:gs>
                <a:gs pos="98000">
                  <a:srgbClr val="9BC76F">
                    <a:shade val="100000"/>
                    <a:satMod val="115000"/>
                    <a:alpha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xmlns="" id="{101ACFB6-67DE-4FCB-B485-C41CB51DC109}"/>
                </a:ext>
              </a:extLst>
            </p:cNvPr>
            <p:cNvSpPr/>
            <p:nvPr/>
          </p:nvSpPr>
          <p:spPr>
            <a:xfrm>
              <a:off x="5325436" y="1619062"/>
              <a:ext cx="2792035" cy="913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400"/>
                </a:spcAft>
              </a:pPr>
              <a:r>
                <a: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각종 사회 문제에 대비한</a:t>
              </a:r>
              <a:endParaRPr lang="en-US" altLang="ko-KR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F39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fontAlgn="base">
                <a:spcAft>
                  <a:spcPts val="400"/>
                </a:spcAft>
              </a:pPr>
              <a:r>
                <a:rPr lang="ko-KR" altLang="en-US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분양 </a:t>
              </a:r>
              <a:r>
                <a:rPr lang="en-US" altLang="ko-KR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임대 아파트 간</a:t>
              </a:r>
              <a:r>
                <a:rPr lang="en-US" altLang="ko-KR" sz="1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br>
                <a:rPr lang="en-US" altLang="ko-KR" sz="1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1F392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관계 회복 필요</a:t>
              </a:r>
              <a:endPara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F39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5" name="사각형: 둥근 위쪽 모서리 4">
            <a:extLst>
              <a:ext uri="{FF2B5EF4-FFF2-40B4-BE49-F238E27FC236}">
                <a16:creationId xmlns:a16="http://schemas.microsoft.com/office/drawing/2014/main" xmlns="" id="{B460332C-070B-46A9-81BD-8586BB3B4344}"/>
              </a:ext>
            </a:extLst>
          </p:cNvPr>
          <p:cNvSpPr/>
          <p:nvPr/>
        </p:nvSpPr>
        <p:spPr>
          <a:xfrm>
            <a:off x="747007" y="3916607"/>
            <a:ext cx="2006827" cy="2520000"/>
          </a:xfrm>
          <a:prstGeom prst="round2SameRect">
            <a:avLst>
              <a:gd name="adj1" fmla="val 4801"/>
              <a:gd name="adj2" fmla="val 0"/>
            </a:avLst>
          </a:prstGeom>
          <a:gradFill flip="none" rotWithShape="1">
            <a:gsLst>
              <a:gs pos="1170">
                <a:srgbClr val="E2E9F6">
                  <a:lumMod val="0"/>
                  <a:lumOff val="100000"/>
                </a:srgbClr>
              </a:gs>
              <a:gs pos="26000">
                <a:srgbClr val="E2E9F6">
                  <a:lumMod val="61000"/>
                  <a:lumOff val="39000"/>
                </a:srgb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190500" dist="190500" dir="16200000" sx="96000" sy="96000" rotWithShape="0">
              <a:schemeClr val="bg2">
                <a:lumMod val="50000"/>
                <a:alpha val="28000"/>
              </a:schemeClr>
            </a:outerShdw>
          </a:effectLst>
        </p:spPr>
        <p:txBody>
          <a:bodyPr wrap="square" lIns="144000" tIns="144000" rIns="72000" bIns="14400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1</a:t>
            </a:r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권역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ko-KR" altLang="en-US" sz="2800" b="1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이웃지킴이공동체</a:t>
            </a:r>
            <a:r>
              <a:rPr lang="en-US" altLang="ko-KR" sz="2800" b="1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b="1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b="1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2016</a:t>
            </a:r>
            <a:r>
              <a:rPr lang="en-US" altLang="ko-KR" b="1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~</a:t>
            </a:r>
            <a:endParaRPr lang="ko-KR" altLang="en-US" b="1" spc="5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6" name="사각형: 둥근 위쪽 모서리 5">
            <a:extLst>
              <a:ext uri="{FF2B5EF4-FFF2-40B4-BE49-F238E27FC236}">
                <a16:creationId xmlns:a16="http://schemas.microsoft.com/office/drawing/2014/main" xmlns="" id="{277090F6-12AA-46DF-B5E6-883602A8C6EA}"/>
              </a:ext>
            </a:extLst>
          </p:cNvPr>
          <p:cNvSpPr/>
          <p:nvPr/>
        </p:nvSpPr>
        <p:spPr>
          <a:xfrm>
            <a:off x="2869920" y="3916607"/>
            <a:ext cx="2006827" cy="2520000"/>
          </a:xfrm>
          <a:prstGeom prst="round2SameRect">
            <a:avLst>
              <a:gd name="adj1" fmla="val 5696"/>
              <a:gd name="adj2" fmla="val 0"/>
            </a:avLst>
          </a:prstGeom>
          <a:gradFill flip="none" rotWithShape="1">
            <a:gsLst>
              <a:gs pos="1170">
                <a:srgbClr val="E2E9F6">
                  <a:lumMod val="0"/>
                  <a:lumOff val="100000"/>
                </a:srgbClr>
              </a:gs>
              <a:gs pos="26000">
                <a:srgbClr val="E2E9F6">
                  <a:lumMod val="61000"/>
                  <a:lumOff val="39000"/>
                </a:srgb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190500" dist="190500" dir="16200000" sx="96000" sy="96000" rotWithShape="0">
              <a:schemeClr val="bg2">
                <a:lumMod val="50000"/>
                <a:alpha val="28000"/>
              </a:schemeClr>
            </a:outerShdw>
          </a:effectLst>
        </p:spPr>
        <p:txBody>
          <a:bodyPr wrap="square" lIns="144000" tIns="144000" rIns="72000" bIns="14400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2</a:t>
            </a:r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권역</a:t>
            </a:r>
            <a:endParaRPr lang="en-US" altLang="ko-KR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상원마실</a:t>
            </a: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공동체</a:t>
            </a:r>
            <a:r>
              <a:rPr lang="en-US" altLang="ko-KR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2017</a:t>
            </a:r>
            <a:r>
              <a:rPr lang="en-US" altLang="ko-KR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~</a:t>
            </a:r>
            <a:endParaRPr lang="ko-KR" altLang="en-US" b="1" spc="5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7" name="사각형: 둥근 위쪽 모서리 6">
            <a:extLst>
              <a:ext uri="{FF2B5EF4-FFF2-40B4-BE49-F238E27FC236}">
                <a16:creationId xmlns:a16="http://schemas.microsoft.com/office/drawing/2014/main" xmlns="" id="{6CE43F6C-4AD0-4396-9DED-91E0FC692ED7}"/>
              </a:ext>
            </a:extLst>
          </p:cNvPr>
          <p:cNvSpPr/>
          <p:nvPr/>
        </p:nvSpPr>
        <p:spPr>
          <a:xfrm>
            <a:off x="4992833" y="3916607"/>
            <a:ext cx="2006827" cy="2520000"/>
          </a:xfrm>
          <a:prstGeom prst="round2SameRect">
            <a:avLst>
              <a:gd name="adj1" fmla="val 6700"/>
              <a:gd name="adj2" fmla="val 0"/>
            </a:avLst>
          </a:prstGeom>
          <a:gradFill flip="none" rotWithShape="1">
            <a:gsLst>
              <a:gs pos="1170">
                <a:srgbClr val="E2E9F6">
                  <a:lumMod val="0"/>
                  <a:lumOff val="100000"/>
                </a:srgbClr>
              </a:gs>
              <a:gs pos="26000">
                <a:srgbClr val="E2E9F6">
                  <a:lumMod val="61000"/>
                  <a:lumOff val="39000"/>
                </a:srgb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190500" dist="190500" dir="16200000" sx="96000" sy="96000" rotWithShape="0">
              <a:schemeClr val="bg2">
                <a:lumMod val="50000"/>
                <a:alpha val="28000"/>
              </a:schemeClr>
            </a:outerShdw>
          </a:effectLst>
        </p:spPr>
        <p:txBody>
          <a:bodyPr wrap="square" lIns="144000" tIns="144000" rIns="72000" bIns="14400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3</a:t>
            </a:r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권역</a:t>
            </a:r>
            <a:endParaRPr lang="en-US" altLang="ko-KR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달맞이</a:t>
            </a: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공동체</a:t>
            </a:r>
            <a:r>
              <a:rPr lang="en-US" altLang="ko-KR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2018</a:t>
            </a:r>
            <a:r>
              <a:rPr lang="en-US" altLang="ko-KR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~</a:t>
            </a:r>
            <a:endParaRPr lang="ko-KR" altLang="en-US" b="1" spc="5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8" name="사각형: 둥근 위쪽 모서리 7">
            <a:extLst>
              <a:ext uri="{FF2B5EF4-FFF2-40B4-BE49-F238E27FC236}">
                <a16:creationId xmlns:a16="http://schemas.microsoft.com/office/drawing/2014/main" xmlns="" id="{FCC43D9D-52BF-40FA-807D-8F3571E58A18}"/>
              </a:ext>
            </a:extLst>
          </p:cNvPr>
          <p:cNvSpPr/>
          <p:nvPr/>
        </p:nvSpPr>
        <p:spPr>
          <a:xfrm>
            <a:off x="7115745" y="3916607"/>
            <a:ext cx="2006827" cy="2520000"/>
          </a:xfrm>
          <a:prstGeom prst="round2SameRect">
            <a:avLst>
              <a:gd name="adj1" fmla="val 6700"/>
              <a:gd name="adj2" fmla="val 0"/>
            </a:avLst>
          </a:prstGeom>
          <a:gradFill flip="none" rotWithShape="1">
            <a:gsLst>
              <a:gs pos="1170">
                <a:srgbClr val="E2E9F6">
                  <a:lumMod val="0"/>
                  <a:lumOff val="100000"/>
                </a:srgbClr>
              </a:gs>
              <a:gs pos="26000">
                <a:srgbClr val="E2E9F6">
                  <a:lumMod val="61000"/>
                  <a:lumOff val="39000"/>
                </a:srgb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190500" dist="190500" dir="16200000" sx="96000" sy="96000" rotWithShape="0">
              <a:schemeClr val="bg2">
                <a:lumMod val="50000"/>
                <a:alpha val="28000"/>
              </a:schemeClr>
            </a:outerShdw>
          </a:effectLst>
        </p:spPr>
        <p:txBody>
          <a:bodyPr wrap="square" lIns="144000" tIns="144000" rIns="72000" bIns="14400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4</a:t>
            </a:r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권역</a:t>
            </a:r>
            <a:endParaRPr lang="en-US" altLang="ko-KR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무학봉</a:t>
            </a:r>
          </a:p>
          <a:p>
            <a:r>
              <a:rPr lang="ko-KR" altLang="en-US" sz="2800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공동체</a:t>
            </a:r>
            <a:endParaRPr lang="en-US" altLang="ko-KR" sz="2800" b="1" spc="5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  <a:p>
            <a:r>
              <a:rPr lang="ko-KR" altLang="en-US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2019</a:t>
            </a:r>
            <a:r>
              <a:rPr lang="en-US" altLang="ko-KR" b="1" spc="5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~</a:t>
            </a:r>
            <a:endParaRPr lang="ko-KR" altLang="en-US" b="1" spc="5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0" name="사각형: 둥근 위쪽 모서리 9">
            <a:extLst>
              <a:ext uri="{FF2B5EF4-FFF2-40B4-BE49-F238E27FC236}">
                <a16:creationId xmlns:a16="http://schemas.microsoft.com/office/drawing/2014/main" xmlns="" id="{75711F0A-CB44-401A-BB03-20756DBA75CC}"/>
              </a:ext>
            </a:extLst>
          </p:cNvPr>
          <p:cNvSpPr/>
          <p:nvPr/>
        </p:nvSpPr>
        <p:spPr>
          <a:xfrm>
            <a:off x="884267" y="5534025"/>
            <a:ext cx="1732307" cy="922318"/>
          </a:xfrm>
          <a:prstGeom prst="round2SameRect">
            <a:avLst/>
          </a:prstGeom>
          <a:solidFill>
            <a:schemeClr val="bg1"/>
          </a:solidFill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ko-KR" altLang="en-US" sz="1100" b="1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en-US" altLang="ko-KR" sz="1100" b="1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전체  임대아파트</a:t>
            </a:r>
            <a:r>
              <a:rPr lang="ko-KR" altLang="en-US" sz="1400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400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(8</a:t>
            </a:r>
            <a:r>
              <a:rPr lang="ko-KR" altLang="en-US" sz="1400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 가구</a:t>
            </a:r>
            <a:r>
              <a:rPr lang="en-US" altLang="ko-KR" sz="1400" spc="5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endParaRPr lang="ko-KR" altLang="en-US" sz="1400" dirty="0"/>
          </a:p>
        </p:txBody>
      </p:sp>
      <p:sp>
        <p:nvSpPr>
          <p:cNvPr id="68" name="사각형: 둥근 위쪽 모서리 67">
            <a:extLst>
              <a:ext uri="{FF2B5EF4-FFF2-40B4-BE49-F238E27FC236}">
                <a16:creationId xmlns:a16="http://schemas.microsoft.com/office/drawing/2014/main" xmlns="" id="{B2986FEA-550E-4BFA-A6DC-370FC592C5BD}"/>
              </a:ext>
            </a:extLst>
          </p:cNvPr>
          <p:cNvSpPr/>
          <p:nvPr/>
        </p:nvSpPr>
        <p:spPr>
          <a:xfrm>
            <a:off x="3007180" y="5534025"/>
            <a:ext cx="1732307" cy="922318"/>
          </a:xfrm>
          <a:prstGeom prst="round2SameRect">
            <a:avLst/>
          </a:prstGeom>
          <a:solidFill>
            <a:schemeClr val="bg1"/>
          </a:solidFill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ko-KR" altLang="en-US" sz="1100" b="1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en-US" altLang="ko-KR" sz="1100" b="1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도시재생과 연계 </a:t>
            </a:r>
            <a:endParaRPr lang="en-US" altLang="ko-KR" sz="1400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공동체문화 형성</a:t>
            </a:r>
            <a:endParaRPr lang="ko-KR" altLang="en-US" sz="1400" dirty="0"/>
          </a:p>
        </p:txBody>
      </p:sp>
      <p:sp>
        <p:nvSpPr>
          <p:cNvPr id="69" name="사각형: 둥근 위쪽 모서리 68">
            <a:extLst>
              <a:ext uri="{FF2B5EF4-FFF2-40B4-BE49-F238E27FC236}">
                <a16:creationId xmlns:a16="http://schemas.microsoft.com/office/drawing/2014/main" xmlns="" id="{D06BCF4F-BA2C-4767-B55B-4A9ADDD52FA8}"/>
              </a:ext>
            </a:extLst>
          </p:cNvPr>
          <p:cNvSpPr/>
          <p:nvPr/>
        </p:nvSpPr>
        <p:spPr>
          <a:xfrm>
            <a:off x="5130093" y="5534025"/>
            <a:ext cx="1732307" cy="922318"/>
          </a:xfrm>
          <a:prstGeom prst="round2SameRect">
            <a:avLst/>
          </a:prstGeom>
          <a:solidFill>
            <a:schemeClr val="bg1"/>
          </a:solidFill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ko-KR" altLang="en-US" sz="1100" b="1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en-US" altLang="ko-KR" sz="1100" b="1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대단지</a:t>
            </a:r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재개발로 인한</a:t>
            </a:r>
            <a:endParaRPr lang="en-US" altLang="ko-KR" sz="1400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새로운 공동체 필요성 확산</a:t>
            </a:r>
            <a:endParaRPr lang="ko-KR" altLang="en-US" sz="1400" dirty="0"/>
          </a:p>
        </p:txBody>
      </p:sp>
      <p:sp>
        <p:nvSpPr>
          <p:cNvPr id="70" name="사각형: 둥근 위쪽 모서리 69">
            <a:extLst>
              <a:ext uri="{FF2B5EF4-FFF2-40B4-BE49-F238E27FC236}">
                <a16:creationId xmlns:a16="http://schemas.microsoft.com/office/drawing/2014/main" xmlns="" id="{1F9C9A8A-3F7E-4B22-B86D-80CD8C7AF6B2}"/>
              </a:ext>
            </a:extLst>
          </p:cNvPr>
          <p:cNvSpPr/>
          <p:nvPr/>
        </p:nvSpPr>
        <p:spPr>
          <a:xfrm>
            <a:off x="7253005" y="5534025"/>
            <a:ext cx="1732307" cy="922318"/>
          </a:xfrm>
          <a:prstGeom prst="round2SameRect">
            <a:avLst/>
          </a:prstGeom>
          <a:solidFill>
            <a:schemeClr val="bg1"/>
          </a:solidFill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/>
          <a:p>
            <a:r>
              <a:rPr lang="ko-KR" altLang="en-US" sz="1100" b="1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en-US" altLang="ko-KR" sz="1100" b="1" spc="-9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개발 계획에 따라 아파트 단지별 </a:t>
            </a:r>
            <a:r>
              <a:rPr lang="en-US" altLang="ko-KR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1400" spc="-93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갈등</a:t>
            </a:r>
            <a:endParaRPr lang="ko-KR" altLang="en-US" sz="1400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3BE54B56-21C7-4285-B95A-EE641FFE3E24}"/>
              </a:ext>
            </a:extLst>
          </p:cNvPr>
          <p:cNvGrpSpPr/>
          <p:nvPr/>
        </p:nvGrpSpPr>
        <p:grpSpPr>
          <a:xfrm>
            <a:off x="3429067" y="3588402"/>
            <a:ext cx="732424" cy="346752"/>
            <a:chOff x="3590992" y="6207777"/>
            <a:chExt cx="732424" cy="346752"/>
          </a:xfrm>
          <a:solidFill>
            <a:srgbClr val="DAE3F5"/>
          </a:solidFill>
        </p:grpSpPr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xmlns="" id="{BAD49816-957E-4118-B9BC-4E521778D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992" y="6207777"/>
              <a:ext cx="146203" cy="346752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xmlns="" id="{BF441BE1-B090-4944-8652-FD4BD5D3D9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9442" y="6360868"/>
              <a:ext cx="101041" cy="193661"/>
            </a:xfrm>
            <a:custGeom>
              <a:avLst/>
              <a:gdLst>
                <a:gd name="T0" fmla="*/ 348 w 397"/>
                <a:gd name="T1" fmla="*/ 110 h 759"/>
                <a:gd name="T2" fmla="*/ 348 w 397"/>
                <a:gd name="T3" fmla="*/ 0 h 759"/>
                <a:gd name="T4" fmla="*/ 159 w 397"/>
                <a:gd name="T5" fmla="*/ 0 h 759"/>
                <a:gd name="T6" fmla="*/ 159 w 397"/>
                <a:gd name="T7" fmla="*/ 110 h 759"/>
                <a:gd name="T8" fmla="*/ 0 w 397"/>
                <a:gd name="T9" fmla="*/ 110 h 759"/>
                <a:gd name="T10" fmla="*/ 0 w 397"/>
                <a:gd name="T11" fmla="*/ 759 h 759"/>
                <a:gd name="T12" fmla="*/ 161 w 397"/>
                <a:gd name="T13" fmla="*/ 759 h 759"/>
                <a:gd name="T14" fmla="*/ 161 w 397"/>
                <a:gd name="T15" fmla="*/ 659 h 759"/>
                <a:gd name="T16" fmla="*/ 236 w 397"/>
                <a:gd name="T17" fmla="*/ 659 h 759"/>
                <a:gd name="T18" fmla="*/ 236 w 397"/>
                <a:gd name="T19" fmla="*/ 759 h 759"/>
                <a:gd name="T20" fmla="*/ 397 w 397"/>
                <a:gd name="T21" fmla="*/ 759 h 759"/>
                <a:gd name="T22" fmla="*/ 397 w 397"/>
                <a:gd name="T23" fmla="*/ 110 h 759"/>
                <a:gd name="T24" fmla="*/ 348 w 397"/>
                <a:gd name="T25" fmla="*/ 110 h 759"/>
                <a:gd name="T26" fmla="*/ 123 w 397"/>
                <a:gd name="T27" fmla="*/ 609 h 759"/>
                <a:gd name="T28" fmla="*/ 49 w 397"/>
                <a:gd name="T29" fmla="*/ 609 h 759"/>
                <a:gd name="T30" fmla="*/ 49 w 397"/>
                <a:gd name="T31" fmla="*/ 504 h 759"/>
                <a:gd name="T32" fmla="*/ 123 w 397"/>
                <a:gd name="T33" fmla="*/ 504 h 759"/>
                <a:gd name="T34" fmla="*/ 123 w 397"/>
                <a:gd name="T35" fmla="*/ 609 h 759"/>
                <a:gd name="T36" fmla="*/ 123 w 397"/>
                <a:gd name="T37" fmla="*/ 442 h 759"/>
                <a:gd name="T38" fmla="*/ 49 w 397"/>
                <a:gd name="T39" fmla="*/ 442 h 759"/>
                <a:gd name="T40" fmla="*/ 49 w 397"/>
                <a:gd name="T41" fmla="*/ 337 h 759"/>
                <a:gd name="T42" fmla="*/ 123 w 397"/>
                <a:gd name="T43" fmla="*/ 337 h 759"/>
                <a:gd name="T44" fmla="*/ 123 w 397"/>
                <a:gd name="T45" fmla="*/ 442 h 759"/>
                <a:gd name="T46" fmla="*/ 123 w 397"/>
                <a:gd name="T47" fmla="*/ 276 h 759"/>
                <a:gd name="T48" fmla="*/ 49 w 397"/>
                <a:gd name="T49" fmla="*/ 276 h 759"/>
                <a:gd name="T50" fmla="*/ 49 w 397"/>
                <a:gd name="T51" fmla="*/ 171 h 759"/>
                <a:gd name="T52" fmla="*/ 123 w 397"/>
                <a:gd name="T53" fmla="*/ 171 h 759"/>
                <a:gd name="T54" fmla="*/ 123 w 397"/>
                <a:gd name="T55" fmla="*/ 276 h 759"/>
                <a:gd name="T56" fmla="*/ 236 w 397"/>
                <a:gd name="T57" fmla="*/ 609 h 759"/>
                <a:gd name="T58" fmla="*/ 161 w 397"/>
                <a:gd name="T59" fmla="*/ 609 h 759"/>
                <a:gd name="T60" fmla="*/ 161 w 397"/>
                <a:gd name="T61" fmla="*/ 504 h 759"/>
                <a:gd name="T62" fmla="*/ 236 w 397"/>
                <a:gd name="T63" fmla="*/ 504 h 759"/>
                <a:gd name="T64" fmla="*/ 236 w 397"/>
                <a:gd name="T65" fmla="*/ 609 h 759"/>
                <a:gd name="T66" fmla="*/ 236 w 397"/>
                <a:gd name="T67" fmla="*/ 442 h 759"/>
                <a:gd name="T68" fmla="*/ 161 w 397"/>
                <a:gd name="T69" fmla="*/ 442 h 759"/>
                <a:gd name="T70" fmla="*/ 161 w 397"/>
                <a:gd name="T71" fmla="*/ 337 h 759"/>
                <a:gd name="T72" fmla="*/ 236 w 397"/>
                <a:gd name="T73" fmla="*/ 337 h 759"/>
                <a:gd name="T74" fmla="*/ 236 w 397"/>
                <a:gd name="T75" fmla="*/ 442 h 759"/>
                <a:gd name="T76" fmla="*/ 236 w 397"/>
                <a:gd name="T77" fmla="*/ 276 h 759"/>
                <a:gd name="T78" fmla="*/ 161 w 397"/>
                <a:gd name="T79" fmla="*/ 276 h 759"/>
                <a:gd name="T80" fmla="*/ 161 w 397"/>
                <a:gd name="T81" fmla="*/ 171 h 759"/>
                <a:gd name="T82" fmla="*/ 236 w 397"/>
                <a:gd name="T83" fmla="*/ 171 h 759"/>
                <a:gd name="T84" fmla="*/ 236 w 397"/>
                <a:gd name="T85" fmla="*/ 276 h 759"/>
                <a:gd name="T86" fmla="*/ 348 w 397"/>
                <a:gd name="T87" fmla="*/ 609 h 759"/>
                <a:gd name="T88" fmla="*/ 273 w 397"/>
                <a:gd name="T89" fmla="*/ 609 h 759"/>
                <a:gd name="T90" fmla="*/ 273 w 397"/>
                <a:gd name="T91" fmla="*/ 504 h 759"/>
                <a:gd name="T92" fmla="*/ 348 w 397"/>
                <a:gd name="T93" fmla="*/ 504 h 759"/>
                <a:gd name="T94" fmla="*/ 348 w 397"/>
                <a:gd name="T95" fmla="*/ 609 h 759"/>
                <a:gd name="T96" fmla="*/ 348 w 397"/>
                <a:gd name="T97" fmla="*/ 442 h 759"/>
                <a:gd name="T98" fmla="*/ 273 w 397"/>
                <a:gd name="T99" fmla="*/ 442 h 759"/>
                <a:gd name="T100" fmla="*/ 273 w 397"/>
                <a:gd name="T101" fmla="*/ 337 h 759"/>
                <a:gd name="T102" fmla="*/ 348 w 397"/>
                <a:gd name="T103" fmla="*/ 337 h 759"/>
                <a:gd name="T104" fmla="*/ 348 w 397"/>
                <a:gd name="T105" fmla="*/ 442 h 759"/>
                <a:gd name="T106" fmla="*/ 348 w 397"/>
                <a:gd name="T107" fmla="*/ 276 h 759"/>
                <a:gd name="T108" fmla="*/ 273 w 397"/>
                <a:gd name="T109" fmla="*/ 276 h 759"/>
                <a:gd name="T110" fmla="*/ 273 w 397"/>
                <a:gd name="T111" fmla="*/ 171 h 759"/>
                <a:gd name="T112" fmla="*/ 348 w 397"/>
                <a:gd name="T113" fmla="*/ 171 h 759"/>
                <a:gd name="T114" fmla="*/ 348 w 397"/>
                <a:gd name="T115" fmla="*/ 276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7" h="759">
                  <a:moveTo>
                    <a:pt x="348" y="110"/>
                  </a:moveTo>
                  <a:lnTo>
                    <a:pt x="348" y="0"/>
                  </a:lnTo>
                  <a:lnTo>
                    <a:pt x="159" y="0"/>
                  </a:lnTo>
                  <a:lnTo>
                    <a:pt x="159" y="110"/>
                  </a:lnTo>
                  <a:lnTo>
                    <a:pt x="0" y="110"/>
                  </a:lnTo>
                  <a:lnTo>
                    <a:pt x="0" y="759"/>
                  </a:lnTo>
                  <a:lnTo>
                    <a:pt x="161" y="759"/>
                  </a:lnTo>
                  <a:lnTo>
                    <a:pt x="161" y="659"/>
                  </a:lnTo>
                  <a:lnTo>
                    <a:pt x="236" y="659"/>
                  </a:lnTo>
                  <a:lnTo>
                    <a:pt x="236" y="759"/>
                  </a:lnTo>
                  <a:lnTo>
                    <a:pt x="397" y="759"/>
                  </a:lnTo>
                  <a:lnTo>
                    <a:pt x="397" y="110"/>
                  </a:lnTo>
                  <a:lnTo>
                    <a:pt x="348" y="110"/>
                  </a:lnTo>
                  <a:close/>
                  <a:moveTo>
                    <a:pt x="123" y="609"/>
                  </a:moveTo>
                  <a:lnTo>
                    <a:pt x="49" y="609"/>
                  </a:lnTo>
                  <a:lnTo>
                    <a:pt x="49" y="504"/>
                  </a:lnTo>
                  <a:lnTo>
                    <a:pt x="123" y="504"/>
                  </a:lnTo>
                  <a:lnTo>
                    <a:pt x="123" y="609"/>
                  </a:lnTo>
                  <a:close/>
                  <a:moveTo>
                    <a:pt x="123" y="442"/>
                  </a:moveTo>
                  <a:lnTo>
                    <a:pt x="49" y="442"/>
                  </a:lnTo>
                  <a:lnTo>
                    <a:pt x="49" y="337"/>
                  </a:lnTo>
                  <a:lnTo>
                    <a:pt x="123" y="337"/>
                  </a:lnTo>
                  <a:lnTo>
                    <a:pt x="123" y="442"/>
                  </a:lnTo>
                  <a:close/>
                  <a:moveTo>
                    <a:pt x="123" y="276"/>
                  </a:moveTo>
                  <a:lnTo>
                    <a:pt x="49" y="276"/>
                  </a:lnTo>
                  <a:lnTo>
                    <a:pt x="49" y="171"/>
                  </a:lnTo>
                  <a:lnTo>
                    <a:pt x="123" y="171"/>
                  </a:lnTo>
                  <a:lnTo>
                    <a:pt x="123" y="276"/>
                  </a:lnTo>
                  <a:close/>
                  <a:moveTo>
                    <a:pt x="236" y="609"/>
                  </a:moveTo>
                  <a:lnTo>
                    <a:pt x="161" y="609"/>
                  </a:lnTo>
                  <a:lnTo>
                    <a:pt x="161" y="504"/>
                  </a:lnTo>
                  <a:lnTo>
                    <a:pt x="236" y="504"/>
                  </a:lnTo>
                  <a:lnTo>
                    <a:pt x="236" y="609"/>
                  </a:lnTo>
                  <a:close/>
                  <a:moveTo>
                    <a:pt x="236" y="442"/>
                  </a:moveTo>
                  <a:lnTo>
                    <a:pt x="161" y="442"/>
                  </a:lnTo>
                  <a:lnTo>
                    <a:pt x="161" y="337"/>
                  </a:lnTo>
                  <a:lnTo>
                    <a:pt x="236" y="337"/>
                  </a:lnTo>
                  <a:lnTo>
                    <a:pt x="236" y="442"/>
                  </a:lnTo>
                  <a:close/>
                  <a:moveTo>
                    <a:pt x="236" y="276"/>
                  </a:moveTo>
                  <a:lnTo>
                    <a:pt x="161" y="276"/>
                  </a:lnTo>
                  <a:lnTo>
                    <a:pt x="161" y="171"/>
                  </a:lnTo>
                  <a:lnTo>
                    <a:pt x="236" y="171"/>
                  </a:lnTo>
                  <a:lnTo>
                    <a:pt x="236" y="276"/>
                  </a:lnTo>
                  <a:close/>
                  <a:moveTo>
                    <a:pt x="348" y="609"/>
                  </a:moveTo>
                  <a:lnTo>
                    <a:pt x="273" y="609"/>
                  </a:lnTo>
                  <a:lnTo>
                    <a:pt x="273" y="504"/>
                  </a:lnTo>
                  <a:lnTo>
                    <a:pt x="348" y="504"/>
                  </a:lnTo>
                  <a:lnTo>
                    <a:pt x="348" y="609"/>
                  </a:lnTo>
                  <a:close/>
                  <a:moveTo>
                    <a:pt x="348" y="442"/>
                  </a:moveTo>
                  <a:lnTo>
                    <a:pt x="273" y="442"/>
                  </a:lnTo>
                  <a:lnTo>
                    <a:pt x="273" y="337"/>
                  </a:lnTo>
                  <a:lnTo>
                    <a:pt x="348" y="337"/>
                  </a:lnTo>
                  <a:lnTo>
                    <a:pt x="348" y="442"/>
                  </a:lnTo>
                  <a:close/>
                  <a:moveTo>
                    <a:pt x="348" y="276"/>
                  </a:moveTo>
                  <a:lnTo>
                    <a:pt x="273" y="276"/>
                  </a:lnTo>
                  <a:lnTo>
                    <a:pt x="273" y="171"/>
                  </a:lnTo>
                  <a:lnTo>
                    <a:pt x="348" y="171"/>
                  </a:lnTo>
                  <a:lnTo>
                    <a:pt x="348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xmlns="" id="{DF0A0627-24A4-40F1-A87E-5AEE49066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2763" y="6294789"/>
              <a:ext cx="180653" cy="259740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0B03F119-AF57-42A3-A501-53BD4A35B5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605" y="6312644"/>
              <a:ext cx="241886" cy="241885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xmlns="" id="{6851E0B8-6756-4782-9678-D4E695A32919}"/>
              </a:ext>
            </a:extLst>
          </p:cNvPr>
          <p:cNvGrpSpPr/>
          <p:nvPr/>
        </p:nvGrpSpPr>
        <p:grpSpPr>
          <a:xfrm>
            <a:off x="1126927" y="3483260"/>
            <a:ext cx="1210459" cy="448559"/>
            <a:chOff x="250627" y="6102635"/>
            <a:chExt cx="1210459" cy="448559"/>
          </a:xfrm>
          <a:solidFill>
            <a:srgbClr val="DAE3F5"/>
          </a:solidFill>
        </p:grpSpPr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xmlns="" id="{8AC14AC5-23F1-4005-ACDC-48BB16EF6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40" y="6351320"/>
              <a:ext cx="279510" cy="199873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67">
              <a:extLst>
                <a:ext uri="{FF2B5EF4-FFF2-40B4-BE49-F238E27FC236}">
                  <a16:creationId xmlns:a16="http://schemas.microsoft.com/office/drawing/2014/main" xmlns="" id="{79037CBB-C35C-47E3-A336-39D93FFF8E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27" y="6430958"/>
              <a:ext cx="163959" cy="120236"/>
            </a:xfrm>
            <a:custGeom>
              <a:avLst/>
              <a:gdLst>
                <a:gd name="T0" fmla="*/ 4 w 210"/>
                <a:gd name="T1" fmla="*/ 0 h 154"/>
                <a:gd name="T2" fmla="*/ 0 w 210"/>
                <a:gd name="T3" fmla="*/ 150 h 154"/>
                <a:gd name="T4" fmla="*/ 4 w 210"/>
                <a:gd name="T5" fmla="*/ 154 h 154"/>
                <a:gd name="T6" fmla="*/ 208 w 210"/>
                <a:gd name="T7" fmla="*/ 154 h 154"/>
                <a:gd name="T8" fmla="*/ 210 w 210"/>
                <a:gd name="T9" fmla="*/ 4 h 154"/>
                <a:gd name="T10" fmla="*/ 204 w 210"/>
                <a:gd name="T11" fmla="*/ 0 h 154"/>
                <a:gd name="T12" fmla="*/ 42 w 210"/>
                <a:gd name="T13" fmla="*/ 130 h 154"/>
                <a:gd name="T14" fmla="*/ 26 w 210"/>
                <a:gd name="T15" fmla="*/ 130 h 154"/>
                <a:gd name="T16" fmla="*/ 22 w 210"/>
                <a:gd name="T17" fmla="*/ 82 h 154"/>
                <a:gd name="T18" fmla="*/ 26 w 210"/>
                <a:gd name="T19" fmla="*/ 78 h 154"/>
                <a:gd name="T20" fmla="*/ 42 w 210"/>
                <a:gd name="T21" fmla="*/ 78 h 154"/>
                <a:gd name="T22" fmla="*/ 42 w 210"/>
                <a:gd name="T23" fmla="*/ 48 h 154"/>
                <a:gd name="T24" fmla="*/ 38 w 210"/>
                <a:gd name="T25" fmla="*/ 52 h 154"/>
                <a:gd name="T26" fmla="*/ 22 w 210"/>
                <a:gd name="T27" fmla="*/ 50 h 154"/>
                <a:gd name="T28" fmla="*/ 22 w 210"/>
                <a:gd name="T29" fmla="*/ 30 h 154"/>
                <a:gd name="T30" fmla="*/ 38 w 210"/>
                <a:gd name="T31" fmla="*/ 26 h 154"/>
                <a:gd name="T32" fmla="*/ 42 w 210"/>
                <a:gd name="T33" fmla="*/ 30 h 154"/>
                <a:gd name="T34" fmla="*/ 90 w 210"/>
                <a:gd name="T35" fmla="*/ 126 h 154"/>
                <a:gd name="T36" fmla="*/ 74 w 210"/>
                <a:gd name="T37" fmla="*/ 130 h 154"/>
                <a:gd name="T38" fmla="*/ 68 w 210"/>
                <a:gd name="T39" fmla="*/ 126 h 154"/>
                <a:gd name="T40" fmla="*/ 70 w 210"/>
                <a:gd name="T41" fmla="*/ 78 h 154"/>
                <a:gd name="T42" fmla="*/ 86 w 210"/>
                <a:gd name="T43" fmla="*/ 78 h 154"/>
                <a:gd name="T44" fmla="*/ 90 w 210"/>
                <a:gd name="T45" fmla="*/ 126 h 154"/>
                <a:gd name="T46" fmla="*/ 90 w 210"/>
                <a:gd name="T47" fmla="*/ 50 h 154"/>
                <a:gd name="T48" fmla="*/ 74 w 210"/>
                <a:gd name="T49" fmla="*/ 52 h 154"/>
                <a:gd name="T50" fmla="*/ 68 w 210"/>
                <a:gd name="T51" fmla="*/ 30 h 154"/>
                <a:gd name="T52" fmla="*/ 74 w 210"/>
                <a:gd name="T53" fmla="*/ 26 h 154"/>
                <a:gd name="T54" fmla="*/ 90 w 210"/>
                <a:gd name="T55" fmla="*/ 28 h 154"/>
                <a:gd name="T56" fmla="*/ 138 w 210"/>
                <a:gd name="T57" fmla="*/ 126 h 154"/>
                <a:gd name="T58" fmla="*/ 134 w 210"/>
                <a:gd name="T59" fmla="*/ 130 h 154"/>
                <a:gd name="T60" fmla="*/ 118 w 210"/>
                <a:gd name="T61" fmla="*/ 130 h 154"/>
                <a:gd name="T62" fmla="*/ 116 w 210"/>
                <a:gd name="T63" fmla="*/ 82 h 154"/>
                <a:gd name="T64" fmla="*/ 134 w 210"/>
                <a:gd name="T65" fmla="*/ 78 h 154"/>
                <a:gd name="T66" fmla="*/ 138 w 210"/>
                <a:gd name="T67" fmla="*/ 82 h 154"/>
                <a:gd name="T68" fmla="*/ 138 w 210"/>
                <a:gd name="T69" fmla="*/ 48 h 154"/>
                <a:gd name="T70" fmla="*/ 122 w 210"/>
                <a:gd name="T71" fmla="*/ 52 h 154"/>
                <a:gd name="T72" fmla="*/ 116 w 210"/>
                <a:gd name="T73" fmla="*/ 48 h 154"/>
                <a:gd name="T74" fmla="*/ 118 w 210"/>
                <a:gd name="T75" fmla="*/ 28 h 154"/>
                <a:gd name="T76" fmla="*/ 134 w 210"/>
                <a:gd name="T77" fmla="*/ 26 h 154"/>
                <a:gd name="T78" fmla="*/ 138 w 210"/>
                <a:gd name="T79" fmla="*/ 48 h 154"/>
                <a:gd name="T80" fmla="*/ 184 w 210"/>
                <a:gd name="T81" fmla="*/ 130 h 154"/>
                <a:gd name="T82" fmla="*/ 168 w 210"/>
                <a:gd name="T83" fmla="*/ 130 h 154"/>
                <a:gd name="T84" fmla="*/ 164 w 210"/>
                <a:gd name="T85" fmla="*/ 82 h 154"/>
                <a:gd name="T86" fmla="*/ 168 w 210"/>
                <a:gd name="T87" fmla="*/ 78 h 154"/>
                <a:gd name="T88" fmla="*/ 184 w 210"/>
                <a:gd name="T89" fmla="*/ 78 h 154"/>
                <a:gd name="T90" fmla="*/ 186 w 210"/>
                <a:gd name="T91" fmla="*/ 48 h 154"/>
                <a:gd name="T92" fmla="*/ 180 w 210"/>
                <a:gd name="T93" fmla="*/ 52 h 154"/>
                <a:gd name="T94" fmla="*/ 166 w 210"/>
                <a:gd name="T95" fmla="*/ 50 h 154"/>
                <a:gd name="T96" fmla="*/ 164 w 210"/>
                <a:gd name="T97" fmla="*/ 30 h 154"/>
                <a:gd name="T98" fmla="*/ 180 w 210"/>
                <a:gd name="T99" fmla="*/ 26 h 154"/>
                <a:gd name="T100" fmla="*/ 186 w 210"/>
                <a:gd name="T101" fmla="*/ 3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0" h="154">
                  <a:moveTo>
                    <a:pt x="20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4" y="154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8" y="154"/>
                  </a:lnTo>
                  <a:lnTo>
                    <a:pt x="210" y="150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08" y="0"/>
                  </a:lnTo>
                  <a:lnTo>
                    <a:pt x="204" y="0"/>
                  </a:lnTo>
                  <a:lnTo>
                    <a:pt x="204" y="0"/>
                  </a:lnTo>
                  <a:close/>
                  <a:moveTo>
                    <a:pt x="42" y="126"/>
                  </a:moveTo>
                  <a:lnTo>
                    <a:pt x="42" y="126"/>
                  </a:lnTo>
                  <a:lnTo>
                    <a:pt x="42" y="130"/>
                  </a:lnTo>
                  <a:lnTo>
                    <a:pt x="38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2" y="130"/>
                  </a:lnTo>
                  <a:lnTo>
                    <a:pt x="22" y="126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2" y="126"/>
                  </a:lnTo>
                  <a:close/>
                  <a:moveTo>
                    <a:pt x="42" y="48"/>
                  </a:moveTo>
                  <a:lnTo>
                    <a:pt x="42" y="48"/>
                  </a:lnTo>
                  <a:lnTo>
                    <a:pt x="42" y="50"/>
                  </a:lnTo>
                  <a:lnTo>
                    <a:pt x="38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6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48"/>
                  </a:lnTo>
                  <a:close/>
                  <a:moveTo>
                    <a:pt x="90" y="126"/>
                  </a:moveTo>
                  <a:lnTo>
                    <a:pt x="90" y="126"/>
                  </a:lnTo>
                  <a:lnTo>
                    <a:pt x="90" y="130"/>
                  </a:lnTo>
                  <a:lnTo>
                    <a:pt x="86" y="130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8" y="126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4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90" y="78"/>
                  </a:lnTo>
                  <a:lnTo>
                    <a:pt x="90" y="82"/>
                  </a:lnTo>
                  <a:lnTo>
                    <a:pt x="90" y="126"/>
                  </a:lnTo>
                  <a:close/>
                  <a:moveTo>
                    <a:pt x="90" y="48"/>
                  </a:moveTo>
                  <a:lnTo>
                    <a:pt x="90" y="48"/>
                  </a:lnTo>
                  <a:lnTo>
                    <a:pt x="90" y="50"/>
                  </a:lnTo>
                  <a:lnTo>
                    <a:pt x="86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90" y="48"/>
                  </a:lnTo>
                  <a:close/>
                  <a:moveTo>
                    <a:pt x="138" y="126"/>
                  </a:moveTo>
                  <a:lnTo>
                    <a:pt x="138" y="126"/>
                  </a:lnTo>
                  <a:lnTo>
                    <a:pt x="136" y="130"/>
                  </a:lnTo>
                  <a:lnTo>
                    <a:pt x="134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30"/>
                  </a:lnTo>
                  <a:lnTo>
                    <a:pt x="116" y="126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8" y="78"/>
                  </a:lnTo>
                  <a:lnTo>
                    <a:pt x="122" y="78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6" y="78"/>
                  </a:lnTo>
                  <a:lnTo>
                    <a:pt x="138" y="82"/>
                  </a:lnTo>
                  <a:lnTo>
                    <a:pt x="138" y="126"/>
                  </a:lnTo>
                  <a:close/>
                  <a:moveTo>
                    <a:pt x="138" y="48"/>
                  </a:moveTo>
                  <a:lnTo>
                    <a:pt x="138" y="48"/>
                  </a:lnTo>
                  <a:lnTo>
                    <a:pt x="136" y="50"/>
                  </a:lnTo>
                  <a:lnTo>
                    <a:pt x="134" y="52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18" y="50"/>
                  </a:lnTo>
                  <a:lnTo>
                    <a:pt x="116" y="48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8" y="28"/>
                  </a:lnTo>
                  <a:lnTo>
                    <a:pt x="122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8" y="48"/>
                  </a:lnTo>
                  <a:close/>
                  <a:moveTo>
                    <a:pt x="186" y="126"/>
                  </a:moveTo>
                  <a:lnTo>
                    <a:pt x="186" y="126"/>
                  </a:lnTo>
                  <a:lnTo>
                    <a:pt x="184" y="130"/>
                  </a:lnTo>
                  <a:lnTo>
                    <a:pt x="180" y="130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66" y="130"/>
                  </a:lnTo>
                  <a:lnTo>
                    <a:pt x="164" y="126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6" y="78"/>
                  </a:lnTo>
                  <a:lnTo>
                    <a:pt x="168" y="78"/>
                  </a:lnTo>
                  <a:lnTo>
                    <a:pt x="180" y="78"/>
                  </a:lnTo>
                  <a:lnTo>
                    <a:pt x="180" y="78"/>
                  </a:lnTo>
                  <a:lnTo>
                    <a:pt x="184" y="78"/>
                  </a:lnTo>
                  <a:lnTo>
                    <a:pt x="186" y="82"/>
                  </a:lnTo>
                  <a:lnTo>
                    <a:pt x="186" y="126"/>
                  </a:lnTo>
                  <a:close/>
                  <a:moveTo>
                    <a:pt x="186" y="48"/>
                  </a:moveTo>
                  <a:lnTo>
                    <a:pt x="186" y="48"/>
                  </a:lnTo>
                  <a:lnTo>
                    <a:pt x="184" y="50"/>
                  </a:lnTo>
                  <a:lnTo>
                    <a:pt x="180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6" y="50"/>
                  </a:lnTo>
                  <a:lnTo>
                    <a:pt x="164" y="48"/>
                  </a:lnTo>
                  <a:lnTo>
                    <a:pt x="164" y="30"/>
                  </a:lnTo>
                  <a:lnTo>
                    <a:pt x="164" y="30"/>
                  </a:lnTo>
                  <a:lnTo>
                    <a:pt x="166" y="28"/>
                  </a:lnTo>
                  <a:lnTo>
                    <a:pt x="168" y="26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84" y="28"/>
                  </a:lnTo>
                  <a:lnTo>
                    <a:pt x="186" y="30"/>
                  </a:lnTo>
                  <a:lnTo>
                    <a:pt x="18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8D1C77AE-D85E-4570-BBFA-E86226157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577" y="6102635"/>
              <a:ext cx="755509" cy="448559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088FC2CA-0DD4-4731-9CB1-E12D06CE6D11}"/>
              </a:ext>
            </a:extLst>
          </p:cNvPr>
          <p:cNvGrpSpPr/>
          <p:nvPr/>
        </p:nvGrpSpPr>
        <p:grpSpPr>
          <a:xfrm>
            <a:off x="7711408" y="3588402"/>
            <a:ext cx="732424" cy="346752"/>
            <a:chOff x="3590992" y="6207777"/>
            <a:chExt cx="732424" cy="346752"/>
          </a:xfrm>
          <a:solidFill>
            <a:srgbClr val="DAE3F5"/>
          </a:solidFill>
        </p:grpSpPr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xmlns="" id="{6EF640E1-7F07-49A0-A55F-2F324D3CB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992" y="6207777"/>
              <a:ext cx="146203" cy="346752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xmlns="" id="{AEC5BF40-0886-42CE-819F-CC2604498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9442" y="6360868"/>
              <a:ext cx="101041" cy="193661"/>
            </a:xfrm>
            <a:custGeom>
              <a:avLst/>
              <a:gdLst>
                <a:gd name="T0" fmla="*/ 348 w 397"/>
                <a:gd name="T1" fmla="*/ 110 h 759"/>
                <a:gd name="T2" fmla="*/ 348 w 397"/>
                <a:gd name="T3" fmla="*/ 0 h 759"/>
                <a:gd name="T4" fmla="*/ 159 w 397"/>
                <a:gd name="T5" fmla="*/ 0 h 759"/>
                <a:gd name="T6" fmla="*/ 159 w 397"/>
                <a:gd name="T7" fmla="*/ 110 h 759"/>
                <a:gd name="T8" fmla="*/ 0 w 397"/>
                <a:gd name="T9" fmla="*/ 110 h 759"/>
                <a:gd name="T10" fmla="*/ 0 w 397"/>
                <a:gd name="T11" fmla="*/ 759 h 759"/>
                <a:gd name="T12" fmla="*/ 161 w 397"/>
                <a:gd name="T13" fmla="*/ 759 h 759"/>
                <a:gd name="T14" fmla="*/ 161 w 397"/>
                <a:gd name="T15" fmla="*/ 659 h 759"/>
                <a:gd name="T16" fmla="*/ 236 w 397"/>
                <a:gd name="T17" fmla="*/ 659 h 759"/>
                <a:gd name="T18" fmla="*/ 236 w 397"/>
                <a:gd name="T19" fmla="*/ 759 h 759"/>
                <a:gd name="T20" fmla="*/ 397 w 397"/>
                <a:gd name="T21" fmla="*/ 759 h 759"/>
                <a:gd name="T22" fmla="*/ 397 w 397"/>
                <a:gd name="T23" fmla="*/ 110 h 759"/>
                <a:gd name="T24" fmla="*/ 348 w 397"/>
                <a:gd name="T25" fmla="*/ 110 h 759"/>
                <a:gd name="T26" fmla="*/ 123 w 397"/>
                <a:gd name="T27" fmla="*/ 609 h 759"/>
                <a:gd name="T28" fmla="*/ 49 w 397"/>
                <a:gd name="T29" fmla="*/ 609 h 759"/>
                <a:gd name="T30" fmla="*/ 49 w 397"/>
                <a:gd name="T31" fmla="*/ 504 h 759"/>
                <a:gd name="T32" fmla="*/ 123 w 397"/>
                <a:gd name="T33" fmla="*/ 504 h 759"/>
                <a:gd name="T34" fmla="*/ 123 w 397"/>
                <a:gd name="T35" fmla="*/ 609 h 759"/>
                <a:gd name="T36" fmla="*/ 123 w 397"/>
                <a:gd name="T37" fmla="*/ 442 h 759"/>
                <a:gd name="T38" fmla="*/ 49 w 397"/>
                <a:gd name="T39" fmla="*/ 442 h 759"/>
                <a:gd name="T40" fmla="*/ 49 w 397"/>
                <a:gd name="T41" fmla="*/ 337 h 759"/>
                <a:gd name="T42" fmla="*/ 123 w 397"/>
                <a:gd name="T43" fmla="*/ 337 h 759"/>
                <a:gd name="T44" fmla="*/ 123 w 397"/>
                <a:gd name="T45" fmla="*/ 442 h 759"/>
                <a:gd name="T46" fmla="*/ 123 w 397"/>
                <a:gd name="T47" fmla="*/ 276 h 759"/>
                <a:gd name="T48" fmla="*/ 49 w 397"/>
                <a:gd name="T49" fmla="*/ 276 h 759"/>
                <a:gd name="T50" fmla="*/ 49 w 397"/>
                <a:gd name="T51" fmla="*/ 171 h 759"/>
                <a:gd name="T52" fmla="*/ 123 w 397"/>
                <a:gd name="T53" fmla="*/ 171 h 759"/>
                <a:gd name="T54" fmla="*/ 123 w 397"/>
                <a:gd name="T55" fmla="*/ 276 h 759"/>
                <a:gd name="T56" fmla="*/ 236 w 397"/>
                <a:gd name="T57" fmla="*/ 609 h 759"/>
                <a:gd name="T58" fmla="*/ 161 w 397"/>
                <a:gd name="T59" fmla="*/ 609 h 759"/>
                <a:gd name="T60" fmla="*/ 161 w 397"/>
                <a:gd name="T61" fmla="*/ 504 h 759"/>
                <a:gd name="T62" fmla="*/ 236 w 397"/>
                <a:gd name="T63" fmla="*/ 504 h 759"/>
                <a:gd name="T64" fmla="*/ 236 w 397"/>
                <a:gd name="T65" fmla="*/ 609 h 759"/>
                <a:gd name="T66" fmla="*/ 236 w 397"/>
                <a:gd name="T67" fmla="*/ 442 h 759"/>
                <a:gd name="T68" fmla="*/ 161 w 397"/>
                <a:gd name="T69" fmla="*/ 442 h 759"/>
                <a:gd name="T70" fmla="*/ 161 w 397"/>
                <a:gd name="T71" fmla="*/ 337 h 759"/>
                <a:gd name="T72" fmla="*/ 236 w 397"/>
                <a:gd name="T73" fmla="*/ 337 h 759"/>
                <a:gd name="T74" fmla="*/ 236 w 397"/>
                <a:gd name="T75" fmla="*/ 442 h 759"/>
                <a:gd name="T76" fmla="*/ 236 w 397"/>
                <a:gd name="T77" fmla="*/ 276 h 759"/>
                <a:gd name="T78" fmla="*/ 161 w 397"/>
                <a:gd name="T79" fmla="*/ 276 h 759"/>
                <a:gd name="T80" fmla="*/ 161 w 397"/>
                <a:gd name="T81" fmla="*/ 171 h 759"/>
                <a:gd name="T82" fmla="*/ 236 w 397"/>
                <a:gd name="T83" fmla="*/ 171 h 759"/>
                <a:gd name="T84" fmla="*/ 236 w 397"/>
                <a:gd name="T85" fmla="*/ 276 h 759"/>
                <a:gd name="T86" fmla="*/ 348 w 397"/>
                <a:gd name="T87" fmla="*/ 609 h 759"/>
                <a:gd name="T88" fmla="*/ 273 w 397"/>
                <a:gd name="T89" fmla="*/ 609 h 759"/>
                <a:gd name="T90" fmla="*/ 273 w 397"/>
                <a:gd name="T91" fmla="*/ 504 h 759"/>
                <a:gd name="T92" fmla="*/ 348 w 397"/>
                <a:gd name="T93" fmla="*/ 504 h 759"/>
                <a:gd name="T94" fmla="*/ 348 w 397"/>
                <a:gd name="T95" fmla="*/ 609 h 759"/>
                <a:gd name="T96" fmla="*/ 348 w 397"/>
                <a:gd name="T97" fmla="*/ 442 h 759"/>
                <a:gd name="T98" fmla="*/ 273 w 397"/>
                <a:gd name="T99" fmla="*/ 442 h 759"/>
                <a:gd name="T100" fmla="*/ 273 w 397"/>
                <a:gd name="T101" fmla="*/ 337 h 759"/>
                <a:gd name="T102" fmla="*/ 348 w 397"/>
                <a:gd name="T103" fmla="*/ 337 h 759"/>
                <a:gd name="T104" fmla="*/ 348 w 397"/>
                <a:gd name="T105" fmla="*/ 442 h 759"/>
                <a:gd name="T106" fmla="*/ 348 w 397"/>
                <a:gd name="T107" fmla="*/ 276 h 759"/>
                <a:gd name="T108" fmla="*/ 273 w 397"/>
                <a:gd name="T109" fmla="*/ 276 h 759"/>
                <a:gd name="T110" fmla="*/ 273 w 397"/>
                <a:gd name="T111" fmla="*/ 171 h 759"/>
                <a:gd name="T112" fmla="*/ 348 w 397"/>
                <a:gd name="T113" fmla="*/ 171 h 759"/>
                <a:gd name="T114" fmla="*/ 348 w 397"/>
                <a:gd name="T115" fmla="*/ 276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7" h="759">
                  <a:moveTo>
                    <a:pt x="348" y="110"/>
                  </a:moveTo>
                  <a:lnTo>
                    <a:pt x="348" y="0"/>
                  </a:lnTo>
                  <a:lnTo>
                    <a:pt x="159" y="0"/>
                  </a:lnTo>
                  <a:lnTo>
                    <a:pt x="159" y="110"/>
                  </a:lnTo>
                  <a:lnTo>
                    <a:pt x="0" y="110"/>
                  </a:lnTo>
                  <a:lnTo>
                    <a:pt x="0" y="759"/>
                  </a:lnTo>
                  <a:lnTo>
                    <a:pt x="161" y="759"/>
                  </a:lnTo>
                  <a:lnTo>
                    <a:pt x="161" y="659"/>
                  </a:lnTo>
                  <a:lnTo>
                    <a:pt x="236" y="659"/>
                  </a:lnTo>
                  <a:lnTo>
                    <a:pt x="236" y="759"/>
                  </a:lnTo>
                  <a:lnTo>
                    <a:pt x="397" y="759"/>
                  </a:lnTo>
                  <a:lnTo>
                    <a:pt x="397" y="110"/>
                  </a:lnTo>
                  <a:lnTo>
                    <a:pt x="348" y="110"/>
                  </a:lnTo>
                  <a:close/>
                  <a:moveTo>
                    <a:pt x="123" y="609"/>
                  </a:moveTo>
                  <a:lnTo>
                    <a:pt x="49" y="609"/>
                  </a:lnTo>
                  <a:lnTo>
                    <a:pt x="49" y="504"/>
                  </a:lnTo>
                  <a:lnTo>
                    <a:pt x="123" y="504"/>
                  </a:lnTo>
                  <a:lnTo>
                    <a:pt x="123" y="609"/>
                  </a:lnTo>
                  <a:close/>
                  <a:moveTo>
                    <a:pt x="123" y="442"/>
                  </a:moveTo>
                  <a:lnTo>
                    <a:pt x="49" y="442"/>
                  </a:lnTo>
                  <a:lnTo>
                    <a:pt x="49" y="337"/>
                  </a:lnTo>
                  <a:lnTo>
                    <a:pt x="123" y="337"/>
                  </a:lnTo>
                  <a:lnTo>
                    <a:pt x="123" y="442"/>
                  </a:lnTo>
                  <a:close/>
                  <a:moveTo>
                    <a:pt x="123" y="276"/>
                  </a:moveTo>
                  <a:lnTo>
                    <a:pt x="49" y="276"/>
                  </a:lnTo>
                  <a:lnTo>
                    <a:pt x="49" y="171"/>
                  </a:lnTo>
                  <a:lnTo>
                    <a:pt x="123" y="171"/>
                  </a:lnTo>
                  <a:lnTo>
                    <a:pt x="123" y="276"/>
                  </a:lnTo>
                  <a:close/>
                  <a:moveTo>
                    <a:pt x="236" y="609"/>
                  </a:moveTo>
                  <a:lnTo>
                    <a:pt x="161" y="609"/>
                  </a:lnTo>
                  <a:lnTo>
                    <a:pt x="161" y="504"/>
                  </a:lnTo>
                  <a:lnTo>
                    <a:pt x="236" y="504"/>
                  </a:lnTo>
                  <a:lnTo>
                    <a:pt x="236" y="609"/>
                  </a:lnTo>
                  <a:close/>
                  <a:moveTo>
                    <a:pt x="236" y="442"/>
                  </a:moveTo>
                  <a:lnTo>
                    <a:pt x="161" y="442"/>
                  </a:lnTo>
                  <a:lnTo>
                    <a:pt x="161" y="337"/>
                  </a:lnTo>
                  <a:lnTo>
                    <a:pt x="236" y="337"/>
                  </a:lnTo>
                  <a:lnTo>
                    <a:pt x="236" y="442"/>
                  </a:lnTo>
                  <a:close/>
                  <a:moveTo>
                    <a:pt x="236" y="276"/>
                  </a:moveTo>
                  <a:lnTo>
                    <a:pt x="161" y="276"/>
                  </a:lnTo>
                  <a:lnTo>
                    <a:pt x="161" y="171"/>
                  </a:lnTo>
                  <a:lnTo>
                    <a:pt x="236" y="171"/>
                  </a:lnTo>
                  <a:lnTo>
                    <a:pt x="236" y="276"/>
                  </a:lnTo>
                  <a:close/>
                  <a:moveTo>
                    <a:pt x="348" y="609"/>
                  </a:moveTo>
                  <a:lnTo>
                    <a:pt x="273" y="609"/>
                  </a:lnTo>
                  <a:lnTo>
                    <a:pt x="273" y="504"/>
                  </a:lnTo>
                  <a:lnTo>
                    <a:pt x="348" y="504"/>
                  </a:lnTo>
                  <a:lnTo>
                    <a:pt x="348" y="609"/>
                  </a:lnTo>
                  <a:close/>
                  <a:moveTo>
                    <a:pt x="348" y="442"/>
                  </a:moveTo>
                  <a:lnTo>
                    <a:pt x="273" y="442"/>
                  </a:lnTo>
                  <a:lnTo>
                    <a:pt x="273" y="337"/>
                  </a:lnTo>
                  <a:lnTo>
                    <a:pt x="348" y="337"/>
                  </a:lnTo>
                  <a:lnTo>
                    <a:pt x="348" y="442"/>
                  </a:lnTo>
                  <a:close/>
                  <a:moveTo>
                    <a:pt x="348" y="276"/>
                  </a:moveTo>
                  <a:lnTo>
                    <a:pt x="273" y="276"/>
                  </a:lnTo>
                  <a:lnTo>
                    <a:pt x="273" y="171"/>
                  </a:lnTo>
                  <a:lnTo>
                    <a:pt x="348" y="171"/>
                  </a:lnTo>
                  <a:lnTo>
                    <a:pt x="348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xmlns="" id="{2C7DED3F-582A-4A43-9082-A7DF20406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2763" y="6294789"/>
              <a:ext cx="180653" cy="259740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xmlns="" id="{7F8E410D-6B3E-4B0C-92B0-135AC3596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605" y="6312644"/>
              <a:ext cx="241886" cy="241885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xmlns="" id="{D55D1E5F-0ADA-475C-B1F0-725136DB677D}"/>
              </a:ext>
            </a:extLst>
          </p:cNvPr>
          <p:cNvGrpSpPr/>
          <p:nvPr/>
        </p:nvGrpSpPr>
        <p:grpSpPr>
          <a:xfrm>
            <a:off x="5409268" y="3483260"/>
            <a:ext cx="1210459" cy="448559"/>
            <a:chOff x="250627" y="6102635"/>
            <a:chExt cx="1210459" cy="448559"/>
          </a:xfrm>
          <a:solidFill>
            <a:srgbClr val="DAE3F5"/>
          </a:solidFill>
        </p:grpSpPr>
        <p:sp>
          <p:nvSpPr>
            <p:cNvPr id="85" name="Freeform 66">
              <a:extLst>
                <a:ext uri="{FF2B5EF4-FFF2-40B4-BE49-F238E27FC236}">
                  <a16:creationId xmlns:a16="http://schemas.microsoft.com/office/drawing/2014/main" xmlns="" id="{617A29AF-19B9-4A9D-BCE3-3D495D886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40" y="6351320"/>
              <a:ext cx="279510" cy="199873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Freeform 67">
              <a:extLst>
                <a:ext uri="{FF2B5EF4-FFF2-40B4-BE49-F238E27FC236}">
                  <a16:creationId xmlns:a16="http://schemas.microsoft.com/office/drawing/2014/main" xmlns="" id="{199549F1-566E-4366-A0C3-F05B36272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27" y="6430958"/>
              <a:ext cx="163959" cy="120236"/>
            </a:xfrm>
            <a:custGeom>
              <a:avLst/>
              <a:gdLst>
                <a:gd name="T0" fmla="*/ 4 w 210"/>
                <a:gd name="T1" fmla="*/ 0 h 154"/>
                <a:gd name="T2" fmla="*/ 0 w 210"/>
                <a:gd name="T3" fmla="*/ 150 h 154"/>
                <a:gd name="T4" fmla="*/ 4 w 210"/>
                <a:gd name="T5" fmla="*/ 154 h 154"/>
                <a:gd name="T6" fmla="*/ 208 w 210"/>
                <a:gd name="T7" fmla="*/ 154 h 154"/>
                <a:gd name="T8" fmla="*/ 210 w 210"/>
                <a:gd name="T9" fmla="*/ 4 h 154"/>
                <a:gd name="T10" fmla="*/ 204 w 210"/>
                <a:gd name="T11" fmla="*/ 0 h 154"/>
                <a:gd name="T12" fmla="*/ 42 w 210"/>
                <a:gd name="T13" fmla="*/ 130 h 154"/>
                <a:gd name="T14" fmla="*/ 26 w 210"/>
                <a:gd name="T15" fmla="*/ 130 h 154"/>
                <a:gd name="T16" fmla="*/ 22 w 210"/>
                <a:gd name="T17" fmla="*/ 82 h 154"/>
                <a:gd name="T18" fmla="*/ 26 w 210"/>
                <a:gd name="T19" fmla="*/ 78 h 154"/>
                <a:gd name="T20" fmla="*/ 42 w 210"/>
                <a:gd name="T21" fmla="*/ 78 h 154"/>
                <a:gd name="T22" fmla="*/ 42 w 210"/>
                <a:gd name="T23" fmla="*/ 48 h 154"/>
                <a:gd name="T24" fmla="*/ 38 w 210"/>
                <a:gd name="T25" fmla="*/ 52 h 154"/>
                <a:gd name="T26" fmla="*/ 22 w 210"/>
                <a:gd name="T27" fmla="*/ 50 h 154"/>
                <a:gd name="T28" fmla="*/ 22 w 210"/>
                <a:gd name="T29" fmla="*/ 30 h 154"/>
                <a:gd name="T30" fmla="*/ 38 w 210"/>
                <a:gd name="T31" fmla="*/ 26 h 154"/>
                <a:gd name="T32" fmla="*/ 42 w 210"/>
                <a:gd name="T33" fmla="*/ 30 h 154"/>
                <a:gd name="T34" fmla="*/ 90 w 210"/>
                <a:gd name="T35" fmla="*/ 126 h 154"/>
                <a:gd name="T36" fmla="*/ 74 w 210"/>
                <a:gd name="T37" fmla="*/ 130 h 154"/>
                <a:gd name="T38" fmla="*/ 68 w 210"/>
                <a:gd name="T39" fmla="*/ 126 h 154"/>
                <a:gd name="T40" fmla="*/ 70 w 210"/>
                <a:gd name="T41" fmla="*/ 78 h 154"/>
                <a:gd name="T42" fmla="*/ 86 w 210"/>
                <a:gd name="T43" fmla="*/ 78 h 154"/>
                <a:gd name="T44" fmla="*/ 90 w 210"/>
                <a:gd name="T45" fmla="*/ 126 h 154"/>
                <a:gd name="T46" fmla="*/ 90 w 210"/>
                <a:gd name="T47" fmla="*/ 50 h 154"/>
                <a:gd name="T48" fmla="*/ 74 w 210"/>
                <a:gd name="T49" fmla="*/ 52 h 154"/>
                <a:gd name="T50" fmla="*/ 68 w 210"/>
                <a:gd name="T51" fmla="*/ 30 h 154"/>
                <a:gd name="T52" fmla="*/ 74 w 210"/>
                <a:gd name="T53" fmla="*/ 26 h 154"/>
                <a:gd name="T54" fmla="*/ 90 w 210"/>
                <a:gd name="T55" fmla="*/ 28 h 154"/>
                <a:gd name="T56" fmla="*/ 138 w 210"/>
                <a:gd name="T57" fmla="*/ 126 h 154"/>
                <a:gd name="T58" fmla="*/ 134 w 210"/>
                <a:gd name="T59" fmla="*/ 130 h 154"/>
                <a:gd name="T60" fmla="*/ 118 w 210"/>
                <a:gd name="T61" fmla="*/ 130 h 154"/>
                <a:gd name="T62" fmla="*/ 116 w 210"/>
                <a:gd name="T63" fmla="*/ 82 h 154"/>
                <a:gd name="T64" fmla="*/ 134 w 210"/>
                <a:gd name="T65" fmla="*/ 78 h 154"/>
                <a:gd name="T66" fmla="*/ 138 w 210"/>
                <a:gd name="T67" fmla="*/ 82 h 154"/>
                <a:gd name="T68" fmla="*/ 138 w 210"/>
                <a:gd name="T69" fmla="*/ 48 h 154"/>
                <a:gd name="T70" fmla="*/ 122 w 210"/>
                <a:gd name="T71" fmla="*/ 52 h 154"/>
                <a:gd name="T72" fmla="*/ 116 w 210"/>
                <a:gd name="T73" fmla="*/ 48 h 154"/>
                <a:gd name="T74" fmla="*/ 118 w 210"/>
                <a:gd name="T75" fmla="*/ 28 h 154"/>
                <a:gd name="T76" fmla="*/ 134 w 210"/>
                <a:gd name="T77" fmla="*/ 26 h 154"/>
                <a:gd name="T78" fmla="*/ 138 w 210"/>
                <a:gd name="T79" fmla="*/ 48 h 154"/>
                <a:gd name="T80" fmla="*/ 184 w 210"/>
                <a:gd name="T81" fmla="*/ 130 h 154"/>
                <a:gd name="T82" fmla="*/ 168 w 210"/>
                <a:gd name="T83" fmla="*/ 130 h 154"/>
                <a:gd name="T84" fmla="*/ 164 w 210"/>
                <a:gd name="T85" fmla="*/ 82 h 154"/>
                <a:gd name="T86" fmla="*/ 168 w 210"/>
                <a:gd name="T87" fmla="*/ 78 h 154"/>
                <a:gd name="T88" fmla="*/ 184 w 210"/>
                <a:gd name="T89" fmla="*/ 78 h 154"/>
                <a:gd name="T90" fmla="*/ 186 w 210"/>
                <a:gd name="T91" fmla="*/ 48 h 154"/>
                <a:gd name="T92" fmla="*/ 180 w 210"/>
                <a:gd name="T93" fmla="*/ 52 h 154"/>
                <a:gd name="T94" fmla="*/ 166 w 210"/>
                <a:gd name="T95" fmla="*/ 50 h 154"/>
                <a:gd name="T96" fmla="*/ 164 w 210"/>
                <a:gd name="T97" fmla="*/ 30 h 154"/>
                <a:gd name="T98" fmla="*/ 180 w 210"/>
                <a:gd name="T99" fmla="*/ 26 h 154"/>
                <a:gd name="T100" fmla="*/ 186 w 210"/>
                <a:gd name="T101" fmla="*/ 3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0" h="154">
                  <a:moveTo>
                    <a:pt x="20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4" y="154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8" y="154"/>
                  </a:lnTo>
                  <a:lnTo>
                    <a:pt x="210" y="150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08" y="0"/>
                  </a:lnTo>
                  <a:lnTo>
                    <a:pt x="204" y="0"/>
                  </a:lnTo>
                  <a:lnTo>
                    <a:pt x="204" y="0"/>
                  </a:lnTo>
                  <a:close/>
                  <a:moveTo>
                    <a:pt x="42" y="126"/>
                  </a:moveTo>
                  <a:lnTo>
                    <a:pt x="42" y="126"/>
                  </a:lnTo>
                  <a:lnTo>
                    <a:pt x="42" y="130"/>
                  </a:lnTo>
                  <a:lnTo>
                    <a:pt x="38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2" y="130"/>
                  </a:lnTo>
                  <a:lnTo>
                    <a:pt x="22" y="126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2" y="126"/>
                  </a:lnTo>
                  <a:close/>
                  <a:moveTo>
                    <a:pt x="42" y="48"/>
                  </a:moveTo>
                  <a:lnTo>
                    <a:pt x="42" y="48"/>
                  </a:lnTo>
                  <a:lnTo>
                    <a:pt x="42" y="50"/>
                  </a:lnTo>
                  <a:lnTo>
                    <a:pt x="38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6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48"/>
                  </a:lnTo>
                  <a:close/>
                  <a:moveTo>
                    <a:pt x="90" y="126"/>
                  </a:moveTo>
                  <a:lnTo>
                    <a:pt x="90" y="126"/>
                  </a:lnTo>
                  <a:lnTo>
                    <a:pt x="90" y="130"/>
                  </a:lnTo>
                  <a:lnTo>
                    <a:pt x="86" y="130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8" y="126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4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90" y="78"/>
                  </a:lnTo>
                  <a:lnTo>
                    <a:pt x="90" y="82"/>
                  </a:lnTo>
                  <a:lnTo>
                    <a:pt x="90" y="126"/>
                  </a:lnTo>
                  <a:close/>
                  <a:moveTo>
                    <a:pt x="90" y="48"/>
                  </a:moveTo>
                  <a:lnTo>
                    <a:pt x="90" y="48"/>
                  </a:lnTo>
                  <a:lnTo>
                    <a:pt x="90" y="50"/>
                  </a:lnTo>
                  <a:lnTo>
                    <a:pt x="86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90" y="48"/>
                  </a:lnTo>
                  <a:close/>
                  <a:moveTo>
                    <a:pt x="138" y="126"/>
                  </a:moveTo>
                  <a:lnTo>
                    <a:pt x="138" y="126"/>
                  </a:lnTo>
                  <a:lnTo>
                    <a:pt x="136" y="130"/>
                  </a:lnTo>
                  <a:lnTo>
                    <a:pt x="134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30"/>
                  </a:lnTo>
                  <a:lnTo>
                    <a:pt x="116" y="126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8" y="78"/>
                  </a:lnTo>
                  <a:lnTo>
                    <a:pt x="122" y="78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6" y="78"/>
                  </a:lnTo>
                  <a:lnTo>
                    <a:pt x="138" y="82"/>
                  </a:lnTo>
                  <a:lnTo>
                    <a:pt x="138" y="126"/>
                  </a:lnTo>
                  <a:close/>
                  <a:moveTo>
                    <a:pt x="138" y="48"/>
                  </a:moveTo>
                  <a:lnTo>
                    <a:pt x="138" y="48"/>
                  </a:lnTo>
                  <a:lnTo>
                    <a:pt x="136" y="50"/>
                  </a:lnTo>
                  <a:lnTo>
                    <a:pt x="134" y="52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18" y="50"/>
                  </a:lnTo>
                  <a:lnTo>
                    <a:pt x="116" y="48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8" y="28"/>
                  </a:lnTo>
                  <a:lnTo>
                    <a:pt x="122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8" y="48"/>
                  </a:lnTo>
                  <a:close/>
                  <a:moveTo>
                    <a:pt x="186" y="126"/>
                  </a:moveTo>
                  <a:lnTo>
                    <a:pt x="186" y="126"/>
                  </a:lnTo>
                  <a:lnTo>
                    <a:pt x="184" y="130"/>
                  </a:lnTo>
                  <a:lnTo>
                    <a:pt x="180" y="130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66" y="130"/>
                  </a:lnTo>
                  <a:lnTo>
                    <a:pt x="164" y="126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6" y="78"/>
                  </a:lnTo>
                  <a:lnTo>
                    <a:pt x="168" y="78"/>
                  </a:lnTo>
                  <a:lnTo>
                    <a:pt x="180" y="78"/>
                  </a:lnTo>
                  <a:lnTo>
                    <a:pt x="180" y="78"/>
                  </a:lnTo>
                  <a:lnTo>
                    <a:pt x="184" y="78"/>
                  </a:lnTo>
                  <a:lnTo>
                    <a:pt x="186" y="82"/>
                  </a:lnTo>
                  <a:lnTo>
                    <a:pt x="186" y="126"/>
                  </a:lnTo>
                  <a:close/>
                  <a:moveTo>
                    <a:pt x="186" y="48"/>
                  </a:moveTo>
                  <a:lnTo>
                    <a:pt x="186" y="48"/>
                  </a:lnTo>
                  <a:lnTo>
                    <a:pt x="184" y="50"/>
                  </a:lnTo>
                  <a:lnTo>
                    <a:pt x="180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6" y="50"/>
                  </a:lnTo>
                  <a:lnTo>
                    <a:pt x="164" y="48"/>
                  </a:lnTo>
                  <a:lnTo>
                    <a:pt x="164" y="30"/>
                  </a:lnTo>
                  <a:lnTo>
                    <a:pt x="164" y="30"/>
                  </a:lnTo>
                  <a:lnTo>
                    <a:pt x="166" y="28"/>
                  </a:lnTo>
                  <a:lnTo>
                    <a:pt x="168" y="26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84" y="28"/>
                  </a:lnTo>
                  <a:lnTo>
                    <a:pt x="186" y="30"/>
                  </a:lnTo>
                  <a:lnTo>
                    <a:pt x="18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xmlns="" id="{9F0B89C0-1C66-47E5-A1D4-A559153C4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577" y="6102635"/>
              <a:ext cx="755509" cy="448559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56D657F4-9099-4FE8-AEFC-81D554FF084D}"/>
              </a:ext>
            </a:extLst>
          </p:cNvPr>
          <p:cNvSpPr/>
          <p:nvPr/>
        </p:nvSpPr>
        <p:spPr>
          <a:xfrm>
            <a:off x="3968596" y="2882384"/>
            <a:ext cx="1968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ts val="400"/>
              </a:spcAft>
            </a:pPr>
            <a:r>
              <a:rPr lang="ko-KR" altLang="en-US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권역별</a:t>
            </a: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특징에 따른 </a:t>
            </a:r>
            <a: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/>
            </a:r>
            <a:b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</a:b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협력 지원 추진</a:t>
            </a:r>
            <a:endParaRPr lang="en-US" altLang="ko-KR" sz="1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8BDB2072-0C08-49DF-8789-6D8BB2FE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그룹 103">
            <a:extLst>
              <a:ext uri="{FF2B5EF4-FFF2-40B4-BE49-F238E27FC236}">
                <a16:creationId xmlns:a16="http://schemas.microsoft.com/office/drawing/2014/main" xmlns="" id="{3AB74A81-7761-412D-9769-72BBFA76F740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xmlns="" id="{BE9A7EA8-8EB9-4FB9-B010-4BD49D5B03B4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122" name="그룹 121">
                <a:extLst>
                  <a:ext uri="{FF2B5EF4-FFF2-40B4-BE49-F238E27FC236}">
                    <a16:creationId xmlns:a16="http://schemas.microsoft.com/office/drawing/2014/main" xmlns="" id="{FB5701FD-38BB-4A09-8FDD-742F4557A6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xmlns="" id="{F2943983-5D3E-4E16-B370-EACB25E2155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5" name="직사각형 134">
                  <a:extLst>
                    <a:ext uri="{FF2B5EF4-FFF2-40B4-BE49-F238E27FC236}">
                      <a16:creationId xmlns:a16="http://schemas.microsoft.com/office/drawing/2014/main" xmlns="" id="{ADFEA3D5-4C83-426B-B81C-A9CD7304164A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xmlns="" id="{D1A2480C-B321-4314-B72C-0D0A3FA51157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xmlns="" id="{177577D1-F920-4B61-9DE5-BE38321C662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54" name="그룹 153">
                  <a:extLst>
                    <a:ext uri="{FF2B5EF4-FFF2-40B4-BE49-F238E27FC236}">
                      <a16:creationId xmlns:a16="http://schemas.microsoft.com/office/drawing/2014/main" xmlns="" id="{E6757A2D-1ADA-4F02-8E0D-32ABB9C426E8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57" name="직사각형 156">
                    <a:extLst>
                      <a:ext uri="{FF2B5EF4-FFF2-40B4-BE49-F238E27FC236}">
                        <a16:creationId xmlns:a16="http://schemas.microsoft.com/office/drawing/2014/main" xmlns="" id="{E9CF81BE-CDD8-4C17-8955-1F04414F3191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58" name="직사각형 157">
                    <a:extLst>
                      <a:ext uri="{FF2B5EF4-FFF2-40B4-BE49-F238E27FC236}">
                        <a16:creationId xmlns:a16="http://schemas.microsoft.com/office/drawing/2014/main" xmlns="" id="{6DF1E387-C864-4106-98F1-400F02477259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59" name="직선 연결선 158">
                    <a:extLst>
                      <a:ext uri="{FF2B5EF4-FFF2-40B4-BE49-F238E27FC236}">
                        <a16:creationId xmlns:a16="http://schemas.microsoft.com/office/drawing/2014/main" xmlns="" id="{18EEEF8D-3AC8-49EC-AF1F-E50AC5EA8B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5" name="직사각형 154">
                  <a:extLst>
                    <a:ext uri="{FF2B5EF4-FFF2-40B4-BE49-F238E27FC236}">
                      <a16:creationId xmlns:a16="http://schemas.microsoft.com/office/drawing/2014/main" xmlns="" id="{8CDBAB0E-919E-400B-A49F-1AD522948D21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6" name="직각 삼각형 155">
                  <a:extLst>
                    <a:ext uri="{FF2B5EF4-FFF2-40B4-BE49-F238E27FC236}">
                      <a16:creationId xmlns:a16="http://schemas.microsoft.com/office/drawing/2014/main" xmlns="" id="{54B33BDF-D6E2-49CF-8DF0-FA6F97F761E4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24" name="그룹 123">
                <a:extLst>
                  <a:ext uri="{FF2B5EF4-FFF2-40B4-BE49-F238E27FC236}">
                    <a16:creationId xmlns:a16="http://schemas.microsoft.com/office/drawing/2014/main" xmlns="" id="{64CE9FDE-CBC1-457B-94F8-36F459591AFE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125" name="Freeform 458">
                  <a:extLst>
                    <a:ext uri="{FF2B5EF4-FFF2-40B4-BE49-F238E27FC236}">
                      <a16:creationId xmlns:a16="http://schemas.microsoft.com/office/drawing/2014/main" xmlns="" id="{AB4DC143-4F6F-4149-B0C8-087EE0A0F6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7" name="Freeform 458">
                  <a:extLst>
                    <a:ext uri="{FF2B5EF4-FFF2-40B4-BE49-F238E27FC236}">
                      <a16:creationId xmlns:a16="http://schemas.microsoft.com/office/drawing/2014/main" xmlns="" id="{F5E825E2-4F0F-4566-8021-8B831E037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8" name="Freeform 458">
                  <a:extLst>
                    <a:ext uri="{FF2B5EF4-FFF2-40B4-BE49-F238E27FC236}">
                      <a16:creationId xmlns:a16="http://schemas.microsoft.com/office/drawing/2014/main" xmlns="" id="{00358F65-8A81-4978-9A2D-06C6C7D22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xmlns="" id="{EF183811-F1E0-4B82-90EC-E3389865E3E0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xmlns="" id="{68849927-CB61-4F9F-8A6E-4E02575514EB}"/>
                    </a:ext>
                  </a:extLst>
                </p:cNvPr>
                <p:cNvSpPr/>
                <p:nvPr/>
              </p:nvSpPr>
              <p:spPr>
                <a:xfrm>
                  <a:off x="4005859" y="48371"/>
                  <a:ext cx="142218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xmlns="" id="{B2F87077-AE95-4ECE-9A86-607F0DD27C1D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132" name="Freeform 458">
                  <a:extLst>
                    <a:ext uri="{FF2B5EF4-FFF2-40B4-BE49-F238E27FC236}">
                      <a16:creationId xmlns:a16="http://schemas.microsoft.com/office/drawing/2014/main" xmlns="" id="{4CFA6823-CC71-4924-A238-1D119FA4C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3" name="직사각형 132">
                  <a:extLst>
                    <a:ext uri="{FF2B5EF4-FFF2-40B4-BE49-F238E27FC236}">
                      <a16:creationId xmlns:a16="http://schemas.microsoft.com/office/drawing/2014/main" xmlns="" id="{908937A3-BEBD-405B-A6C8-C52BF88227A8}"/>
                    </a:ext>
                  </a:extLst>
                </p:cNvPr>
                <p:cNvSpPr/>
                <p:nvPr/>
              </p:nvSpPr>
              <p:spPr>
                <a:xfrm>
                  <a:off x="2250277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</a:t>
                  </a: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형성 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D86A53E1-8221-4AFB-8381-14A9FD164487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개 생활권 중심의 특징에 맞는 공동체 지원 </a:t>
              </a:r>
              <a:endPara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14689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xmlns="" id="{182F7C24-5A6F-4F01-87E9-17C0E66A9E13}"/>
              </a:ext>
            </a:extLst>
          </p:cNvPr>
          <p:cNvSpPr/>
          <p:nvPr/>
        </p:nvSpPr>
        <p:spPr>
          <a:xfrm>
            <a:off x="0" y="1"/>
            <a:ext cx="9906000" cy="6857999"/>
          </a:xfrm>
          <a:prstGeom prst="rect">
            <a:avLst/>
          </a:prstGeom>
          <a:solidFill>
            <a:srgbClr val="192C47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B5EFC3F5-D657-4256-828E-3F1F7D87E291}"/>
              </a:ext>
            </a:extLst>
          </p:cNvPr>
          <p:cNvGrpSpPr/>
          <p:nvPr/>
        </p:nvGrpSpPr>
        <p:grpSpPr>
          <a:xfrm>
            <a:off x="228600" y="1044058"/>
            <a:ext cx="9372600" cy="5442467"/>
            <a:chOff x="352425" y="1044058"/>
            <a:chExt cx="9372600" cy="5442467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xmlns="" id="{FA361469-A44F-46CE-9989-52A645643A39}"/>
                </a:ext>
              </a:extLst>
            </p:cNvPr>
            <p:cNvSpPr/>
            <p:nvPr/>
          </p:nvSpPr>
          <p:spPr>
            <a:xfrm>
              <a:off x="4867275" y="1066800"/>
              <a:ext cx="4857750" cy="5400675"/>
            </a:xfrm>
            <a:prstGeom prst="roundRect">
              <a:avLst/>
            </a:prstGeom>
            <a:solidFill>
              <a:srgbClr val="192C47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xmlns="" id="{D38B3B41-F1B7-4A7D-B193-92C16E5FA0B7}"/>
                </a:ext>
              </a:extLst>
            </p:cNvPr>
            <p:cNvSpPr/>
            <p:nvPr/>
          </p:nvSpPr>
          <p:spPr>
            <a:xfrm>
              <a:off x="352425" y="1085850"/>
              <a:ext cx="4857750" cy="5400675"/>
            </a:xfrm>
            <a:prstGeom prst="roundRect">
              <a:avLst/>
            </a:prstGeom>
            <a:solidFill>
              <a:srgbClr val="192C47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56" name="직사각형 27">
              <a:extLst>
                <a:ext uri="{FF2B5EF4-FFF2-40B4-BE49-F238E27FC236}">
                  <a16:creationId xmlns:a16="http://schemas.microsoft.com/office/drawing/2014/main" xmlns="" id="{947C421B-0FC2-427C-9CA6-AA5B2180476B}"/>
                </a:ext>
              </a:extLst>
            </p:cNvPr>
            <p:cNvSpPr/>
            <p:nvPr/>
          </p:nvSpPr>
          <p:spPr>
            <a:xfrm>
              <a:off x="687478" y="5107470"/>
              <a:ext cx="4262400" cy="950429"/>
            </a:xfrm>
            <a:prstGeom prst="round2SameRect">
              <a:avLst>
                <a:gd name="adj1" fmla="val 0"/>
                <a:gd name="adj2" fmla="val 13075"/>
              </a:avLst>
            </a:prstGeom>
            <a:gradFill flip="none" rotWithShape="1">
              <a:gsLst>
                <a:gs pos="100000">
                  <a:schemeClr val="accent1">
                    <a:shade val="30000"/>
                    <a:satMod val="115000"/>
                    <a:lumMod val="89000"/>
                    <a:lumOff val="11000"/>
                  </a:schemeClr>
                </a:gs>
                <a:gs pos="0">
                  <a:srgbClr val="465C8E">
                    <a:lumMod val="71000"/>
                    <a:lumOff val="29000"/>
                  </a:srgbClr>
                </a:gs>
              </a:gsLst>
              <a:lin ang="10800000" scaled="1"/>
              <a:tileRect/>
            </a:gradFill>
          </p:spPr>
          <p:txBody>
            <a:bodyPr wrap="square" lIns="144000" tIns="108000" rIns="144000" bIns="144000" anchor="b">
              <a:noAutofit/>
            </a:bodyPr>
            <a:lstStyle/>
            <a:p>
              <a:pPr>
                <a:spcBef>
                  <a:spcPct val="2000"/>
                </a:spcBef>
                <a:spcAft>
                  <a:spcPct val="1500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권역 특징</a:t>
              </a:r>
              <a:endParaRPr lang="en-US" altLang="ko-KR" sz="1100" b="1" spc="-7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1288" indent="-141288">
                <a:spcBef>
                  <a:spcPct val="2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재건축</a:t>
              </a:r>
              <a:r>
                <a:rPr lang="en-US" altLang="ko-KR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재개발로 인한 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임대아파트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입주 </a:t>
              </a:r>
              <a:r>
                <a:rPr lang="en-US" altLang="ko-KR" sz="900" spc="-68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(8</a:t>
              </a:r>
              <a:r>
                <a:rPr lang="ko-KR" altLang="en-US" sz="900" spc="-68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천 가구</a:t>
              </a:r>
              <a:r>
                <a:rPr lang="en-US" altLang="ko-KR" sz="900" spc="-68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</a:p>
            <a:p>
              <a:pPr marL="141288" indent="-141288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신규 </a:t>
              </a:r>
              <a:r>
                <a:rPr lang="ko-KR" altLang="en-US" sz="1100" b="1" spc="-7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입주민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이웃간 관계 붕괴</a:t>
              </a:r>
              <a:r>
                <a:rPr lang="en-US" altLang="ko-KR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ko-KR" altLang="en-US" sz="900" spc="-68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사각형: 둥근 위쪽 모서리 56">
              <a:extLst>
                <a:ext uri="{FF2B5EF4-FFF2-40B4-BE49-F238E27FC236}">
                  <a16:creationId xmlns:a16="http://schemas.microsoft.com/office/drawing/2014/main" xmlns="" id="{CF445CB7-9909-4A3F-8786-9BA3920ABAE0}"/>
                </a:ext>
              </a:extLst>
            </p:cNvPr>
            <p:cNvSpPr/>
            <p:nvPr/>
          </p:nvSpPr>
          <p:spPr>
            <a:xfrm>
              <a:off x="687478" y="3826350"/>
              <a:ext cx="4262400" cy="1307626"/>
            </a:xfrm>
            <a:prstGeom prst="round2SameRect">
              <a:avLst>
                <a:gd name="adj1" fmla="val 4801"/>
                <a:gd name="adj2" fmla="val 0"/>
              </a:avLst>
            </a:prstGeom>
            <a:solidFill>
              <a:schemeClr val="bg1"/>
            </a:solidFill>
            <a:effectLst>
              <a:outerShdw blurRad="190500" dist="190500" dir="16200000" sx="96000" sy="96000" rotWithShape="0">
                <a:schemeClr val="bg2">
                  <a:lumMod val="50000"/>
                  <a:alpha val="28000"/>
                </a:schemeClr>
              </a:outerShdw>
            </a:effectLst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endParaRPr lang="ko-KR" altLang="en-US" b="1" spc="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xmlns="" id="{EFCEFB70-9BD0-41F3-BC58-B5483EB94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tretch>
              <a:fillRect/>
            </a:stretch>
          </p:blipFill>
          <p:spPr>
            <a:xfrm>
              <a:off x="687478" y="1943542"/>
              <a:ext cx="4262400" cy="2183483"/>
            </a:xfrm>
            <a:prstGeom prst="rect">
              <a:avLst/>
            </a:prstGeom>
          </p:spPr>
        </p:pic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xmlns="" id="{6329E9EE-0AB7-4E28-86A6-52012EF83A6A}"/>
                </a:ext>
              </a:extLst>
            </p:cNvPr>
            <p:cNvSpPr/>
            <p:nvPr/>
          </p:nvSpPr>
          <p:spPr>
            <a:xfrm>
              <a:off x="725991" y="4209929"/>
              <a:ext cx="4185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임대아파트에 공동체를 형성을 위한</a:t>
              </a:r>
              <a:r>
                <a:rPr lang="en-US" altLang="ko-KR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038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간담회 및 교육, 워크숍을 통한</a:t>
              </a:r>
              <a:endParaRPr lang="en-US" altLang="ko-KR" b="1" spc="-7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038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latinLnBrk="1"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038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활성화</a:t>
              </a:r>
            </a:p>
          </p:txBody>
        </p:sp>
        <p:sp>
          <p:nvSpPr>
            <p:cNvPr id="60" name="사각형: 둥근 위쪽 모서리 59">
              <a:extLst>
                <a:ext uri="{FF2B5EF4-FFF2-40B4-BE49-F238E27FC236}">
                  <a16:creationId xmlns:a16="http://schemas.microsoft.com/office/drawing/2014/main" xmlns="" id="{14A3BD3D-292B-4634-B1A2-C5BD85FACE34}"/>
                </a:ext>
              </a:extLst>
            </p:cNvPr>
            <p:cNvSpPr/>
            <p:nvPr/>
          </p:nvSpPr>
          <p:spPr>
            <a:xfrm>
              <a:off x="687478" y="1044058"/>
              <a:ext cx="4262400" cy="504000"/>
            </a:xfrm>
            <a:prstGeom prst="round2SameRect">
              <a:avLst>
                <a:gd name="adj1" fmla="val 25432"/>
                <a:gd name="adj2" fmla="val 0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none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1</a:t>
              </a:r>
              <a:r>
                <a:rPr lang="ko-KR" altLang="en-US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권역</a:t>
              </a:r>
              <a:endPara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61" name="Rectangle 3">
              <a:extLst>
                <a:ext uri="{FF2B5EF4-FFF2-40B4-BE49-F238E27FC236}">
                  <a16:creationId xmlns:a16="http://schemas.microsoft.com/office/drawing/2014/main" xmlns="" id="{573776C1-07F4-46E2-AC9A-F37EFA4F62C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687478" y="1474854"/>
              <a:ext cx="4262400" cy="69498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03864"/>
            </a:solidFill>
            <a:ln>
              <a:noFill/>
            </a:ln>
            <a:effectLst/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2900" b="1" spc="-236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“</a:t>
              </a:r>
              <a:r>
                <a:rPr lang="ko-KR" altLang="en-US" sz="2900" b="1" spc="-236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이웃지킴이</a:t>
              </a:r>
              <a:r>
                <a:rPr lang="en-US" altLang="ko-KR" sz="2900" b="1" spc="-236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r>
                <a:rPr lang="ko-KR" altLang="en-US" sz="2900" b="1" spc="-236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공동체</a:t>
              </a:r>
              <a:endParaRPr lang="ko-KR" altLang="en-US" sz="2400" b="1" spc="-196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xmlns="" id="{0680641B-CBA8-474B-BF0F-FE57DE0338D7}"/>
                </a:ext>
              </a:extLst>
            </p:cNvPr>
            <p:cNvSpPr/>
            <p:nvPr/>
          </p:nvSpPr>
          <p:spPr>
            <a:xfrm>
              <a:off x="687478" y="2130900"/>
              <a:ext cx="4262400" cy="1996125"/>
            </a:xfrm>
            <a:prstGeom prst="rect">
              <a:avLst/>
            </a:prstGeom>
            <a:gradFill flip="none" rotWithShape="1">
              <a:gsLst>
                <a:gs pos="1170">
                  <a:srgbClr val="E2E9F6">
                    <a:lumMod val="0"/>
                    <a:lumOff val="100000"/>
                    <a:alpha val="48000"/>
                  </a:srgbClr>
                </a:gs>
                <a:gs pos="57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effectLst/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endParaRPr lang="ko-KR" altLang="en-US" sz="2800" b="1" spc="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xmlns="" id="{713B18FF-2A84-4023-9F07-95ED89FBEC43}"/>
                </a:ext>
              </a:extLst>
            </p:cNvPr>
            <p:cNvSpPr/>
            <p:nvPr/>
          </p:nvSpPr>
          <p:spPr>
            <a:xfrm>
              <a:off x="1713775" y="2978942"/>
              <a:ext cx="964741" cy="726754"/>
            </a:xfrm>
            <a:custGeom>
              <a:avLst/>
              <a:gdLst>
                <a:gd name="connsiteX0" fmla="*/ 3323953 w 3590925"/>
                <a:gd name="connsiteY0" fmla="*/ 2419827 h 2705100"/>
                <a:gd name="connsiteX1" fmla="*/ 3280138 w 3590925"/>
                <a:gd name="connsiteY1" fmla="*/ 2367439 h 2705100"/>
                <a:gd name="connsiteX2" fmla="*/ 3224893 w 3590925"/>
                <a:gd name="connsiteY2" fmla="*/ 2287429 h 2705100"/>
                <a:gd name="connsiteX3" fmla="*/ 3240133 w 3590925"/>
                <a:gd name="connsiteY3" fmla="*/ 2182654 h 2705100"/>
                <a:gd name="connsiteX4" fmla="*/ 3252516 w 3590925"/>
                <a:gd name="connsiteY4" fmla="*/ 2141696 h 2705100"/>
                <a:gd name="connsiteX5" fmla="*/ 3252516 w 3590925"/>
                <a:gd name="connsiteY5" fmla="*/ 2091214 h 2705100"/>
                <a:gd name="connsiteX6" fmla="*/ 3252516 w 3590925"/>
                <a:gd name="connsiteY6" fmla="*/ 2035969 h 2705100"/>
                <a:gd name="connsiteX7" fmla="*/ 3252516 w 3590925"/>
                <a:gd name="connsiteY7" fmla="*/ 2034064 h 2705100"/>
                <a:gd name="connsiteX8" fmla="*/ 3251563 w 3590925"/>
                <a:gd name="connsiteY8" fmla="*/ 2031206 h 2705100"/>
                <a:gd name="connsiteX9" fmla="*/ 3288710 w 3590925"/>
                <a:gd name="connsiteY9" fmla="*/ 1933099 h 2705100"/>
                <a:gd name="connsiteX10" fmla="*/ 3398248 w 3590925"/>
                <a:gd name="connsiteY10" fmla="*/ 1833086 h 2705100"/>
                <a:gd name="connsiteX11" fmla="*/ 3585891 w 3590925"/>
                <a:gd name="connsiteY11" fmla="*/ 1642586 h 2705100"/>
                <a:gd name="connsiteX12" fmla="*/ 3485878 w 3590925"/>
                <a:gd name="connsiteY12" fmla="*/ 1563529 h 2705100"/>
                <a:gd name="connsiteX13" fmla="*/ 3399201 w 3590925"/>
                <a:gd name="connsiteY13" fmla="*/ 1515904 h 2705100"/>
                <a:gd name="connsiteX14" fmla="*/ 3301093 w 3590925"/>
                <a:gd name="connsiteY14" fmla="*/ 1463516 h 2705100"/>
                <a:gd name="connsiteX15" fmla="*/ 3131548 w 3590925"/>
                <a:gd name="connsiteY15" fmla="*/ 1340644 h 2705100"/>
                <a:gd name="connsiteX16" fmla="*/ 3160123 w 3590925"/>
                <a:gd name="connsiteY16" fmla="*/ 1171099 h 2705100"/>
                <a:gd name="connsiteX17" fmla="*/ 3195366 w 3590925"/>
                <a:gd name="connsiteY17" fmla="*/ 1068229 h 2705100"/>
                <a:gd name="connsiteX18" fmla="*/ 3159170 w 3590925"/>
                <a:gd name="connsiteY18" fmla="*/ 813911 h 2705100"/>
                <a:gd name="connsiteX19" fmla="*/ 3142026 w 3590925"/>
                <a:gd name="connsiteY19" fmla="*/ 770096 h 2705100"/>
                <a:gd name="connsiteX20" fmla="*/ 3141073 w 3590925"/>
                <a:gd name="connsiteY20" fmla="*/ 769144 h 2705100"/>
                <a:gd name="connsiteX21" fmla="*/ 3134405 w 3590925"/>
                <a:gd name="connsiteY21" fmla="*/ 762476 h 2705100"/>
                <a:gd name="connsiteX22" fmla="*/ 3123928 w 3590925"/>
                <a:gd name="connsiteY22" fmla="*/ 752951 h 2705100"/>
                <a:gd name="connsiteX23" fmla="*/ 3122976 w 3590925"/>
                <a:gd name="connsiteY23" fmla="*/ 752951 h 2705100"/>
                <a:gd name="connsiteX24" fmla="*/ 3115355 w 3590925"/>
                <a:gd name="connsiteY24" fmla="*/ 747236 h 2705100"/>
                <a:gd name="connsiteX25" fmla="*/ 3112498 w 3590925"/>
                <a:gd name="connsiteY25" fmla="*/ 744379 h 2705100"/>
                <a:gd name="connsiteX26" fmla="*/ 3105830 w 3590925"/>
                <a:gd name="connsiteY26" fmla="*/ 739616 h 2705100"/>
                <a:gd name="connsiteX27" fmla="*/ 3099163 w 3590925"/>
                <a:gd name="connsiteY27" fmla="*/ 734854 h 2705100"/>
                <a:gd name="connsiteX28" fmla="*/ 3097258 w 3590925"/>
                <a:gd name="connsiteY28" fmla="*/ 732949 h 2705100"/>
                <a:gd name="connsiteX29" fmla="*/ 3072493 w 3590925"/>
                <a:gd name="connsiteY29" fmla="*/ 716756 h 2705100"/>
                <a:gd name="connsiteX30" fmla="*/ 3071541 w 3590925"/>
                <a:gd name="connsiteY30" fmla="*/ 715804 h 2705100"/>
                <a:gd name="connsiteX31" fmla="*/ 3059158 w 3590925"/>
                <a:gd name="connsiteY31" fmla="*/ 708184 h 2705100"/>
                <a:gd name="connsiteX32" fmla="*/ 3057253 w 3590925"/>
                <a:gd name="connsiteY32" fmla="*/ 707231 h 2705100"/>
                <a:gd name="connsiteX33" fmla="*/ 3044870 w 3590925"/>
                <a:gd name="connsiteY33" fmla="*/ 699611 h 2705100"/>
                <a:gd name="connsiteX34" fmla="*/ 3037251 w 3590925"/>
                <a:gd name="connsiteY34" fmla="*/ 694849 h 2705100"/>
                <a:gd name="connsiteX35" fmla="*/ 3032488 w 3590925"/>
                <a:gd name="connsiteY35" fmla="*/ 691991 h 2705100"/>
                <a:gd name="connsiteX36" fmla="*/ 3017248 w 3590925"/>
                <a:gd name="connsiteY36" fmla="*/ 683419 h 2705100"/>
                <a:gd name="connsiteX37" fmla="*/ 2973433 w 3590925"/>
                <a:gd name="connsiteY37" fmla="*/ 679609 h 2705100"/>
                <a:gd name="connsiteX38" fmla="*/ 2953430 w 3590925"/>
                <a:gd name="connsiteY38" fmla="*/ 654844 h 2705100"/>
                <a:gd name="connsiteX39" fmla="*/ 2952478 w 3590925"/>
                <a:gd name="connsiteY39" fmla="*/ 649129 h 2705100"/>
                <a:gd name="connsiteX40" fmla="*/ 2886755 w 3590925"/>
                <a:gd name="connsiteY40" fmla="*/ 615791 h 2705100"/>
                <a:gd name="connsiteX41" fmla="*/ 2867705 w 3590925"/>
                <a:gd name="connsiteY41" fmla="*/ 606266 h 2705100"/>
                <a:gd name="connsiteX42" fmla="*/ 2853418 w 3590925"/>
                <a:gd name="connsiteY42" fmla="*/ 598646 h 2705100"/>
                <a:gd name="connsiteX43" fmla="*/ 2852466 w 3590925"/>
                <a:gd name="connsiteY43" fmla="*/ 597694 h 2705100"/>
                <a:gd name="connsiteX44" fmla="*/ 2820080 w 3590925"/>
                <a:gd name="connsiteY44" fmla="*/ 582454 h 2705100"/>
                <a:gd name="connsiteX45" fmla="*/ 2815318 w 3590925"/>
                <a:gd name="connsiteY45" fmla="*/ 580549 h 2705100"/>
                <a:gd name="connsiteX46" fmla="*/ 2780076 w 3590925"/>
                <a:gd name="connsiteY46" fmla="*/ 563404 h 2705100"/>
                <a:gd name="connsiteX47" fmla="*/ 2763883 w 3590925"/>
                <a:gd name="connsiteY47" fmla="*/ 555784 h 2705100"/>
                <a:gd name="connsiteX48" fmla="*/ 2721020 w 3590925"/>
                <a:gd name="connsiteY48" fmla="*/ 534829 h 2705100"/>
                <a:gd name="connsiteX49" fmla="*/ 2720068 w 3590925"/>
                <a:gd name="connsiteY49" fmla="*/ 533876 h 2705100"/>
                <a:gd name="connsiteX50" fmla="*/ 2710543 w 3590925"/>
                <a:gd name="connsiteY50" fmla="*/ 529114 h 2705100"/>
                <a:gd name="connsiteX51" fmla="*/ 2608626 w 3590925"/>
                <a:gd name="connsiteY51" fmla="*/ 474821 h 2705100"/>
                <a:gd name="connsiteX52" fmla="*/ 2599101 w 3590925"/>
                <a:gd name="connsiteY52" fmla="*/ 469106 h 2705100"/>
                <a:gd name="connsiteX53" fmla="*/ 2476228 w 3590925"/>
                <a:gd name="connsiteY53" fmla="*/ 415766 h 2705100"/>
                <a:gd name="connsiteX54" fmla="*/ 2419078 w 3590925"/>
                <a:gd name="connsiteY54" fmla="*/ 417671 h 2705100"/>
                <a:gd name="connsiteX55" fmla="*/ 2343831 w 3590925"/>
                <a:gd name="connsiteY55" fmla="*/ 435769 h 2705100"/>
                <a:gd name="connsiteX56" fmla="*/ 2313351 w 3590925"/>
                <a:gd name="connsiteY56" fmla="*/ 436721 h 2705100"/>
                <a:gd name="connsiteX57" fmla="*/ 2041888 w 3590925"/>
                <a:gd name="connsiteY57" fmla="*/ 426244 h 2705100"/>
                <a:gd name="connsiteX58" fmla="*/ 1728515 w 3590925"/>
                <a:gd name="connsiteY58" fmla="*/ 328136 h 2705100"/>
                <a:gd name="connsiteX59" fmla="*/ 1493248 w 3590925"/>
                <a:gd name="connsiteY59" fmla="*/ 161449 h 2705100"/>
                <a:gd name="connsiteX60" fmla="*/ 1418953 w 3590925"/>
                <a:gd name="connsiteY60" fmla="*/ 73819 h 2705100"/>
                <a:gd name="connsiteX61" fmla="*/ 1374185 w 3590925"/>
                <a:gd name="connsiteY61" fmla="*/ 47149 h 2705100"/>
                <a:gd name="connsiteX62" fmla="*/ 1368470 w 3590925"/>
                <a:gd name="connsiteY62" fmla="*/ 43339 h 2705100"/>
                <a:gd name="connsiteX63" fmla="*/ 1367518 w 3590925"/>
                <a:gd name="connsiteY63" fmla="*/ 42386 h 2705100"/>
                <a:gd name="connsiteX64" fmla="*/ 1331323 w 3590925"/>
                <a:gd name="connsiteY64" fmla="*/ 7144 h 2705100"/>
                <a:gd name="connsiteX65" fmla="*/ 1269410 w 3590925"/>
                <a:gd name="connsiteY65" fmla="*/ 76676 h 2705100"/>
                <a:gd name="connsiteX66" fmla="*/ 1215118 w 3590925"/>
                <a:gd name="connsiteY66" fmla="*/ 140494 h 2705100"/>
                <a:gd name="connsiteX67" fmla="*/ 1155110 w 3590925"/>
                <a:gd name="connsiteY67" fmla="*/ 199549 h 2705100"/>
                <a:gd name="connsiteX68" fmla="*/ 1054145 w 3590925"/>
                <a:gd name="connsiteY68" fmla="*/ 301466 h 2705100"/>
                <a:gd name="connsiteX69" fmla="*/ 923653 w 3590925"/>
                <a:gd name="connsiteY69" fmla="*/ 467201 h 2705100"/>
                <a:gd name="connsiteX70" fmla="*/ 884600 w 3590925"/>
                <a:gd name="connsiteY70" fmla="*/ 518636 h 2705100"/>
                <a:gd name="connsiteX71" fmla="*/ 794113 w 3590925"/>
                <a:gd name="connsiteY71" fmla="*/ 644366 h 2705100"/>
                <a:gd name="connsiteX72" fmla="*/ 607423 w 3590925"/>
                <a:gd name="connsiteY72" fmla="*/ 892016 h 2705100"/>
                <a:gd name="connsiteX73" fmla="*/ 477883 w 3590925"/>
                <a:gd name="connsiteY73" fmla="*/ 994886 h 2705100"/>
                <a:gd name="connsiteX74" fmla="*/ 414065 w 3590925"/>
                <a:gd name="connsiteY74" fmla="*/ 1037749 h 2705100"/>
                <a:gd name="connsiteX75" fmla="*/ 374060 w 3590925"/>
                <a:gd name="connsiteY75" fmla="*/ 1070134 h 2705100"/>
                <a:gd name="connsiteX76" fmla="*/ 227375 w 3590925"/>
                <a:gd name="connsiteY76" fmla="*/ 1205389 h 2705100"/>
                <a:gd name="connsiteX77" fmla="*/ 51163 w 3590925"/>
                <a:gd name="connsiteY77" fmla="*/ 1465421 h 2705100"/>
                <a:gd name="connsiteX78" fmla="*/ 7348 w 3590925"/>
                <a:gd name="connsiteY78" fmla="*/ 1641634 h 2705100"/>
                <a:gd name="connsiteX79" fmla="*/ 41638 w 3590925"/>
                <a:gd name="connsiteY79" fmla="*/ 1824514 h 2705100"/>
                <a:gd name="connsiteX80" fmla="*/ 193085 w 3590925"/>
                <a:gd name="connsiteY80" fmla="*/ 1984534 h 2705100"/>
                <a:gd name="connsiteX81" fmla="*/ 423590 w 3590925"/>
                <a:gd name="connsiteY81" fmla="*/ 2095024 h 2705100"/>
                <a:gd name="connsiteX82" fmla="*/ 625520 w 3590925"/>
                <a:gd name="connsiteY82" fmla="*/ 2161699 h 2705100"/>
                <a:gd name="connsiteX83" fmla="*/ 901745 w 3590925"/>
                <a:gd name="connsiteY83" fmla="*/ 2257902 h 2705100"/>
                <a:gd name="connsiteX84" fmla="*/ 957943 w 3590925"/>
                <a:gd name="connsiteY84" fmla="*/ 2359819 h 2705100"/>
                <a:gd name="connsiteX85" fmla="*/ 956038 w 3590925"/>
                <a:gd name="connsiteY85" fmla="*/ 2366486 h 2705100"/>
                <a:gd name="connsiteX86" fmla="*/ 957943 w 3590925"/>
                <a:gd name="connsiteY86" fmla="*/ 2368391 h 2705100"/>
                <a:gd name="connsiteX87" fmla="*/ 1140823 w 3590925"/>
                <a:gd name="connsiteY87" fmla="*/ 2496027 h 2705100"/>
                <a:gd name="connsiteX88" fmla="*/ 1160825 w 3590925"/>
                <a:gd name="connsiteY88" fmla="*/ 2503646 h 2705100"/>
                <a:gd name="connsiteX89" fmla="*/ 1169398 w 3590925"/>
                <a:gd name="connsiteY89" fmla="*/ 2503646 h 2705100"/>
                <a:gd name="connsiteX90" fmla="*/ 1235120 w 3590925"/>
                <a:gd name="connsiteY90" fmla="*/ 2524602 h 2705100"/>
                <a:gd name="connsiteX91" fmla="*/ 1330370 w 3590925"/>
                <a:gd name="connsiteY91" fmla="*/ 2587466 h 2705100"/>
                <a:gd name="connsiteX92" fmla="*/ 1529443 w 3590925"/>
                <a:gd name="connsiteY92" fmla="*/ 2701766 h 2705100"/>
                <a:gd name="connsiteX93" fmla="*/ 1598023 w 3590925"/>
                <a:gd name="connsiteY93" fmla="*/ 2669381 h 2705100"/>
                <a:gd name="connsiteX94" fmla="*/ 1727563 w 3590925"/>
                <a:gd name="connsiteY94" fmla="*/ 2597944 h 2705100"/>
                <a:gd name="connsiteX95" fmla="*/ 2065700 w 3590925"/>
                <a:gd name="connsiteY95" fmla="*/ 2573179 h 2705100"/>
                <a:gd name="connsiteX96" fmla="*/ 2208576 w 3590925"/>
                <a:gd name="connsiteY96" fmla="*/ 2568416 h 2705100"/>
                <a:gd name="connsiteX97" fmla="*/ 2347640 w 3590925"/>
                <a:gd name="connsiteY97" fmla="*/ 2561749 h 2705100"/>
                <a:gd name="connsiteX98" fmla="*/ 2915330 w 3590925"/>
                <a:gd name="connsiteY98" fmla="*/ 2549366 h 2705100"/>
                <a:gd name="connsiteX99" fmla="*/ 3272518 w 3590925"/>
                <a:gd name="connsiteY99" fmla="*/ 2593181 h 2705100"/>
                <a:gd name="connsiteX100" fmla="*/ 3417298 w 3590925"/>
                <a:gd name="connsiteY100" fmla="*/ 2614136 h 2705100"/>
                <a:gd name="connsiteX101" fmla="*/ 3406820 w 3590925"/>
                <a:gd name="connsiteY101" fmla="*/ 2594134 h 2705100"/>
                <a:gd name="connsiteX102" fmla="*/ 3323953 w 3590925"/>
                <a:gd name="connsiteY102" fmla="*/ 2419827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590925" h="2705100">
                  <a:moveTo>
                    <a:pt x="3323953" y="2419827"/>
                  </a:moveTo>
                  <a:cubicBezTo>
                    <a:pt x="3312523" y="2400777"/>
                    <a:pt x="3296330" y="2383631"/>
                    <a:pt x="3280138" y="2367439"/>
                  </a:cubicBezTo>
                  <a:cubicBezTo>
                    <a:pt x="3257278" y="2343627"/>
                    <a:pt x="3233466" y="2319814"/>
                    <a:pt x="3224893" y="2287429"/>
                  </a:cubicBezTo>
                  <a:cubicBezTo>
                    <a:pt x="3215368" y="2250281"/>
                    <a:pt x="3228703" y="2215039"/>
                    <a:pt x="3240133" y="2182654"/>
                  </a:cubicBezTo>
                  <a:cubicBezTo>
                    <a:pt x="3245848" y="2167414"/>
                    <a:pt x="3251563" y="2153127"/>
                    <a:pt x="3252516" y="2141696"/>
                  </a:cubicBezTo>
                  <a:cubicBezTo>
                    <a:pt x="3254420" y="2124552"/>
                    <a:pt x="3253468" y="2108359"/>
                    <a:pt x="3252516" y="2091214"/>
                  </a:cubicBezTo>
                  <a:cubicBezTo>
                    <a:pt x="3251563" y="2073116"/>
                    <a:pt x="3249658" y="2055019"/>
                    <a:pt x="3252516" y="2035969"/>
                  </a:cubicBezTo>
                  <a:cubicBezTo>
                    <a:pt x="3252516" y="2035016"/>
                    <a:pt x="3252516" y="2034064"/>
                    <a:pt x="3252516" y="2034064"/>
                  </a:cubicBezTo>
                  <a:cubicBezTo>
                    <a:pt x="3252516" y="2034064"/>
                    <a:pt x="3251563" y="2032159"/>
                    <a:pt x="3251563" y="2031206"/>
                  </a:cubicBezTo>
                  <a:cubicBezTo>
                    <a:pt x="3241085" y="2001679"/>
                    <a:pt x="3248705" y="1979771"/>
                    <a:pt x="3288710" y="1933099"/>
                  </a:cubicBezTo>
                  <a:cubicBezTo>
                    <a:pt x="3309666" y="1908334"/>
                    <a:pt x="3350623" y="1874044"/>
                    <a:pt x="3398248" y="1833086"/>
                  </a:cubicBezTo>
                  <a:cubicBezTo>
                    <a:pt x="3464923" y="1776889"/>
                    <a:pt x="3577318" y="1682591"/>
                    <a:pt x="3585891" y="1642586"/>
                  </a:cubicBezTo>
                  <a:cubicBezTo>
                    <a:pt x="3591605" y="1616869"/>
                    <a:pt x="3548743" y="1593056"/>
                    <a:pt x="3485878" y="1563529"/>
                  </a:cubicBezTo>
                  <a:cubicBezTo>
                    <a:pt x="3455398" y="1549241"/>
                    <a:pt x="3424918" y="1534001"/>
                    <a:pt x="3399201" y="1515904"/>
                  </a:cubicBezTo>
                  <a:cubicBezTo>
                    <a:pt x="3373483" y="1497806"/>
                    <a:pt x="3338241" y="1481614"/>
                    <a:pt x="3301093" y="1463516"/>
                  </a:cubicBezTo>
                  <a:cubicBezTo>
                    <a:pt x="3229655" y="1430179"/>
                    <a:pt x="3156313" y="1395889"/>
                    <a:pt x="3131548" y="1340644"/>
                  </a:cubicBezTo>
                  <a:cubicBezTo>
                    <a:pt x="3106783" y="1286351"/>
                    <a:pt x="3134405" y="1228249"/>
                    <a:pt x="3160123" y="1171099"/>
                  </a:cubicBezTo>
                  <a:cubicBezTo>
                    <a:pt x="3176316" y="1135856"/>
                    <a:pt x="3193460" y="1098709"/>
                    <a:pt x="3195366" y="1068229"/>
                  </a:cubicBezTo>
                  <a:cubicBezTo>
                    <a:pt x="3200128" y="985361"/>
                    <a:pt x="3180126" y="880586"/>
                    <a:pt x="3159170" y="813911"/>
                  </a:cubicBezTo>
                  <a:cubicBezTo>
                    <a:pt x="3154408" y="798671"/>
                    <a:pt x="3148693" y="784384"/>
                    <a:pt x="3142026" y="770096"/>
                  </a:cubicBezTo>
                  <a:cubicBezTo>
                    <a:pt x="3142026" y="770096"/>
                    <a:pt x="3141073" y="769144"/>
                    <a:pt x="3141073" y="769144"/>
                  </a:cubicBezTo>
                  <a:cubicBezTo>
                    <a:pt x="3139168" y="767239"/>
                    <a:pt x="3136310" y="764381"/>
                    <a:pt x="3134405" y="762476"/>
                  </a:cubicBezTo>
                  <a:cubicBezTo>
                    <a:pt x="3131548" y="759619"/>
                    <a:pt x="3127738" y="755809"/>
                    <a:pt x="3123928" y="752951"/>
                  </a:cubicBezTo>
                  <a:cubicBezTo>
                    <a:pt x="3123928" y="752951"/>
                    <a:pt x="3123928" y="752951"/>
                    <a:pt x="3122976" y="752951"/>
                  </a:cubicBezTo>
                  <a:cubicBezTo>
                    <a:pt x="3121070" y="751046"/>
                    <a:pt x="3118213" y="749141"/>
                    <a:pt x="3115355" y="747236"/>
                  </a:cubicBezTo>
                  <a:cubicBezTo>
                    <a:pt x="3114403" y="746284"/>
                    <a:pt x="3113451" y="745331"/>
                    <a:pt x="3112498" y="744379"/>
                  </a:cubicBezTo>
                  <a:cubicBezTo>
                    <a:pt x="3110593" y="742474"/>
                    <a:pt x="3107735" y="740569"/>
                    <a:pt x="3105830" y="739616"/>
                  </a:cubicBezTo>
                  <a:cubicBezTo>
                    <a:pt x="3103926" y="737711"/>
                    <a:pt x="3101068" y="735806"/>
                    <a:pt x="3099163" y="734854"/>
                  </a:cubicBezTo>
                  <a:cubicBezTo>
                    <a:pt x="3098210" y="733901"/>
                    <a:pt x="3097258" y="733901"/>
                    <a:pt x="3097258" y="732949"/>
                  </a:cubicBezTo>
                  <a:cubicBezTo>
                    <a:pt x="3089638" y="728186"/>
                    <a:pt x="3082018" y="722471"/>
                    <a:pt x="3072493" y="716756"/>
                  </a:cubicBezTo>
                  <a:cubicBezTo>
                    <a:pt x="3072493" y="716756"/>
                    <a:pt x="3071541" y="715804"/>
                    <a:pt x="3071541" y="715804"/>
                  </a:cubicBezTo>
                  <a:cubicBezTo>
                    <a:pt x="3067730" y="712946"/>
                    <a:pt x="3063920" y="711041"/>
                    <a:pt x="3059158" y="708184"/>
                  </a:cubicBezTo>
                  <a:cubicBezTo>
                    <a:pt x="3058205" y="708184"/>
                    <a:pt x="3058205" y="707231"/>
                    <a:pt x="3057253" y="707231"/>
                  </a:cubicBezTo>
                  <a:cubicBezTo>
                    <a:pt x="3053443" y="704374"/>
                    <a:pt x="3048680" y="702469"/>
                    <a:pt x="3044870" y="699611"/>
                  </a:cubicBezTo>
                  <a:cubicBezTo>
                    <a:pt x="3042013" y="697706"/>
                    <a:pt x="3040108" y="696754"/>
                    <a:pt x="3037251" y="694849"/>
                  </a:cubicBezTo>
                  <a:cubicBezTo>
                    <a:pt x="3035345" y="693896"/>
                    <a:pt x="3034393" y="692944"/>
                    <a:pt x="3032488" y="691991"/>
                  </a:cubicBezTo>
                  <a:cubicBezTo>
                    <a:pt x="3027726" y="689134"/>
                    <a:pt x="3022963" y="686276"/>
                    <a:pt x="3017248" y="683419"/>
                  </a:cubicBezTo>
                  <a:cubicBezTo>
                    <a:pt x="3002008" y="686276"/>
                    <a:pt x="2987720" y="687229"/>
                    <a:pt x="2973433" y="679609"/>
                  </a:cubicBezTo>
                  <a:cubicBezTo>
                    <a:pt x="2963908" y="673894"/>
                    <a:pt x="2956288" y="665321"/>
                    <a:pt x="2953430" y="654844"/>
                  </a:cubicBezTo>
                  <a:cubicBezTo>
                    <a:pt x="2952478" y="652939"/>
                    <a:pt x="2952478" y="651034"/>
                    <a:pt x="2952478" y="649129"/>
                  </a:cubicBezTo>
                  <a:cubicBezTo>
                    <a:pt x="2930570" y="637699"/>
                    <a:pt x="2908663" y="627221"/>
                    <a:pt x="2886755" y="615791"/>
                  </a:cubicBezTo>
                  <a:cubicBezTo>
                    <a:pt x="2880088" y="612934"/>
                    <a:pt x="2874373" y="609124"/>
                    <a:pt x="2867705" y="606266"/>
                  </a:cubicBezTo>
                  <a:cubicBezTo>
                    <a:pt x="2862943" y="603409"/>
                    <a:pt x="2858180" y="601504"/>
                    <a:pt x="2853418" y="598646"/>
                  </a:cubicBezTo>
                  <a:cubicBezTo>
                    <a:pt x="2853418" y="598646"/>
                    <a:pt x="2852466" y="598646"/>
                    <a:pt x="2852466" y="597694"/>
                  </a:cubicBezTo>
                  <a:cubicBezTo>
                    <a:pt x="2841988" y="592931"/>
                    <a:pt x="2830558" y="587216"/>
                    <a:pt x="2820080" y="582454"/>
                  </a:cubicBezTo>
                  <a:cubicBezTo>
                    <a:pt x="2818176" y="581501"/>
                    <a:pt x="2817223" y="580549"/>
                    <a:pt x="2815318" y="580549"/>
                  </a:cubicBezTo>
                  <a:cubicBezTo>
                    <a:pt x="2802935" y="574834"/>
                    <a:pt x="2791505" y="569119"/>
                    <a:pt x="2780076" y="563404"/>
                  </a:cubicBezTo>
                  <a:cubicBezTo>
                    <a:pt x="2774360" y="560546"/>
                    <a:pt x="2769598" y="558641"/>
                    <a:pt x="2763883" y="555784"/>
                  </a:cubicBezTo>
                  <a:cubicBezTo>
                    <a:pt x="2748643" y="548164"/>
                    <a:pt x="2735308" y="541496"/>
                    <a:pt x="2721020" y="534829"/>
                  </a:cubicBezTo>
                  <a:cubicBezTo>
                    <a:pt x="2721020" y="534829"/>
                    <a:pt x="2720068" y="534829"/>
                    <a:pt x="2720068" y="533876"/>
                  </a:cubicBezTo>
                  <a:cubicBezTo>
                    <a:pt x="2717210" y="531971"/>
                    <a:pt x="2713401" y="531019"/>
                    <a:pt x="2710543" y="529114"/>
                  </a:cubicBezTo>
                  <a:cubicBezTo>
                    <a:pt x="2670538" y="509111"/>
                    <a:pt x="2636248" y="491014"/>
                    <a:pt x="2608626" y="474821"/>
                  </a:cubicBezTo>
                  <a:cubicBezTo>
                    <a:pt x="2604816" y="472916"/>
                    <a:pt x="2601958" y="471011"/>
                    <a:pt x="2599101" y="469106"/>
                  </a:cubicBezTo>
                  <a:cubicBezTo>
                    <a:pt x="2551476" y="445294"/>
                    <a:pt x="2505755" y="423386"/>
                    <a:pt x="2476228" y="415766"/>
                  </a:cubicBezTo>
                  <a:cubicBezTo>
                    <a:pt x="2443843" y="406241"/>
                    <a:pt x="2435270" y="410051"/>
                    <a:pt x="2419078" y="417671"/>
                  </a:cubicBezTo>
                  <a:cubicBezTo>
                    <a:pt x="2402885" y="425291"/>
                    <a:pt x="2381931" y="434816"/>
                    <a:pt x="2343831" y="435769"/>
                  </a:cubicBezTo>
                  <a:cubicBezTo>
                    <a:pt x="2334306" y="435769"/>
                    <a:pt x="2324781" y="436721"/>
                    <a:pt x="2313351" y="436721"/>
                  </a:cubicBezTo>
                  <a:cubicBezTo>
                    <a:pt x="2237151" y="438626"/>
                    <a:pt x="2132376" y="441484"/>
                    <a:pt x="2041888" y="426244"/>
                  </a:cubicBezTo>
                  <a:cubicBezTo>
                    <a:pt x="1934255" y="407194"/>
                    <a:pt x="1817098" y="370999"/>
                    <a:pt x="1728515" y="328136"/>
                  </a:cubicBezTo>
                  <a:cubicBezTo>
                    <a:pt x="1635170" y="283369"/>
                    <a:pt x="1556113" y="215741"/>
                    <a:pt x="1493248" y="161449"/>
                  </a:cubicBezTo>
                  <a:cubicBezTo>
                    <a:pt x="1464673" y="136684"/>
                    <a:pt x="1440860" y="103346"/>
                    <a:pt x="1418953" y="73819"/>
                  </a:cubicBezTo>
                  <a:cubicBezTo>
                    <a:pt x="1402760" y="65246"/>
                    <a:pt x="1387520" y="56674"/>
                    <a:pt x="1374185" y="47149"/>
                  </a:cubicBezTo>
                  <a:cubicBezTo>
                    <a:pt x="1372280" y="46196"/>
                    <a:pt x="1370375" y="44291"/>
                    <a:pt x="1368470" y="43339"/>
                  </a:cubicBezTo>
                  <a:cubicBezTo>
                    <a:pt x="1368470" y="43339"/>
                    <a:pt x="1367518" y="42386"/>
                    <a:pt x="1367518" y="42386"/>
                  </a:cubicBezTo>
                  <a:cubicBezTo>
                    <a:pt x="1349420" y="30004"/>
                    <a:pt x="1338943" y="18574"/>
                    <a:pt x="1331323" y="7144"/>
                  </a:cubicBezTo>
                  <a:cubicBezTo>
                    <a:pt x="1312273" y="22384"/>
                    <a:pt x="1287508" y="53816"/>
                    <a:pt x="1269410" y="76676"/>
                  </a:cubicBezTo>
                  <a:cubicBezTo>
                    <a:pt x="1252265" y="99536"/>
                    <a:pt x="1233215" y="122396"/>
                    <a:pt x="1215118" y="140494"/>
                  </a:cubicBezTo>
                  <a:cubicBezTo>
                    <a:pt x="1198925" y="157639"/>
                    <a:pt x="1177970" y="177641"/>
                    <a:pt x="1155110" y="199549"/>
                  </a:cubicBezTo>
                  <a:cubicBezTo>
                    <a:pt x="1122725" y="230029"/>
                    <a:pt x="1086530" y="265271"/>
                    <a:pt x="1054145" y="301466"/>
                  </a:cubicBezTo>
                  <a:cubicBezTo>
                    <a:pt x="1010330" y="351949"/>
                    <a:pt x="975088" y="397669"/>
                    <a:pt x="923653" y="467201"/>
                  </a:cubicBezTo>
                  <a:cubicBezTo>
                    <a:pt x="911270" y="483394"/>
                    <a:pt x="898888" y="500539"/>
                    <a:pt x="884600" y="518636"/>
                  </a:cubicBezTo>
                  <a:cubicBezTo>
                    <a:pt x="858883" y="551974"/>
                    <a:pt x="827450" y="596741"/>
                    <a:pt x="794113" y="644366"/>
                  </a:cubicBezTo>
                  <a:cubicBezTo>
                    <a:pt x="731248" y="733901"/>
                    <a:pt x="658858" y="834866"/>
                    <a:pt x="607423" y="892016"/>
                  </a:cubicBezTo>
                  <a:cubicBezTo>
                    <a:pt x="555988" y="949166"/>
                    <a:pt x="514078" y="972979"/>
                    <a:pt x="477883" y="994886"/>
                  </a:cubicBezTo>
                  <a:cubicBezTo>
                    <a:pt x="455975" y="1007269"/>
                    <a:pt x="435973" y="1019651"/>
                    <a:pt x="414065" y="1037749"/>
                  </a:cubicBezTo>
                  <a:cubicBezTo>
                    <a:pt x="400730" y="1048226"/>
                    <a:pt x="387395" y="1059656"/>
                    <a:pt x="374060" y="1070134"/>
                  </a:cubicBezTo>
                  <a:cubicBezTo>
                    <a:pt x="322625" y="1111091"/>
                    <a:pt x="275000" y="1150144"/>
                    <a:pt x="227375" y="1205389"/>
                  </a:cubicBezTo>
                  <a:cubicBezTo>
                    <a:pt x="163558" y="1280636"/>
                    <a:pt x="86405" y="1394936"/>
                    <a:pt x="51163" y="1465421"/>
                  </a:cubicBezTo>
                  <a:cubicBezTo>
                    <a:pt x="15920" y="1535906"/>
                    <a:pt x="8300" y="1580674"/>
                    <a:pt x="7348" y="1641634"/>
                  </a:cubicBezTo>
                  <a:cubicBezTo>
                    <a:pt x="5443" y="1718786"/>
                    <a:pt x="16873" y="1778794"/>
                    <a:pt x="41638" y="1824514"/>
                  </a:cubicBezTo>
                  <a:cubicBezTo>
                    <a:pt x="70213" y="1877854"/>
                    <a:pt x="125458" y="1935956"/>
                    <a:pt x="193085" y="1984534"/>
                  </a:cubicBezTo>
                  <a:cubicBezTo>
                    <a:pt x="257855" y="2030254"/>
                    <a:pt x="309290" y="2050256"/>
                    <a:pt x="423590" y="2095024"/>
                  </a:cubicBezTo>
                  <a:cubicBezTo>
                    <a:pt x="472168" y="2114074"/>
                    <a:pt x="547415" y="2136934"/>
                    <a:pt x="625520" y="2161699"/>
                  </a:cubicBezTo>
                  <a:cubicBezTo>
                    <a:pt x="735058" y="2195989"/>
                    <a:pt x="848405" y="2231231"/>
                    <a:pt x="901745" y="2257902"/>
                  </a:cubicBezTo>
                  <a:cubicBezTo>
                    <a:pt x="968420" y="2292191"/>
                    <a:pt x="968420" y="2326481"/>
                    <a:pt x="957943" y="2359819"/>
                  </a:cubicBezTo>
                  <a:cubicBezTo>
                    <a:pt x="956990" y="2361724"/>
                    <a:pt x="956038" y="2364581"/>
                    <a:pt x="956038" y="2366486"/>
                  </a:cubicBezTo>
                  <a:cubicBezTo>
                    <a:pt x="956038" y="2367439"/>
                    <a:pt x="956990" y="2367439"/>
                    <a:pt x="957943" y="2368391"/>
                  </a:cubicBezTo>
                  <a:cubicBezTo>
                    <a:pt x="995090" y="2405539"/>
                    <a:pt x="1095103" y="2470309"/>
                    <a:pt x="1140823" y="2496027"/>
                  </a:cubicBezTo>
                  <a:cubicBezTo>
                    <a:pt x="1154158" y="2503646"/>
                    <a:pt x="1157015" y="2503646"/>
                    <a:pt x="1160825" y="2503646"/>
                  </a:cubicBezTo>
                  <a:cubicBezTo>
                    <a:pt x="1163683" y="2503646"/>
                    <a:pt x="1166540" y="2503646"/>
                    <a:pt x="1169398" y="2503646"/>
                  </a:cubicBezTo>
                  <a:cubicBezTo>
                    <a:pt x="1183685" y="2503646"/>
                    <a:pt x="1201783" y="2507456"/>
                    <a:pt x="1235120" y="2524602"/>
                  </a:cubicBezTo>
                  <a:cubicBezTo>
                    <a:pt x="1259885" y="2536984"/>
                    <a:pt x="1292270" y="2560796"/>
                    <a:pt x="1330370" y="2587466"/>
                  </a:cubicBezTo>
                  <a:cubicBezTo>
                    <a:pt x="1394188" y="2633186"/>
                    <a:pt x="1480865" y="2695099"/>
                    <a:pt x="1529443" y="2701766"/>
                  </a:cubicBezTo>
                  <a:cubicBezTo>
                    <a:pt x="1556113" y="2705577"/>
                    <a:pt x="1570400" y="2694146"/>
                    <a:pt x="1598023" y="2669381"/>
                  </a:cubicBezTo>
                  <a:cubicBezTo>
                    <a:pt x="1626598" y="2642711"/>
                    <a:pt x="1662793" y="2610327"/>
                    <a:pt x="1727563" y="2597944"/>
                  </a:cubicBezTo>
                  <a:cubicBezTo>
                    <a:pt x="1815193" y="2580799"/>
                    <a:pt x="1931398" y="2576989"/>
                    <a:pt x="2065700" y="2573179"/>
                  </a:cubicBezTo>
                  <a:cubicBezTo>
                    <a:pt x="2111420" y="2572227"/>
                    <a:pt x="2159045" y="2570321"/>
                    <a:pt x="2208576" y="2568416"/>
                  </a:cubicBezTo>
                  <a:cubicBezTo>
                    <a:pt x="2250485" y="2566511"/>
                    <a:pt x="2298110" y="2564606"/>
                    <a:pt x="2347640" y="2561749"/>
                  </a:cubicBezTo>
                  <a:cubicBezTo>
                    <a:pt x="2527663" y="2553177"/>
                    <a:pt x="2751501" y="2542699"/>
                    <a:pt x="2915330" y="2549366"/>
                  </a:cubicBezTo>
                  <a:cubicBezTo>
                    <a:pt x="3035345" y="2554129"/>
                    <a:pt x="3166791" y="2576036"/>
                    <a:pt x="3272518" y="2593181"/>
                  </a:cubicBezTo>
                  <a:cubicBezTo>
                    <a:pt x="3329668" y="2602706"/>
                    <a:pt x="3381103" y="2611279"/>
                    <a:pt x="3417298" y="2614136"/>
                  </a:cubicBezTo>
                  <a:cubicBezTo>
                    <a:pt x="3413488" y="2608421"/>
                    <a:pt x="3409678" y="2601754"/>
                    <a:pt x="3406820" y="2594134"/>
                  </a:cubicBezTo>
                  <a:cubicBezTo>
                    <a:pt x="3390628" y="2554129"/>
                    <a:pt x="3352528" y="2468404"/>
                    <a:pt x="3323953" y="241982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xmlns="" id="{809117C1-AD34-4E2E-8112-D03A1DBE6CC1}"/>
                </a:ext>
              </a:extLst>
            </p:cNvPr>
            <p:cNvSpPr/>
            <p:nvPr/>
          </p:nvSpPr>
          <p:spPr>
            <a:xfrm>
              <a:off x="2085907" y="2502969"/>
              <a:ext cx="798406" cy="573215"/>
            </a:xfrm>
            <a:custGeom>
              <a:avLst/>
              <a:gdLst>
                <a:gd name="connsiteX0" fmla="*/ 28099 w 2971800"/>
                <a:gd name="connsiteY0" fmla="*/ 1764506 h 2133600"/>
                <a:gd name="connsiteX1" fmla="*/ 80486 w 2971800"/>
                <a:gd name="connsiteY1" fmla="*/ 1794986 h 2133600"/>
                <a:gd name="connsiteX2" fmla="*/ 89059 w 2971800"/>
                <a:gd name="connsiteY2" fmla="*/ 1799749 h 2133600"/>
                <a:gd name="connsiteX3" fmla="*/ 170974 w 2971800"/>
                <a:gd name="connsiteY3" fmla="*/ 1851184 h 2133600"/>
                <a:gd name="connsiteX4" fmla="*/ 218599 w 2971800"/>
                <a:gd name="connsiteY4" fmla="*/ 1903571 h 2133600"/>
                <a:gd name="connsiteX5" fmla="*/ 290989 w 2971800"/>
                <a:gd name="connsiteY5" fmla="*/ 1971199 h 2133600"/>
                <a:gd name="connsiteX6" fmla="*/ 559594 w 2971800"/>
                <a:gd name="connsiteY6" fmla="*/ 2100739 h 2133600"/>
                <a:gd name="connsiteX7" fmla="*/ 733901 w 2971800"/>
                <a:gd name="connsiteY7" fmla="*/ 2125504 h 2133600"/>
                <a:gd name="connsiteX8" fmla="*/ 780574 w 2971800"/>
                <a:gd name="connsiteY8" fmla="*/ 2128361 h 2133600"/>
                <a:gd name="connsiteX9" fmla="*/ 965359 w 2971800"/>
                <a:gd name="connsiteY9" fmla="*/ 2128361 h 2133600"/>
                <a:gd name="connsiteX10" fmla="*/ 1046321 w 2971800"/>
                <a:gd name="connsiteY10" fmla="*/ 2108359 h 2133600"/>
                <a:gd name="connsiteX11" fmla="*/ 1118711 w 2971800"/>
                <a:gd name="connsiteY11" fmla="*/ 2090261 h 2133600"/>
                <a:gd name="connsiteX12" fmla="*/ 1170146 w 2971800"/>
                <a:gd name="connsiteY12" fmla="*/ 2096929 h 2133600"/>
                <a:gd name="connsiteX13" fmla="*/ 1179671 w 2971800"/>
                <a:gd name="connsiteY13" fmla="*/ 2092166 h 2133600"/>
                <a:gd name="connsiteX14" fmla="*/ 1201579 w 2971800"/>
                <a:gd name="connsiteY14" fmla="*/ 2083594 h 2133600"/>
                <a:gd name="connsiteX15" fmla="*/ 1204436 w 2971800"/>
                <a:gd name="connsiteY15" fmla="*/ 2082641 h 2133600"/>
                <a:gd name="connsiteX16" fmla="*/ 1210151 w 2971800"/>
                <a:gd name="connsiteY16" fmla="*/ 2080736 h 2133600"/>
                <a:gd name="connsiteX17" fmla="*/ 1270159 w 2971800"/>
                <a:gd name="connsiteY17" fmla="*/ 2066449 h 2133600"/>
                <a:gd name="connsiteX18" fmla="*/ 1270159 w 2971800"/>
                <a:gd name="connsiteY18" fmla="*/ 2066449 h 2133600"/>
                <a:gd name="connsiteX19" fmla="*/ 1290161 w 2971800"/>
                <a:gd name="connsiteY19" fmla="*/ 2061686 h 2133600"/>
                <a:gd name="connsiteX20" fmla="*/ 1385411 w 2971800"/>
                <a:gd name="connsiteY20" fmla="*/ 1993106 h 2133600"/>
                <a:gd name="connsiteX21" fmla="*/ 1393984 w 2971800"/>
                <a:gd name="connsiteY21" fmla="*/ 1983581 h 2133600"/>
                <a:gd name="connsiteX22" fmla="*/ 1393031 w 2971800"/>
                <a:gd name="connsiteY22" fmla="*/ 1977866 h 2133600"/>
                <a:gd name="connsiteX23" fmla="*/ 1391126 w 2971800"/>
                <a:gd name="connsiteY23" fmla="*/ 1969294 h 2133600"/>
                <a:gd name="connsiteX24" fmla="*/ 1390174 w 2971800"/>
                <a:gd name="connsiteY24" fmla="*/ 1964531 h 2133600"/>
                <a:gd name="connsiteX25" fmla="*/ 1386364 w 2971800"/>
                <a:gd name="connsiteY25" fmla="*/ 1950244 h 2133600"/>
                <a:gd name="connsiteX26" fmla="*/ 1479709 w 2971800"/>
                <a:gd name="connsiteY26" fmla="*/ 1720691 h 2133600"/>
                <a:gd name="connsiteX27" fmla="*/ 1482566 w 2971800"/>
                <a:gd name="connsiteY27" fmla="*/ 1719739 h 2133600"/>
                <a:gd name="connsiteX28" fmla="*/ 1531144 w 2971800"/>
                <a:gd name="connsiteY28" fmla="*/ 1702594 h 2133600"/>
                <a:gd name="connsiteX29" fmla="*/ 1707356 w 2971800"/>
                <a:gd name="connsiteY29" fmla="*/ 1651159 h 2133600"/>
                <a:gd name="connsiteX30" fmla="*/ 2082641 w 2971800"/>
                <a:gd name="connsiteY30" fmla="*/ 1593056 h 2133600"/>
                <a:gd name="connsiteX31" fmla="*/ 2282666 w 2971800"/>
                <a:gd name="connsiteY31" fmla="*/ 1573054 h 2133600"/>
                <a:gd name="connsiteX32" fmla="*/ 2491264 w 2971800"/>
                <a:gd name="connsiteY32" fmla="*/ 1551146 h 2133600"/>
                <a:gd name="connsiteX33" fmla="*/ 2482691 w 2971800"/>
                <a:gd name="connsiteY33" fmla="*/ 1519714 h 2133600"/>
                <a:gd name="connsiteX34" fmla="*/ 2483644 w 2971800"/>
                <a:gd name="connsiteY34" fmla="*/ 1501616 h 2133600"/>
                <a:gd name="connsiteX35" fmla="*/ 2503646 w 2971800"/>
                <a:gd name="connsiteY35" fmla="*/ 1368266 h 2133600"/>
                <a:gd name="connsiteX36" fmla="*/ 2503646 w 2971800"/>
                <a:gd name="connsiteY36" fmla="*/ 1344454 h 2133600"/>
                <a:gd name="connsiteX37" fmla="*/ 2503646 w 2971800"/>
                <a:gd name="connsiteY37" fmla="*/ 1343501 h 2133600"/>
                <a:gd name="connsiteX38" fmla="*/ 2504599 w 2971800"/>
                <a:gd name="connsiteY38" fmla="*/ 1333024 h 2133600"/>
                <a:gd name="connsiteX39" fmla="*/ 2544604 w 2971800"/>
                <a:gd name="connsiteY39" fmla="*/ 1274921 h 2133600"/>
                <a:gd name="connsiteX40" fmla="*/ 2544604 w 2971800"/>
                <a:gd name="connsiteY40" fmla="*/ 1274921 h 2133600"/>
                <a:gd name="connsiteX41" fmla="*/ 2554129 w 2971800"/>
                <a:gd name="connsiteY41" fmla="*/ 1269206 h 2133600"/>
                <a:gd name="connsiteX42" fmla="*/ 2564606 w 2971800"/>
                <a:gd name="connsiteY42" fmla="*/ 1263491 h 2133600"/>
                <a:gd name="connsiteX43" fmla="*/ 2566511 w 2971800"/>
                <a:gd name="connsiteY43" fmla="*/ 1262539 h 2133600"/>
                <a:gd name="connsiteX44" fmla="*/ 2577941 w 2971800"/>
                <a:gd name="connsiteY44" fmla="*/ 1256824 h 2133600"/>
                <a:gd name="connsiteX45" fmla="*/ 2579846 w 2971800"/>
                <a:gd name="connsiteY45" fmla="*/ 1255871 h 2133600"/>
                <a:gd name="connsiteX46" fmla="*/ 2588419 w 2971800"/>
                <a:gd name="connsiteY46" fmla="*/ 1252061 h 2133600"/>
                <a:gd name="connsiteX47" fmla="*/ 2604611 w 2971800"/>
                <a:gd name="connsiteY47" fmla="*/ 1246346 h 2133600"/>
                <a:gd name="connsiteX48" fmla="*/ 2612231 w 2971800"/>
                <a:gd name="connsiteY48" fmla="*/ 1243489 h 2133600"/>
                <a:gd name="connsiteX49" fmla="*/ 2615089 w 2971800"/>
                <a:gd name="connsiteY49" fmla="*/ 1242536 h 2133600"/>
                <a:gd name="connsiteX50" fmla="*/ 2683669 w 2971800"/>
                <a:gd name="connsiteY50" fmla="*/ 1224439 h 2133600"/>
                <a:gd name="connsiteX51" fmla="*/ 2749391 w 2971800"/>
                <a:gd name="connsiteY51" fmla="*/ 1203484 h 2133600"/>
                <a:gd name="connsiteX52" fmla="*/ 2811304 w 2971800"/>
                <a:gd name="connsiteY52" fmla="*/ 1200626 h 2133600"/>
                <a:gd name="connsiteX53" fmla="*/ 2812256 w 2971800"/>
                <a:gd name="connsiteY53" fmla="*/ 1200626 h 2133600"/>
                <a:gd name="connsiteX54" fmla="*/ 2820829 w 2971800"/>
                <a:gd name="connsiteY54" fmla="*/ 1198721 h 2133600"/>
                <a:gd name="connsiteX55" fmla="*/ 2835116 w 2971800"/>
                <a:gd name="connsiteY55" fmla="*/ 1196816 h 2133600"/>
                <a:gd name="connsiteX56" fmla="*/ 2845594 w 2971800"/>
                <a:gd name="connsiteY56" fmla="*/ 1195864 h 2133600"/>
                <a:gd name="connsiteX57" fmla="*/ 2849404 w 2971800"/>
                <a:gd name="connsiteY57" fmla="*/ 1195864 h 2133600"/>
                <a:gd name="connsiteX58" fmla="*/ 2861786 w 2971800"/>
                <a:gd name="connsiteY58" fmla="*/ 1196816 h 2133600"/>
                <a:gd name="connsiteX59" fmla="*/ 2863691 w 2971800"/>
                <a:gd name="connsiteY59" fmla="*/ 1196816 h 2133600"/>
                <a:gd name="connsiteX60" fmla="*/ 2875121 w 2971800"/>
                <a:gd name="connsiteY60" fmla="*/ 1197769 h 2133600"/>
                <a:gd name="connsiteX61" fmla="*/ 2878931 w 2971800"/>
                <a:gd name="connsiteY61" fmla="*/ 1197769 h 2133600"/>
                <a:gd name="connsiteX62" fmla="*/ 2888456 w 2971800"/>
                <a:gd name="connsiteY62" fmla="*/ 1199674 h 2133600"/>
                <a:gd name="connsiteX63" fmla="*/ 2894171 w 2971800"/>
                <a:gd name="connsiteY63" fmla="*/ 1200626 h 2133600"/>
                <a:gd name="connsiteX64" fmla="*/ 2900839 w 2971800"/>
                <a:gd name="connsiteY64" fmla="*/ 1202531 h 2133600"/>
                <a:gd name="connsiteX65" fmla="*/ 2909411 w 2971800"/>
                <a:gd name="connsiteY65" fmla="*/ 1204436 h 2133600"/>
                <a:gd name="connsiteX66" fmla="*/ 2913221 w 2971800"/>
                <a:gd name="connsiteY66" fmla="*/ 1205389 h 2133600"/>
                <a:gd name="connsiteX67" fmla="*/ 2924652 w 2971800"/>
                <a:gd name="connsiteY67" fmla="*/ 1208246 h 2133600"/>
                <a:gd name="connsiteX68" fmla="*/ 2926556 w 2971800"/>
                <a:gd name="connsiteY68" fmla="*/ 1208246 h 2133600"/>
                <a:gd name="connsiteX69" fmla="*/ 2935129 w 2971800"/>
                <a:gd name="connsiteY69" fmla="*/ 1211104 h 2133600"/>
                <a:gd name="connsiteX70" fmla="*/ 2940844 w 2971800"/>
                <a:gd name="connsiteY70" fmla="*/ 1212056 h 2133600"/>
                <a:gd name="connsiteX71" fmla="*/ 2968466 w 2971800"/>
                <a:gd name="connsiteY71" fmla="*/ 1219676 h 2133600"/>
                <a:gd name="connsiteX72" fmla="*/ 2930366 w 2971800"/>
                <a:gd name="connsiteY72" fmla="*/ 1129189 h 2133600"/>
                <a:gd name="connsiteX73" fmla="*/ 2895124 w 2971800"/>
                <a:gd name="connsiteY73" fmla="*/ 1046321 h 2133600"/>
                <a:gd name="connsiteX74" fmla="*/ 2893219 w 2971800"/>
                <a:gd name="connsiteY74" fmla="*/ 1039654 h 2133600"/>
                <a:gd name="connsiteX75" fmla="*/ 2808446 w 2971800"/>
                <a:gd name="connsiteY75" fmla="*/ 870109 h 2133600"/>
                <a:gd name="connsiteX76" fmla="*/ 2783681 w 2971800"/>
                <a:gd name="connsiteY76" fmla="*/ 867251 h 2133600"/>
                <a:gd name="connsiteX77" fmla="*/ 2670334 w 2971800"/>
                <a:gd name="connsiteY77" fmla="*/ 892969 h 2133600"/>
                <a:gd name="connsiteX78" fmla="*/ 2656999 w 2971800"/>
                <a:gd name="connsiteY78" fmla="*/ 899636 h 2133600"/>
                <a:gd name="connsiteX79" fmla="*/ 2526506 w 2971800"/>
                <a:gd name="connsiteY79" fmla="*/ 942499 h 2133600"/>
                <a:gd name="connsiteX80" fmla="*/ 2524602 w 2971800"/>
                <a:gd name="connsiteY80" fmla="*/ 942499 h 2133600"/>
                <a:gd name="connsiteX81" fmla="*/ 2524602 w 2971800"/>
                <a:gd name="connsiteY81" fmla="*/ 942499 h 2133600"/>
                <a:gd name="connsiteX82" fmla="*/ 2524602 w 2971800"/>
                <a:gd name="connsiteY82" fmla="*/ 942499 h 2133600"/>
                <a:gd name="connsiteX83" fmla="*/ 2517934 w 2971800"/>
                <a:gd name="connsiteY83" fmla="*/ 941546 h 2133600"/>
                <a:gd name="connsiteX84" fmla="*/ 2440781 w 2971800"/>
                <a:gd name="connsiteY84" fmla="*/ 927259 h 2133600"/>
                <a:gd name="connsiteX85" fmla="*/ 2373154 w 2971800"/>
                <a:gd name="connsiteY85" fmla="*/ 858679 h 2133600"/>
                <a:gd name="connsiteX86" fmla="*/ 2368391 w 2971800"/>
                <a:gd name="connsiteY86" fmla="*/ 852964 h 2133600"/>
                <a:gd name="connsiteX87" fmla="*/ 2356009 w 2971800"/>
                <a:gd name="connsiteY87" fmla="*/ 836771 h 2133600"/>
                <a:gd name="connsiteX88" fmla="*/ 2354104 w 2971800"/>
                <a:gd name="connsiteY88" fmla="*/ 833914 h 2133600"/>
                <a:gd name="connsiteX89" fmla="*/ 2286477 w 2971800"/>
                <a:gd name="connsiteY89" fmla="*/ 722471 h 2133600"/>
                <a:gd name="connsiteX90" fmla="*/ 2248377 w 2971800"/>
                <a:gd name="connsiteY90" fmla="*/ 561499 h 2133600"/>
                <a:gd name="connsiteX91" fmla="*/ 2228374 w 2971800"/>
                <a:gd name="connsiteY91" fmla="*/ 462439 h 2133600"/>
                <a:gd name="connsiteX92" fmla="*/ 2217896 w 2971800"/>
                <a:gd name="connsiteY92" fmla="*/ 435769 h 2133600"/>
                <a:gd name="connsiteX93" fmla="*/ 2206466 w 2971800"/>
                <a:gd name="connsiteY93" fmla="*/ 419576 h 2133600"/>
                <a:gd name="connsiteX94" fmla="*/ 2203609 w 2971800"/>
                <a:gd name="connsiteY94" fmla="*/ 414814 h 2133600"/>
                <a:gd name="connsiteX95" fmla="*/ 2188369 w 2971800"/>
                <a:gd name="connsiteY95" fmla="*/ 394811 h 2133600"/>
                <a:gd name="connsiteX96" fmla="*/ 2185511 w 2971800"/>
                <a:gd name="connsiteY96" fmla="*/ 390049 h 2133600"/>
                <a:gd name="connsiteX97" fmla="*/ 2172177 w 2971800"/>
                <a:gd name="connsiteY97" fmla="*/ 372904 h 2133600"/>
                <a:gd name="connsiteX98" fmla="*/ 2147411 w 2971800"/>
                <a:gd name="connsiteY98" fmla="*/ 339566 h 2133600"/>
                <a:gd name="connsiteX99" fmla="*/ 2127409 w 2971800"/>
                <a:gd name="connsiteY99" fmla="*/ 312896 h 2133600"/>
                <a:gd name="connsiteX100" fmla="*/ 2120741 w 2971800"/>
                <a:gd name="connsiteY100" fmla="*/ 306229 h 2133600"/>
                <a:gd name="connsiteX101" fmla="*/ 2051209 w 2971800"/>
                <a:gd name="connsiteY101" fmla="*/ 222409 h 2133600"/>
                <a:gd name="connsiteX102" fmla="*/ 1949291 w 2971800"/>
                <a:gd name="connsiteY102" fmla="*/ 29051 h 2133600"/>
                <a:gd name="connsiteX103" fmla="*/ 1938814 w 2971800"/>
                <a:gd name="connsiteY103" fmla="*/ 7144 h 2133600"/>
                <a:gd name="connsiteX104" fmla="*/ 1872139 w 2971800"/>
                <a:gd name="connsiteY104" fmla="*/ 35719 h 2133600"/>
                <a:gd name="connsiteX105" fmla="*/ 1483519 w 2971800"/>
                <a:gd name="connsiteY105" fmla="*/ 179546 h 2133600"/>
                <a:gd name="connsiteX106" fmla="*/ 1236821 w 2971800"/>
                <a:gd name="connsiteY106" fmla="*/ 156686 h 2133600"/>
                <a:gd name="connsiteX107" fmla="*/ 1137761 w 2971800"/>
                <a:gd name="connsiteY107" fmla="*/ 131921 h 2133600"/>
                <a:gd name="connsiteX108" fmla="*/ 993934 w 2971800"/>
                <a:gd name="connsiteY108" fmla="*/ 96679 h 2133600"/>
                <a:gd name="connsiteX109" fmla="*/ 765334 w 2971800"/>
                <a:gd name="connsiteY109" fmla="*/ 55721 h 2133600"/>
                <a:gd name="connsiteX110" fmla="*/ 571976 w 2971800"/>
                <a:gd name="connsiteY110" fmla="*/ 181451 h 2133600"/>
                <a:gd name="connsiteX111" fmla="*/ 584359 w 2971800"/>
                <a:gd name="connsiteY111" fmla="*/ 405289 h 2133600"/>
                <a:gd name="connsiteX112" fmla="*/ 658654 w 2971800"/>
                <a:gd name="connsiteY112" fmla="*/ 551974 h 2133600"/>
                <a:gd name="connsiteX113" fmla="*/ 716756 w 2971800"/>
                <a:gd name="connsiteY113" fmla="*/ 659606 h 2133600"/>
                <a:gd name="connsiteX114" fmla="*/ 767239 w 2971800"/>
                <a:gd name="connsiteY114" fmla="*/ 855821 h 2133600"/>
                <a:gd name="connsiteX115" fmla="*/ 703421 w 2971800"/>
                <a:gd name="connsiteY115" fmla="*/ 1019651 h 2133600"/>
                <a:gd name="connsiteX116" fmla="*/ 695801 w 2971800"/>
                <a:gd name="connsiteY116" fmla="*/ 1032986 h 2133600"/>
                <a:gd name="connsiteX117" fmla="*/ 647224 w 2971800"/>
                <a:gd name="connsiteY117" fmla="*/ 1091089 h 2133600"/>
                <a:gd name="connsiteX118" fmla="*/ 611029 w 2971800"/>
                <a:gd name="connsiteY118" fmla="*/ 1135856 h 2133600"/>
                <a:gd name="connsiteX119" fmla="*/ 598646 w 2971800"/>
                <a:gd name="connsiteY119" fmla="*/ 1193006 h 2133600"/>
                <a:gd name="connsiteX120" fmla="*/ 573881 w 2971800"/>
                <a:gd name="connsiteY120" fmla="*/ 1297781 h 2133600"/>
                <a:gd name="connsiteX121" fmla="*/ 556736 w 2971800"/>
                <a:gd name="connsiteY121" fmla="*/ 1346359 h 2133600"/>
                <a:gd name="connsiteX122" fmla="*/ 431006 w 2971800"/>
                <a:gd name="connsiteY122" fmla="*/ 1549241 h 2133600"/>
                <a:gd name="connsiteX123" fmla="*/ 195739 w 2971800"/>
                <a:gd name="connsiteY123" fmla="*/ 1656874 h 2133600"/>
                <a:gd name="connsiteX124" fmla="*/ 27146 w 2971800"/>
                <a:gd name="connsiteY124" fmla="*/ 1727359 h 2133600"/>
                <a:gd name="connsiteX125" fmla="*/ 7144 w 2971800"/>
                <a:gd name="connsiteY125" fmla="*/ 1742599 h 2133600"/>
                <a:gd name="connsiteX126" fmla="*/ 7144 w 2971800"/>
                <a:gd name="connsiteY126" fmla="*/ 1742599 h 2133600"/>
                <a:gd name="connsiteX127" fmla="*/ 7144 w 2971800"/>
                <a:gd name="connsiteY127" fmla="*/ 1743551 h 2133600"/>
                <a:gd name="connsiteX128" fmla="*/ 28099 w 2971800"/>
                <a:gd name="connsiteY128" fmla="*/ 1764506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971800" h="2133600">
                  <a:moveTo>
                    <a:pt x="28099" y="1764506"/>
                  </a:moveTo>
                  <a:cubicBezTo>
                    <a:pt x="44291" y="1774984"/>
                    <a:pt x="64294" y="1786414"/>
                    <a:pt x="80486" y="1794986"/>
                  </a:cubicBezTo>
                  <a:cubicBezTo>
                    <a:pt x="83344" y="1796891"/>
                    <a:pt x="86201" y="1797844"/>
                    <a:pt x="89059" y="1799749"/>
                  </a:cubicBezTo>
                  <a:cubicBezTo>
                    <a:pt x="121444" y="1816894"/>
                    <a:pt x="151924" y="1833086"/>
                    <a:pt x="170974" y="1851184"/>
                  </a:cubicBezTo>
                  <a:cubicBezTo>
                    <a:pt x="191929" y="1870234"/>
                    <a:pt x="205264" y="1888331"/>
                    <a:pt x="218599" y="1903571"/>
                  </a:cubicBezTo>
                  <a:cubicBezTo>
                    <a:pt x="237649" y="1927384"/>
                    <a:pt x="253841" y="1947386"/>
                    <a:pt x="290989" y="1971199"/>
                  </a:cubicBezTo>
                  <a:cubicBezTo>
                    <a:pt x="356711" y="2013109"/>
                    <a:pt x="480536" y="2075974"/>
                    <a:pt x="559594" y="2100739"/>
                  </a:cubicBezTo>
                  <a:cubicBezTo>
                    <a:pt x="621506" y="2120741"/>
                    <a:pt x="678656" y="2122646"/>
                    <a:pt x="733901" y="2125504"/>
                  </a:cubicBezTo>
                  <a:cubicBezTo>
                    <a:pt x="750094" y="2126456"/>
                    <a:pt x="765334" y="2126456"/>
                    <a:pt x="780574" y="2128361"/>
                  </a:cubicBezTo>
                  <a:cubicBezTo>
                    <a:pt x="860584" y="2134076"/>
                    <a:pt x="917734" y="2134076"/>
                    <a:pt x="965359" y="2128361"/>
                  </a:cubicBezTo>
                  <a:cubicBezTo>
                    <a:pt x="992981" y="2125504"/>
                    <a:pt x="1019651" y="2116931"/>
                    <a:pt x="1046321" y="2108359"/>
                  </a:cubicBezTo>
                  <a:cubicBezTo>
                    <a:pt x="1071086" y="2100739"/>
                    <a:pt x="1094899" y="2093119"/>
                    <a:pt x="1118711" y="2090261"/>
                  </a:cubicBezTo>
                  <a:cubicBezTo>
                    <a:pt x="1140619" y="2087404"/>
                    <a:pt x="1156811" y="2092166"/>
                    <a:pt x="1170146" y="2096929"/>
                  </a:cubicBezTo>
                  <a:lnTo>
                    <a:pt x="1179671" y="2092166"/>
                  </a:lnTo>
                  <a:cubicBezTo>
                    <a:pt x="1186339" y="2089309"/>
                    <a:pt x="1193006" y="2086451"/>
                    <a:pt x="1201579" y="2083594"/>
                  </a:cubicBezTo>
                  <a:cubicBezTo>
                    <a:pt x="1202531" y="2083594"/>
                    <a:pt x="1203484" y="2082641"/>
                    <a:pt x="1204436" y="2082641"/>
                  </a:cubicBezTo>
                  <a:cubicBezTo>
                    <a:pt x="1206341" y="2081689"/>
                    <a:pt x="1208246" y="2081689"/>
                    <a:pt x="1210151" y="2080736"/>
                  </a:cubicBezTo>
                  <a:cubicBezTo>
                    <a:pt x="1228249" y="2075974"/>
                    <a:pt x="1248251" y="2071211"/>
                    <a:pt x="1270159" y="2066449"/>
                  </a:cubicBezTo>
                  <a:cubicBezTo>
                    <a:pt x="1270159" y="2066449"/>
                    <a:pt x="1270159" y="2066449"/>
                    <a:pt x="1270159" y="2066449"/>
                  </a:cubicBezTo>
                  <a:cubicBezTo>
                    <a:pt x="1276826" y="2064544"/>
                    <a:pt x="1283494" y="2063591"/>
                    <a:pt x="1290161" y="2061686"/>
                  </a:cubicBezTo>
                  <a:cubicBezTo>
                    <a:pt x="1328261" y="2037874"/>
                    <a:pt x="1368266" y="2010251"/>
                    <a:pt x="1385411" y="1993106"/>
                  </a:cubicBezTo>
                  <a:cubicBezTo>
                    <a:pt x="1390174" y="1988344"/>
                    <a:pt x="1393031" y="1985486"/>
                    <a:pt x="1393984" y="1983581"/>
                  </a:cubicBezTo>
                  <a:cubicBezTo>
                    <a:pt x="1393984" y="1981676"/>
                    <a:pt x="1393031" y="1979771"/>
                    <a:pt x="1393031" y="1977866"/>
                  </a:cubicBezTo>
                  <a:cubicBezTo>
                    <a:pt x="1392079" y="1975009"/>
                    <a:pt x="1392079" y="1972151"/>
                    <a:pt x="1391126" y="1969294"/>
                  </a:cubicBezTo>
                  <a:cubicBezTo>
                    <a:pt x="1391126" y="1967389"/>
                    <a:pt x="1390174" y="1965484"/>
                    <a:pt x="1390174" y="1964531"/>
                  </a:cubicBezTo>
                  <a:cubicBezTo>
                    <a:pt x="1389221" y="1959769"/>
                    <a:pt x="1387316" y="1955006"/>
                    <a:pt x="1386364" y="1950244"/>
                  </a:cubicBezTo>
                  <a:cubicBezTo>
                    <a:pt x="1367314" y="1882616"/>
                    <a:pt x="1339691" y="1781651"/>
                    <a:pt x="1479709" y="1720691"/>
                  </a:cubicBezTo>
                  <a:cubicBezTo>
                    <a:pt x="1480661" y="1720691"/>
                    <a:pt x="1481614" y="1719739"/>
                    <a:pt x="1482566" y="1719739"/>
                  </a:cubicBezTo>
                  <a:cubicBezTo>
                    <a:pt x="1495901" y="1714024"/>
                    <a:pt x="1512094" y="1708309"/>
                    <a:pt x="1531144" y="1702594"/>
                  </a:cubicBezTo>
                  <a:cubicBezTo>
                    <a:pt x="1582579" y="1682591"/>
                    <a:pt x="1640681" y="1665446"/>
                    <a:pt x="1707356" y="1651159"/>
                  </a:cubicBezTo>
                  <a:cubicBezTo>
                    <a:pt x="1809274" y="1629251"/>
                    <a:pt x="1954054" y="1610201"/>
                    <a:pt x="2082641" y="1593056"/>
                  </a:cubicBezTo>
                  <a:cubicBezTo>
                    <a:pt x="2138839" y="1585436"/>
                    <a:pt x="2212181" y="1579721"/>
                    <a:pt x="2282666" y="1573054"/>
                  </a:cubicBezTo>
                  <a:cubicBezTo>
                    <a:pt x="2361724" y="1566386"/>
                    <a:pt x="2442686" y="1558766"/>
                    <a:pt x="2491264" y="1551146"/>
                  </a:cubicBezTo>
                  <a:cubicBezTo>
                    <a:pt x="2485549" y="1542574"/>
                    <a:pt x="2481739" y="1532096"/>
                    <a:pt x="2482691" y="1519714"/>
                  </a:cubicBezTo>
                  <a:cubicBezTo>
                    <a:pt x="2482691" y="1513999"/>
                    <a:pt x="2482691" y="1508284"/>
                    <a:pt x="2483644" y="1501616"/>
                  </a:cubicBezTo>
                  <a:cubicBezTo>
                    <a:pt x="2484596" y="1463516"/>
                    <a:pt x="2486502" y="1407319"/>
                    <a:pt x="2503646" y="1368266"/>
                  </a:cubicBezTo>
                  <a:lnTo>
                    <a:pt x="2503646" y="1344454"/>
                  </a:lnTo>
                  <a:cubicBezTo>
                    <a:pt x="2503646" y="1343501"/>
                    <a:pt x="2503646" y="1343501"/>
                    <a:pt x="2503646" y="1343501"/>
                  </a:cubicBezTo>
                  <a:cubicBezTo>
                    <a:pt x="2503646" y="1339691"/>
                    <a:pt x="2503646" y="1335881"/>
                    <a:pt x="2504599" y="1333024"/>
                  </a:cubicBezTo>
                  <a:cubicBezTo>
                    <a:pt x="2508409" y="1309211"/>
                    <a:pt x="2522696" y="1290161"/>
                    <a:pt x="2544604" y="1274921"/>
                  </a:cubicBezTo>
                  <a:cubicBezTo>
                    <a:pt x="2544604" y="1274921"/>
                    <a:pt x="2544604" y="1274921"/>
                    <a:pt x="2544604" y="1274921"/>
                  </a:cubicBezTo>
                  <a:cubicBezTo>
                    <a:pt x="2547461" y="1273016"/>
                    <a:pt x="2550319" y="1271111"/>
                    <a:pt x="2554129" y="1269206"/>
                  </a:cubicBezTo>
                  <a:cubicBezTo>
                    <a:pt x="2557939" y="1267301"/>
                    <a:pt x="2560796" y="1265396"/>
                    <a:pt x="2564606" y="1263491"/>
                  </a:cubicBezTo>
                  <a:cubicBezTo>
                    <a:pt x="2565559" y="1263491"/>
                    <a:pt x="2565559" y="1262539"/>
                    <a:pt x="2566511" y="1262539"/>
                  </a:cubicBezTo>
                  <a:cubicBezTo>
                    <a:pt x="2570321" y="1260634"/>
                    <a:pt x="2574131" y="1258729"/>
                    <a:pt x="2577941" y="1256824"/>
                  </a:cubicBezTo>
                  <a:cubicBezTo>
                    <a:pt x="2578894" y="1256824"/>
                    <a:pt x="2578894" y="1255871"/>
                    <a:pt x="2579846" y="1255871"/>
                  </a:cubicBezTo>
                  <a:cubicBezTo>
                    <a:pt x="2582704" y="1254919"/>
                    <a:pt x="2585561" y="1253014"/>
                    <a:pt x="2588419" y="1252061"/>
                  </a:cubicBezTo>
                  <a:cubicBezTo>
                    <a:pt x="2594134" y="1249204"/>
                    <a:pt x="2599849" y="1247299"/>
                    <a:pt x="2604611" y="1246346"/>
                  </a:cubicBezTo>
                  <a:cubicBezTo>
                    <a:pt x="2607469" y="1245394"/>
                    <a:pt x="2610327" y="1244441"/>
                    <a:pt x="2612231" y="1243489"/>
                  </a:cubicBezTo>
                  <a:cubicBezTo>
                    <a:pt x="2613184" y="1243489"/>
                    <a:pt x="2614136" y="1242536"/>
                    <a:pt x="2615089" y="1242536"/>
                  </a:cubicBezTo>
                  <a:cubicBezTo>
                    <a:pt x="2636996" y="1235869"/>
                    <a:pt x="2659856" y="1229201"/>
                    <a:pt x="2683669" y="1224439"/>
                  </a:cubicBezTo>
                  <a:cubicBezTo>
                    <a:pt x="2703671" y="1214914"/>
                    <a:pt x="2724627" y="1208246"/>
                    <a:pt x="2749391" y="1203484"/>
                  </a:cubicBezTo>
                  <a:cubicBezTo>
                    <a:pt x="2767489" y="1200626"/>
                    <a:pt x="2789396" y="1199674"/>
                    <a:pt x="2811304" y="1200626"/>
                  </a:cubicBezTo>
                  <a:cubicBezTo>
                    <a:pt x="2811304" y="1200626"/>
                    <a:pt x="2812256" y="1200626"/>
                    <a:pt x="2812256" y="1200626"/>
                  </a:cubicBezTo>
                  <a:cubicBezTo>
                    <a:pt x="2815114" y="1199674"/>
                    <a:pt x="2817971" y="1199674"/>
                    <a:pt x="2820829" y="1198721"/>
                  </a:cubicBezTo>
                  <a:cubicBezTo>
                    <a:pt x="2825591" y="1197769"/>
                    <a:pt x="2830354" y="1196816"/>
                    <a:pt x="2835116" y="1196816"/>
                  </a:cubicBezTo>
                  <a:cubicBezTo>
                    <a:pt x="2838927" y="1196816"/>
                    <a:pt x="2842736" y="1196816"/>
                    <a:pt x="2845594" y="1195864"/>
                  </a:cubicBezTo>
                  <a:cubicBezTo>
                    <a:pt x="2846546" y="1195864"/>
                    <a:pt x="2847499" y="1195864"/>
                    <a:pt x="2849404" y="1195864"/>
                  </a:cubicBezTo>
                  <a:cubicBezTo>
                    <a:pt x="2853214" y="1195864"/>
                    <a:pt x="2857977" y="1195864"/>
                    <a:pt x="2861786" y="1196816"/>
                  </a:cubicBezTo>
                  <a:cubicBezTo>
                    <a:pt x="2862739" y="1196816"/>
                    <a:pt x="2863691" y="1196816"/>
                    <a:pt x="2863691" y="1196816"/>
                  </a:cubicBezTo>
                  <a:cubicBezTo>
                    <a:pt x="2867502" y="1196816"/>
                    <a:pt x="2871311" y="1197769"/>
                    <a:pt x="2875121" y="1197769"/>
                  </a:cubicBezTo>
                  <a:cubicBezTo>
                    <a:pt x="2876074" y="1197769"/>
                    <a:pt x="2877979" y="1197769"/>
                    <a:pt x="2878931" y="1197769"/>
                  </a:cubicBezTo>
                  <a:cubicBezTo>
                    <a:pt x="2881789" y="1197769"/>
                    <a:pt x="2884646" y="1198721"/>
                    <a:pt x="2888456" y="1199674"/>
                  </a:cubicBezTo>
                  <a:cubicBezTo>
                    <a:pt x="2890361" y="1199674"/>
                    <a:pt x="2892266" y="1200626"/>
                    <a:pt x="2894171" y="1200626"/>
                  </a:cubicBezTo>
                  <a:cubicBezTo>
                    <a:pt x="2896077" y="1201579"/>
                    <a:pt x="2898934" y="1201579"/>
                    <a:pt x="2900839" y="1202531"/>
                  </a:cubicBezTo>
                  <a:cubicBezTo>
                    <a:pt x="2903696" y="1203484"/>
                    <a:pt x="2906554" y="1203484"/>
                    <a:pt x="2909411" y="1204436"/>
                  </a:cubicBezTo>
                  <a:cubicBezTo>
                    <a:pt x="2910364" y="1204436"/>
                    <a:pt x="2912269" y="1205389"/>
                    <a:pt x="2913221" y="1205389"/>
                  </a:cubicBezTo>
                  <a:cubicBezTo>
                    <a:pt x="2917031" y="1206341"/>
                    <a:pt x="2920841" y="1207294"/>
                    <a:pt x="2924652" y="1208246"/>
                  </a:cubicBezTo>
                  <a:cubicBezTo>
                    <a:pt x="2925604" y="1208246"/>
                    <a:pt x="2925604" y="1208246"/>
                    <a:pt x="2926556" y="1208246"/>
                  </a:cubicBezTo>
                  <a:cubicBezTo>
                    <a:pt x="2929414" y="1209199"/>
                    <a:pt x="2932271" y="1210151"/>
                    <a:pt x="2935129" y="1211104"/>
                  </a:cubicBezTo>
                  <a:cubicBezTo>
                    <a:pt x="2937986" y="1211104"/>
                    <a:pt x="2939891" y="1212056"/>
                    <a:pt x="2940844" y="1212056"/>
                  </a:cubicBezTo>
                  <a:cubicBezTo>
                    <a:pt x="2951321" y="1213961"/>
                    <a:pt x="2960846" y="1216819"/>
                    <a:pt x="2968466" y="1219676"/>
                  </a:cubicBezTo>
                  <a:cubicBezTo>
                    <a:pt x="2961799" y="1198721"/>
                    <a:pt x="2945606" y="1163479"/>
                    <a:pt x="2930366" y="1129189"/>
                  </a:cubicBezTo>
                  <a:cubicBezTo>
                    <a:pt x="2917031" y="1100614"/>
                    <a:pt x="2903696" y="1070134"/>
                    <a:pt x="2895124" y="1046321"/>
                  </a:cubicBezTo>
                  <a:cubicBezTo>
                    <a:pt x="2894171" y="1044416"/>
                    <a:pt x="2893219" y="1041559"/>
                    <a:pt x="2893219" y="1039654"/>
                  </a:cubicBezTo>
                  <a:lnTo>
                    <a:pt x="2808446" y="870109"/>
                  </a:lnTo>
                  <a:cubicBezTo>
                    <a:pt x="2801779" y="868204"/>
                    <a:pt x="2793206" y="867251"/>
                    <a:pt x="2783681" y="867251"/>
                  </a:cubicBezTo>
                  <a:cubicBezTo>
                    <a:pt x="2758916" y="867251"/>
                    <a:pt x="2713196" y="879634"/>
                    <a:pt x="2670334" y="892969"/>
                  </a:cubicBezTo>
                  <a:cubicBezTo>
                    <a:pt x="2665571" y="894874"/>
                    <a:pt x="2661761" y="897731"/>
                    <a:pt x="2656999" y="899636"/>
                  </a:cubicBezTo>
                  <a:cubicBezTo>
                    <a:pt x="2610327" y="923449"/>
                    <a:pt x="2567464" y="946309"/>
                    <a:pt x="2526506" y="942499"/>
                  </a:cubicBezTo>
                  <a:cubicBezTo>
                    <a:pt x="2525554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2696" y="942499"/>
                    <a:pt x="2519839" y="941546"/>
                    <a:pt x="2517934" y="941546"/>
                  </a:cubicBezTo>
                  <a:cubicBezTo>
                    <a:pt x="2496027" y="951071"/>
                    <a:pt x="2474119" y="952976"/>
                    <a:pt x="2440781" y="927259"/>
                  </a:cubicBezTo>
                  <a:cubicBezTo>
                    <a:pt x="2421731" y="912971"/>
                    <a:pt x="2396966" y="888206"/>
                    <a:pt x="2373154" y="858679"/>
                  </a:cubicBezTo>
                  <a:cubicBezTo>
                    <a:pt x="2371249" y="856774"/>
                    <a:pt x="2370296" y="854869"/>
                    <a:pt x="2368391" y="852964"/>
                  </a:cubicBezTo>
                  <a:cubicBezTo>
                    <a:pt x="2363629" y="848201"/>
                    <a:pt x="2359819" y="842486"/>
                    <a:pt x="2356009" y="836771"/>
                  </a:cubicBezTo>
                  <a:cubicBezTo>
                    <a:pt x="2355056" y="835819"/>
                    <a:pt x="2354104" y="834866"/>
                    <a:pt x="2354104" y="833914"/>
                  </a:cubicBezTo>
                  <a:cubicBezTo>
                    <a:pt x="2328386" y="798671"/>
                    <a:pt x="2303621" y="759619"/>
                    <a:pt x="2286477" y="722471"/>
                  </a:cubicBezTo>
                  <a:cubicBezTo>
                    <a:pt x="2265521" y="675799"/>
                    <a:pt x="2255996" y="614839"/>
                    <a:pt x="2248377" y="561499"/>
                  </a:cubicBezTo>
                  <a:cubicBezTo>
                    <a:pt x="2242661" y="523399"/>
                    <a:pt x="2236946" y="487204"/>
                    <a:pt x="2228374" y="462439"/>
                  </a:cubicBezTo>
                  <a:cubicBezTo>
                    <a:pt x="2224564" y="451961"/>
                    <a:pt x="2221706" y="443389"/>
                    <a:pt x="2217896" y="435769"/>
                  </a:cubicBezTo>
                  <a:cubicBezTo>
                    <a:pt x="2214086" y="430054"/>
                    <a:pt x="2210277" y="424339"/>
                    <a:pt x="2206466" y="419576"/>
                  </a:cubicBezTo>
                  <a:cubicBezTo>
                    <a:pt x="2205514" y="417671"/>
                    <a:pt x="2204561" y="416719"/>
                    <a:pt x="2203609" y="414814"/>
                  </a:cubicBezTo>
                  <a:cubicBezTo>
                    <a:pt x="2198846" y="408146"/>
                    <a:pt x="2194084" y="401479"/>
                    <a:pt x="2188369" y="394811"/>
                  </a:cubicBezTo>
                  <a:cubicBezTo>
                    <a:pt x="2187416" y="392906"/>
                    <a:pt x="2186464" y="391954"/>
                    <a:pt x="2185511" y="390049"/>
                  </a:cubicBezTo>
                  <a:cubicBezTo>
                    <a:pt x="2181702" y="384334"/>
                    <a:pt x="2176939" y="378619"/>
                    <a:pt x="2172177" y="372904"/>
                  </a:cubicBezTo>
                  <a:cubicBezTo>
                    <a:pt x="2163604" y="362426"/>
                    <a:pt x="2155984" y="350996"/>
                    <a:pt x="2147411" y="339566"/>
                  </a:cubicBezTo>
                  <a:cubicBezTo>
                    <a:pt x="2140744" y="330994"/>
                    <a:pt x="2134077" y="321469"/>
                    <a:pt x="2127409" y="312896"/>
                  </a:cubicBezTo>
                  <a:cubicBezTo>
                    <a:pt x="2125504" y="310991"/>
                    <a:pt x="2122646" y="308134"/>
                    <a:pt x="2120741" y="306229"/>
                  </a:cubicBezTo>
                  <a:cubicBezTo>
                    <a:pt x="2099786" y="285274"/>
                    <a:pt x="2075974" y="260509"/>
                    <a:pt x="2051209" y="222409"/>
                  </a:cubicBezTo>
                  <a:cubicBezTo>
                    <a:pt x="2022634" y="176689"/>
                    <a:pt x="1978819" y="88106"/>
                    <a:pt x="1949291" y="29051"/>
                  </a:cubicBezTo>
                  <a:cubicBezTo>
                    <a:pt x="1945481" y="21431"/>
                    <a:pt x="1941671" y="13811"/>
                    <a:pt x="1938814" y="7144"/>
                  </a:cubicBezTo>
                  <a:cubicBezTo>
                    <a:pt x="1921669" y="14764"/>
                    <a:pt x="1897856" y="25241"/>
                    <a:pt x="1872139" y="35719"/>
                  </a:cubicBezTo>
                  <a:cubicBezTo>
                    <a:pt x="1758791" y="85249"/>
                    <a:pt x="1587341" y="160496"/>
                    <a:pt x="1483519" y="179546"/>
                  </a:cubicBezTo>
                  <a:cubicBezTo>
                    <a:pt x="1378744" y="198596"/>
                    <a:pt x="1307306" y="177641"/>
                    <a:pt x="1236821" y="156686"/>
                  </a:cubicBezTo>
                  <a:cubicBezTo>
                    <a:pt x="1205389" y="147161"/>
                    <a:pt x="1173004" y="137636"/>
                    <a:pt x="1137761" y="131921"/>
                  </a:cubicBezTo>
                  <a:cubicBezTo>
                    <a:pt x="1092994" y="124301"/>
                    <a:pt x="1042511" y="110014"/>
                    <a:pt x="993934" y="96679"/>
                  </a:cubicBezTo>
                  <a:cubicBezTo>
                    <a:pt x="910114" y="73819"/>
                    <a:pt x="823436" y="49054"/>
                    <a:pt x="765334" y="55721"/>
                  </a:cubicBezTo>
                  <a:cubicBezTo>
                    <a:pt x="672941" y="66199"/>
                    <a:pt x="600551" y="128111"/>
                    <a:pt x="571976" y="181451"/>
                  </a:cubicBezTo>
                  <a:cubicBezTo>
                    <a:pt x="542449" y="236696"/>
                    <a:pt x="563404" y="330041"/>
                    <a:pt x="584359" y="405289"/>
                  </a:cubicBezTo>
                  <a:cubicBezTo>
                    <a:pt x="596741" y="450056"/>
                    <a:pt x="628174" y="502444"/>
                    <a:pt x="658654" y="551974"/>
                  </a:cubicBezTo>
                  <a:cubicBezTo>
                    <a:pt x="681514" y="590074"/>
                    <a:pt x="703421" y="626269"/>
                    <a:pt x="716756" y="659606"/>
                  </a:cubicBezTo>
                  <a:cubicBezTo>
                    <a:pt x="747236" y="731996"/>
                    <a:pt x="771049" y="790099"/>
                    <a:pt x="767239" y="855821"/>
                  </a:cubicBezTo>
                  <a:cubicBezTo>
                    <a:pt x="764381" y="915829"/>
                    <a:pt x="730091" y="972979"/>
                    <a:pt x="703421" y="1019651"/>
                  </a:cubicBezTo>
                  <a:lnTo>
                    <a:pt x="695801" y="1032986"/>
                  </a:lnTo>
                  <a:cubicBezTo>
                    <a:pt x="681514" y="1058704"/>
                    <a:pt x="663416" y="1075849"/>
                    <a:pt x="647224" y="1091089"/>
                  </a:cubicBezTo>
                  <a:cubicBezTo>
                    <a:pt x="631984" y="1105376"/>
                    <a:pt x="618649" y="1117759"/>
                    <a:pt x="611029" y="1135856"/>
                  </a:cubicBezTo>
                  <a:cubicBezTo>
                    <a:pt x="603409" y="1152049"/>
                    <a:pt x="601504" y="1171099"/>
                    <a:pt x="598646" y="1193006"/>
                  </a:cubicBezTo>
                  <a:cubicBezTo>
                    <a:pt x="594836" y="1221581"/>
                    <a:pt x="591026" y="1256824"/>
                    <a:pt x="573881" y="1297781"/>
                  </a:cubicBezTo>
                  <a:cubicBezTo>
                    <a:pt x="568166" y="1312069"/>
                    <a:pt x="562451" y="1329214"/>
                    <a:pt x="556736" y="1346359"/>
                  </a:cubicBezTo>
                  <a:cubicBezTo>
                    <a:pt x="535781" y="1409224"/>
                    <a:pt x="510064" y="1487329"/>
                    <a:pt x="431006" y="1549241"/>
                  </a:cubicBezTo>
                  <a:cubicBezTo>
                    <a:pt x="381476" y="1588294"/>
                    <a:pt x="287179" y="1622584"/>
                    <a:pt x="195739" y="1656874"/>
                  </a:cubicBezTo>
                  <a:cubicBezTo>
                    <a:pt x="137636" y="1678781"/>
                    <a:pt x="63341" y="1706404"/>
                    <a:pt x="27146" y="1727359"/>
                  </a:cubicBezTo>
                  <a:cubicBezTo>
                    <a:pt x="17621" y="1733074"/>
                    <a:pt x="10954" y="1737836"/>
                    <a:pt x="7144" y="1742599"/>
                  </a:cubicBezTo>
                  <a:cubicBezTo>
                    <a:pt x="7144" y="1742599"/>
                    <a:pt x="7144" y="1742599"/>
                    <a:pt x="7144" y="1742599"/>
                  </a:cubicBezTo>
                  <a:lnTo>
                    <a:pt x="7144" y="1743551"/>
                  </a:lnTo>
                  <a:cubicBezTo>
                    <a:pt x="8096" y="1749266"/>
                    <a:pt x="17621" y="1757839"/>
                    <a:pt x="28099" y="176450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xmlns="" id="{43A219C7-2750-42A5-8D0D-BAD674C644ED}"/>
                </a:ext>
              </a:extLst>
            </p:cNvPr>
            <p:cNvSpPr/>
            <p:nvPr/>
          </p:nvSpPr>
          <p:spPr>
            <a:xfrm>
              <a:off x="2606476" y="3147944"/>
              <a:ext cx="1143870" cy="724195"/>
            </a:xfrm>
            <a:custGeom>
              <a:avLst/>
              <a:gdLst>
                <a:gd name="connsiteX0" fmla="*/ 4221697 w 4257675"/>
                <a:gd name="connsiteY0" fmla="*/ 321064 h 2695575"/>
                <a:gd name="connsiteX1" fmla="*/ 4220745 w 4257675"/>
                <a:gd name="connsiteY1" fmla="*/ 322016 h 2695575"/>
                <a:gd name="connsiteX2" fmla="*/ 4219792 w 4257675"/>
                <a:gd name="connsiteY2" fmla="*/ 322969 h 2695575"/>
                <a:gd name="connsiteX3" fmla="*/ 4212172 w 4257675"/>
                <a:gd name="connsiteY3" fmla="*/ 329636 h 2695575"/>
                <a:gd name="connsiteX4" fmla="*/ 4208363 w 4257675"/>
                <a:gd name="connsiteY4" fmla="*/ 333446 h 2695575"/>
                <a:gd name="connsiteX5" fmla="*/ 4162642 w 4257675"/>
                <a:gd name="connsiteY5" fmla="*/ 365831 h 2695575"/>
                <a:gd name="connsiteX6" fmla="*/ 4123590 w 4257675"/>
                <a:gd name="connsiteY6" fmla="*/ 383929 h 2695575"/>
                <a:gd name="connsiteX7" fmla="*/ 4122637 w 4257675"/>
                <a:gd name="connsiteY7" fmla="*/ 383929 h 2695575"/>
                <a:gd name="connsiteX8" fmla="*/ 4092157 w 4257675"/>
                <a:gd name="connsiteY8" fmla="*/ 392501 h 2695575"/>
                <a:gd name="connsiteX9" fmla="*/ 4089300 w 4257675"/>
                <a:gd name="connsiteY9" fmla="*/ 393454 h 2695575"/>
                <a:gd name="connsiteX10" fmla="*/ 4080727 w 4257675"/>
                <a:gd name="connsiteY10" fmla="*/ 394406 h 2695575"/>
                <a:gd name="connsiteX11" fmla="*/ 4076917 w 4257675"/>
                <a:gd name="connsiteY11" fmla="*/ 395359 h 2695575"/>
                <a:gd name="connsiteX12" fmla="*/ 4069297 w 4257675"/>
                <a:gd name="connsiteY12" fmla="*/ 396311 h 2695575"/>
                <a:gd name="connsiteX13" fmla="*/ 4066440 w 4257675"/>
                <a:gd name="connsiteY13" fmla="*/ 396311 h 2695575"/>
                <a:gd name="connsiteX14" fmla="*/ 3954997 w 4257675"/>
                <a:gd name="connsiteY14" fmla="*/ 372499 h 2695575"/>
                <a:gd name="connsiteX15" fmla="*/ 3951187 w 4257675"/>
                <a:gd name="connsiteY15" fmla="*/ 370594 h 2695575"/>
                <a:gd name="connsiteX16" fmla="*/ 3932137 w 4257675"/>
                <a:gd name="connsiteY16" fmla="*/ 361069 h 2695575"/>
                <a:gd name="connsiteX17" fmla="*/ 3928327 w 4257675"/>
                <a:gd name="connsiteY17" fmla="*/ 359164 h 2695575"/>
                <a:gd name="connsiteX18" fmla="*/ 3908325 w 4257675"/>
                <a:gd name="connsiteY18" fmla="*/ 348686 h 2695575"/>
                <a:gd name="connsiteX19" fmla="*/ 3907372 w 4257675"/>
                <a:gd name="connsiteY19" fmla="*/ 348686 h 2695575"/>
                <a:gd name="connsiteX20" fmla="*/ 3905467 w 4257675"/>
                <a:gd name="connsiteY20" fmla="*/ 347734 h 2695575"/>
                <a:gd name="connsiteX21" fmla="*/ 3882607 w 4257675"/>
                <a:gd name="connsiteY21" fmla="*/ 335351 h 2695575"/>
                <a:gd name="connsiteX22" fmla="*/ 3874035 w 4257675"/>
                <a:gd name="connsiteY22" fmla="*/ 331541 h 2695575"/>
                <a:gd name="connsiteX23" fmla="*/ 3873082 w 4257675"/>
                <a:gd name="connsiteY23" fmla="*/ 331541 h 2695575"/>
                <a:gd name="connsiteX24" fmla="*/ 3840697 w 4257675"/>
                <a:gd name="connsiteY24" fmla="*/ 318206 h 2695575"/>
                <a:gd name="connsiteX25" fmla="*/ 3829267 w 4257675"/>
                <a:gd name="connsiteY25" fmla="*/ 314396 h 2695575"/>
                <a:gd name="connsiteX26" fmla="*/ 3827362 w 4257675"/>
                <a:gd name="connsiteY26" fmla="*/ 314396 h 2695575"/>
                <a:gd name="connsiteX27" fmla="*/ 3818790 w 4257675"/>
                <a:gd name="connsiteY27" fmla="*/ 312491 h 2695575"/>
                <a:gd name="connsiteX28" fmla="*/ 3816885 w 4257675"/>
                <a:gd name="connsiteY28" fmla="*/ 312491 h 2695575"/>
                <a:gd name="connsiteX29" fmla="*/ 3699727 w 4257675"/>
                <a:gd name="connsiteY29" fmla="*/ 302966 h 2695575"/>
                <a:gd name="connsiteX30" fmla="*/ 3465412 w 4257675"/>
                <a:gd name="connsiteY30" fmla="*/ 250579 h 2695575"/>
                <a:gd name="connsiteX31" fmla="*/ 3279675 w 4257675"/>
                <a:gd name="connsiteY31" fmla="*/ 207716 h 2695575"/>
                <a:gd name="connsiteX32" fmla="*/ 3093937 w 4257675"/>
                <a:gd name="connsiteY32" fmla="*/ 182951 h 2695575"/>
                <a:gd name="connsiteX33" fmla="*/ 2965350 w 4257675"/>
                <a:gd name="connsiteY33" fmla="*/ 182951 h 2695575"/>
                <a:gd name="connsiteX34" fmla="*/ 2925345 w 4257675"/>
                <a:gd name="connsiteY34" fmla="*/ 188666 h 2695575"/>
                <a:gd name="connsiteX35" fmla="*/ 2769135 w 4257675"/>
                <a:gd name="connsiteY35" fmla="*/ 198191 h 2695575"/>
                <a:gd name="connsiteX36" fmla="*/ 2455762 w 4257675"/>
                <a:gd name="connsiteY36" fmla="*/ 151519 h 2695575"/>
                <a:gd name="connsiteX37" fmla="*/ 2336700 w 4257675"/>
                <a:gd name="connsiteY37" fmla="*/ 131516 h 2695575"/>
                <a:gd name="connsiteX38" fmla="*/ 2236687 w 4257675"/>
                <a:gd name="connsiteY38" fmla="*/ 116276 h 2695575"/>
                <a:gd name="connsiteX39" fmla="*/ 2049045 w 4257675"/>
                <a:gd name="connsiteY39" fmla="*/ 83891 h 2695575"/>
                <a:gd name="connsiteX40" fmla="*/ 1922362 w 4257675"/>
                <a:gd name="connsiteY40" fmla="*/ 43886 h 2695575"/>
                <a:gd name="connsiteX41" fmla="*/ 1796632 w 4257675"/>
                <a:gd name="connsiteY41" fmla="*/ 7691 h 2695575"/>
                <a:gd name="connsiteX42" fmla="*/ 1724242 w 4257675"/>
                <a:gd name="connsiteY42" fmla="*/ 27694 h 2695575"/>
                <a:gd name="connsiteX43" fmla="*/ 1678522 w 4257675"/>
                <a:gd name="connsiteY43" fmla="*/ 52459 h 2695575"/>
                <a:gd name="connsiteX44" fmla="*/ 1649947 w 4257675"/>
                <a:gd name="connsiteY44" fmla="*/ 64841 h 2695575"/>
                <a:gd name="connsiteX45" fmla="*/ 1492785 w 4257675"/>
                <a:gd name="connsiteY45" fmla="*/ 144851 h 2695575"/>
                <a:gd name="connsiteX46" fmla="*/ 1271805 w 4257675"/>
                <a:gd name="connsiteY46" fmla="*/ 318206 h 2695575"/>
                <a:gd name="connsiteX47" fmla="*/ 1232752 w 4257675"/>
                <a:gd name="connsiteY47" fmla="*/ 426791 h 2695575"/>
                <a:gd name="connsiteX48" fmla="*/ 1220370 w 4257675"/>
                <a:gd name="connsiteY48" fmla="*/ 487751 h 2695575"/>
                <a:gd name="connsiteX49" fmla="*/ 1204177 w 4257675"/>
                <a:gd name="connsiteY49" fmla="*/ 562999 h 2695575"/>
                <a:gd name="connsiteX50" fmla="*/ 1170840 w 4257675"/>
                <a:gd name="connsiteY50" fmla="*/ 691586 h 2695575"/>
                <a:gd name="connsiteX51" fmla="*/ 1127977 w 4257675"/>
                <a:gd name="connsiteY51" fmla="*/ 767786 h 2695575"/>
                <a:gd name="connsiteX52" fmla="*/ 1127025 w 4257675"/>
                <a:gd name="connsiteY52" fmla="*/ 770644 h 2695575"/>
                <a:gd name="connsiteX53" fmla="*/ 1123215 w 4257675"/>
                <a:gd name="connsiteY53" fmla="*/ 779216 h 2695575"/>
                <a:gd name="connsiteX54" fmla="*/ 1120357 w 4257675"/>
                <a:gd name="connsiteY54" fmla="*/ 784931 h 2695575"/>
                <a:gd name="connsiteX55" fmla="*/ 1116547 w 4257675"/>
                <a:gd name="connsiteY55" fmla="*/ 792551 h 2695575"/>
                <a:gd name="connsiteX56" fmla="*/ 1112737 w 4257675"/>
                <a:gd name="connsiteY56" fmla="*/ 800171 h 2695575"/>
                <a:gd name="connsiteX57" fmla="*/ 1109880 w 4257675"/>
                <a:gd name="connsiteY57" fmla="*/ 805886 h 2695575"/>
                <a:gd name="connsiteX58" fmla="*/ 1105117 w 4257675"/>
                <a:gd name="connsiteY58" fmla="*/ 814459 h 2695575"/>
                <a:gd name="connsiteX59" fmla="*/ 1103212 w 4257675"/>
                <a:gd name="connsiteY59" fmla="*/ 818269 h 2695575"/>
                <a:gd name="connsiteX60" fmla="*/ 1095592 w 4257675"/>
                <a:gd name="connsiteY60" fmla="*/ 828746 h 2695575"/>
                <a:gd name="connsiteX61" fmla="*/ 1094640 w 4257675"/>
                <a:gd name="connsiteY61" fmla="*/ 829699 h 2695575"/>
                <a:gd name="connsiteX62" fmla="*/ 1086067 w 4257675"/>
                <a:gd name="connsiteY62" fmla="*/ 840176 h 2695575"/>
                <a:gd name="connsiteX63" fmla="*/ 1076542 w 4257675"/>
                <a:gd name="connsiteY63" fmla="*/ 849701 h 2695575"/>
                <a:gd name="connsiteX64" fmla="*/ 1066065 w 4257675"/>
                <a:gd name="connsiteY64" fmla="*/ 858274 h 2695575"/>
                <a:gd name="connsiteX65" fmla="*/ 1066065 w 4257675"/>
                <a:gd name="connsiteY65" fmla="*/ 858274 h 2695575"/>
                <a:gd name="connsiteX66" fmla="*/ 1066065 w 4257675"/>
                <a:gd name="connsiteY66" fmla="*/ 858274 h 2695575"/>
                <a:gd name="connsiteX67" fmla="*/ 1057492 w 4257675"/>
                <a:gd name="connsiteY67" fmla="*/ 864941 h 2695575"/>
                <a:gd name="connsiteX68" fmla="*/ 985102 w 4257675"/>
                <a:gd name="connsiteY68" fmla="*/ 894469 h 2695575"/>
                <a:gd name="connsiteX69" fmla="*/ 878422 w 4257675"/>
                <a:gd name="connsiteY69" fmla="*/ 930664 h 2695575"/>
                <a:gd name="connsiteX70" fmla="*/ 781267 w 4257675"/>
                <a:gd name="connsiteY70" fmla="*/ 911614 h 2695575"/>
                <a:gd name="connsiteX71" fmla="*/ 718402 w 4257675"/>
                <a:gd name="connsiteY71" fmla="*/ 893516 h 2695575"/>
                <a:gd name="connsiteX72" fmla="*/ 706972 w 4257675"/>
                <a:gd name="connsiteY72" fmla="*/ 892564 h 2695575"/>
                <a:gd name="connsiteX73" fmla="*/ 521234 w 4257675"/>
                <a:gd name="connsiteY73" fmla="*/ 892564 h 2695575"/>
                <a:gd name="connsiteX74" fmla="*/ 408840 w 4257675"/>
                <a:gd name="connsiteY74" fmla="*/ 967811 h 2695575"/>
                <a:gd name="connsiteX75" fmla="*/ 381217 w 4257675"/>
                <a:gd name="connsiteY75" fmla="*/ 990671 h 2695575"/>
                <a:gd name="connsiteX76" fmla="*/ 308827 w 4257675"/>
                <a:gd name="connsiteY76" fmla="*/ 1090684 h 2695575"/>
                <a:gd name="connsiteX77" fmla="*/ 193575 w 4257675"/>
                <a:gd name="connsiteY77" fmla="*/ 1244989 h 2695575"/>
                <a:gd name="connsiteX78" fmla="*/ 76417 w 4257675"/>
                <a:gd name="connsiteY78" fmla="*/ 1331666 h 2695575"/>
                <a:gd name="connsiteX79" fmla="*/ 22125 w 4257675"/>
                <a:gd name="connsiteY79" fmla="*/ 1368814 h 2695575"/>
                <a:gd name="connsiteX80" fmla="*/ 12600 w 4257675"/>
                <a:gd name="connsiteY80" fmla="*/ 1405009 h 2695575"/>
                <a:gd name="connsiteX81" fmla="*/ 11647 w 4257675"/>
                <a:gd name="connsiteY81" fmla="*/ 1435489 h 2695575"/>
                <a:gd name="connsiteX82" fmla="*/ 18315 w 4257675"/>
                <a:gd name="connsiteY82" fmla="*/ 1454539 h 2695575"/>
                <a:gd name="connsiteX83" fmla="*/ 30697 w 4257675"/>
                <a:gd name="connsiteY83" fmla="*/ 1519309 h 2695575"/>
                <a:gd name="connsiteX84" fmla="*/ 19267 w 4257675"/>
                <a:gd name="connsiteY84" fmla="*/ 1576459 h 2695575"/>
                <a:gd name="connsiteX85" fmla="*/ 10695 w 4257675"/>
                <a:gd name="connsiteY85" fmla="*/ 1660279 h 2695575"/>
                <a:gd name="connsiteX86" fmla="*/ 79275 w 4257675"/>
                <a:gd name="connsiteY86" fmla="*/ 1767911 h 2695575"/>
                <a:gd name="connsiteX87" fmla="*/ 131662 w 4257675"/>
                <a:gd name="connsiteY87" fmla="*/ 1844111 h 2695575"/>
                <a:gd name="connsiteX88" fmla="*/ 152617 w 4257675"/>
                <a:gd name="connsiteY88" fmla="*/ 1920311 h 2695575"/>
                <a:gd name="connsiteX89" fmla="*/ 172620 w 4257675"/>
                <a:gd name="connsiteY89" fmla="*/ 1963174 h 2695575"/>
                <a:gd name="connsiteX90" fmla="*/ 308827 w 4257675"/>
                <a:gd name="connsiteY90" fmla="*/ 1969841 h 2695575"/>
                <a:gd name="connsiteX91" fmla="*/ 439320 w 4257675"/>
                <a:gd name="connsiteY91" fmla="*/ 1970794 h 2695575"/>
                <a:gd name="connsiteX92" fmla="*/ 551715 w 4257675"/>
                <a:gd name="connsiteY92" fmla="*/ 1991749 h 2695575"/>
                <a:gd name="connsiteX93" fmla="*/ 714592 w 4257675"/>
                <a:gd name="connsiteY93" fmla="*/ 2018419 h 2695575"/>
                <a:gd name="connsiteX94" fmla="*/ 905092 w 4257675"/>
                <a:gd name="connsiteY94" fmla="*/ 2015561 h 2695575"/>
                <a:gd name="connsiteX95" fmla="*/ 1064160 w 4257675"/>
                <a:gd name="connsiteY95" fmla="*/ 2010799 h 2695575"/>
                <a:gd name="connsiteX96" fmla="*/ 1193700 w 4257675"/>
                <a:gd name="connsiteY96" fmla="*/ 2018419 h 2695575"/>
                <a:gd name="connsiteX97" fmla="*/ 1457542 w 4257675"/>
                <a:gd name="connsiteY97" fmla="*/ 2099381 h 2695575"/>
                <a:gd name="connsiteX98" fmla="*/ 1544220 w 4257675"/>
                <a:gd name="connsiteY98" fmla="*/ 2134624 h 2695575"/>
                <a:gd name="connsiteX99" fmla="*/ 1607085 w 4257675"/>
                <a:gd name="connsiteY99" fmla="*/ 2158436 h 2695575"/>
                <a:gd name="connsiteX100" fmla="*/ 1929982 w 4257675"/>
                <a:gd name="connsiteY100" fmla="*/ 2298454 h 2695575"/>
                <a:gd name="connsiteX101" fmla="*/ 2123340 w 4257675"/>
                <a:gd name="connsiteY101" fmla="*/ 2434661 h 2695575"/>
                <a:gd name="connsiteX102" fmla="*/ 2291932 w 4257675"/>
                <a:gd name="connsiteY102" fmla="*/ 2554677 h 2695575"/>
                <a:gd name="connsiteX103" fmla="*/ 2358607 w 4257675"/>
                <a:gd name="connsiteY103" fmla="*/ 2594681 h 2695575"/>
                <a:gd name="connsiteX104" fmla="*/ 2604352 w 4257675"/>
                <a:gd name="connsiteY104" fmla="*/ 2693741 h 2695575"/>
                <a:gd name="connsiteX105" fmla="*/ 2823427 w 4257675"/>
                <a:gd name="connsiteY105" fmla="*/ 2517529 h 2695575"/>
                <a:gd name="connsiteX106" fmla="*/ 2850097 w 4257675"/>
                <a:gd name="connsiteY106" fmla="*/ 2486096 h 2695575"/>
                <a:gd name="connsiteX107" fmla="*/ 3033929 w 4257675"/>
                <a:gd name="connsiteY107" fmla="*/ 2219396 h 2695575"/>
                <a:gd name="connsiteX108" fmla="*/ 3114892 w 4257675"/>
                <a:gd name="connsiteY108" fmla="*/ 2090809 h 2695575"/>
                <a:gd name="connsiteX109" fmla="*/ 3543517 w 4257675"/>
                <a:gd name="connsiteY109" fmla="*/ 1396436 h 2695575"/>
                <a:gd name="connsiteX110" fmla="*/ 3690202 w 4257675"/>
                <a:gd name="connsiteY110" fmla="*/ 1150691 h 2695575"/>
                <a:gd name="connsiteX111" fmla="*/ 3729254 w 4257675"/>
                <a:gd name="connsiteY111" fmla="*/ 1083064 h 2695575"/>
                <a:gd name="connsiteX112" fmla="*/ 3812122 w 4257675"/>
                <a:gd name="connsiteY112" fmla="*/ 933521 h 2695575"/>
                <a:gd name="connsiteX113" fmla="*/ 3992145 w 4257675"/>
                <a:gd name="connsiteY113" fmla="*/ 623959 h 2695575"/>
                <a:gd name="connsiteX114" fmla="*/ 4142640 w 4257675"/>
                <a:gd name="connsiteY114" fmla="*/ 449651 h 2695575"/>
                <a:gd name="connsiteX115" fmla="*/ 4253130 w 4257675"/>
                <a:gd name="connsiteY115" fmla="*/ 316301 h 2695575"/>
                <a:gd name="connsiteX116" fmla="*/ 4235032 w 4257675"/>
                <a:gd name="connsiteY116" fmla="*/ 311539 h 2695575"/>
                <a:gd name="connsiteX117" fmla="*/ 4221697 w 4257675"/>
                <a:gd name="connsiteY117" fmla="*/ 321064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57675" h="2695575">
                  <a:moveTo>
                    <a:pt x="4221697" y="321064"/>
                  </a:moveTo>
                  <a:cubicBezTo>
                    <a:pt x="4221697" y="321064"/>
                    <a:pt x="4220745" y="322016"/>
                    <a:pt x="4220745" y="322016"/>
                  </a:cubicBezTo>
                  <a:cubicBezTo>
                    <a:pt x="4220745" y="322016"/>
                    <a:pt x="4219792" y="322969"/>
                    <a:pt x="4219792" y="322969"/>
                  </a:cubicBezTo>
                  <a:cubicBezTo>
                    <a:pt x="4216935" y="324874"/>
                    <a:pt x="4215030" y="327731"/>
                    <a:pt x="4212172" y="329636"/>
                  </a:cubicBezTo>
                  <a:cubicBezTo>
                    <a:pt x="4211220" y="330589"/>
                    <a:pt x="4209315" y="332494"/>
                    <a:pt x="4208363" y="333446"/>
                  </a:cubicBezTo>
                  <a:cubicBezTo>
                    <a:pt x="4193122" y="345829"/>
                    <a:pt x="4177882" y="357259"/>
                    <a:pt x="4162642" y="365831"/>
                  </a:cubicBezTo>
                  <a:cubicBezTo>
                    <a:pt x="4149307" y="373451"/>
                    <a:pt x="4135972" y="380119"/>
                    <a:pt x="4123590" y="383929"/>
                  </a:cubicBezTo>
                  <a:cubicBezTo>
                    <a:pt x="4123590" y="383929"/>
                    <a:pt x="4122637" y="383929"/>
                    <a:pt x="4122637" y="383929"/>
                  </a:cubicBezTo>
                  <a:cubicBezTo>
                    <a:pt x="4112160" y="387739"/>
                    <a:pt x="4101682" y="390596"/>
                    <a:pt x="4092157" y="392501"/>
                  </a:cubicBezTo>
                  <a:cubicBezTo>
                    <a:pt x="4091204" y="392501"/>
                    <a:pt x="4090252" y="392501"/>
                    <a:pt x="4089300" y="393454"/>
                  </a:cubicBezTo>
                  <a:cubicBezTo>
                    <a:pt x="4086442" y="394406"/>
                    <a:pt x="4083585" y="394406"/>
                    <a:pt x="4080727" y="394406"/>
                  </a:cubicBezTo>
                  <a:cubicBezTo>
                    <a:pt x="4079775" y="394406"/>
                    <a:pt x="4077870" y="394406"/>
                    <a:pt x="4076917" y="395359"/>
                  </a:cubicBezTo>
                  <a:cubicBezTo>
                    <a:pt x="4074060" y="395359"/>
                    <a:pt x="4071202" y="396311"/>
                    <a:pt x="4069297" y="396311"/>
                  </a:cubicBezTo>
                  <a:cubicBezTo>
                    <a:pt x="4068345" y="396311"/>
                    <a:pt x="4067392" y="396311"/>
                    <a:pt x="4066440" y="396311"/>
                  </a:cubicBezTo>
                  <a:cubicBezTo>
                    <a:pt x="4023577" y="399169"/>
                    <a:pt x="3985477" y="386786"/>
                    <a:pt x="3954997" y="372499"/>
                  </a:cubicBezTo>
                  <a:cubicBezTo>
                    <a:pt x="3954045" y="371546"/>
                    <a:pt x="3952140" y="371546"/>
                    <a:pt x="3951187" y="370594"/>
                  </a:cubicBezTo>
                  <a:cubicBezTo>
                    <a:pt x="3944520" y="367736"/>
                    <a:pt x="3937852" y="364879"/>
                    <a:pt x="3932137" y="361069"/>
                  </a:cubicBezTo>
                  <a:cubicBezTo>
                    <a:pt x="3931185" y="360116"/>
                    <a:pt x="3929279" y="360116"/>
                    <a:pt x="3928327" y="359164"/>
                  </a:cubicBezTo>
                  <a:cubicBezTo>
                    <a:pt x="3921660" y="355354"/>
                    <a:pt x="3914992" y="351544"/>
                    <a:pt x="3908325" y="348686"/>
                  </a:cubicBezTo>
                  <a:cubicBezTo>
                    <a:pt x="3908325" y="348686"/>
                    <a:pt x="3908325" y="348686"/>
                    <a:pt x="3907372" y="348686"/>
                  </a:cubicBezTo>
                  <a:cubicBezTo>
                    <a:pt x="3906420" y="348686"/>
                    <a:pt x="3905467" y="347734"/>
                    <a:pt x="3905467" y="347734"/>
                  </a:cubicBezTo>
                  <a:cubicBezTo>
                    <a:pt x="3897847" y="343924"/>
                    <a:pt x="3890227" y="339161"/>
                    <a:pt x="3882607" y="335351"/>
                  </a:cubicBezTo>
                  <a:cubicBezTo>
                    <a:pt x="3879750" y="334399"/>
                    <a:pt x="3876892" y="332494"/>
                    <a:pt x="3874035" y="331541"/>
                  </a:cubicBezTo>
                  <a:cubicBezTo>
                    <a:pt x="3874035" y="331541"/>
                    <a:pt x="3873082" y="331541"/>
                    <a:pt x="3873082" y="331541"/>
                  </a:cubicBezTo>
                  <a:cubicBezTo>
                    <a:pt x="3862604" y="326779"/>
                    <a:pt x="3851175" y="322016"/>
                    <a:pt x="3840697" y="318206"/>
                  </a:cubicBezTo>
                  <a:cubicBezTo>
                    <a:pt x="3836887" y="317254"/>
                    <a:pt x="3833077" y="315349"/>
                    <a:pt x="3829267" y="314396"/>
                  </a:cubicBezTo>
                  <a:cubicBezTo>
                    <a:pt x="3828315" y="314396"/>
                    <a:pt x="3828315" y="314396"/>
                    <a:pt x="3827362" y="314396"/>
                  </a:cubicBezTo>
                  <a:cubicBezTo>
                    <a:pt x="3824504" y="313444"/>
                    <a:pt x="3821647" y="312491"/>
                    <a:pt x="3818790" y="312491"/>
                  </a:cubicBezTo>
                  <a:cubicBezTo>
                    <a:pt x="3817837" y="312491"/>
                    <a:pt x="3817837" y="312491"/>
                    <a:pt x="3816885" y="312491"/>
                  </a:cubicBezTo>
                  <a:cubicBezTo>
                    <a:pt x="3782595" y="312491"/>
                    <a:pt x="3745447" y="309634"/>
                    <a:pt x="3699727" y="302966"/>
                  </a:cubicBezTo>
                  <a:cubicBezTo>
                    <a:pt x="3634957" y="293441"/>
                    <a:pt x="3548279" y="271534"/>
                    <a:pt x="3465412" y="250579"/>
                  </a:cubicBezTo>
                  <a:cubicBezTo>
                    <a:pt x="3395879" y="233434"/>
                    <a:pt x="3330157" y="216289"/>
                    <a:pt x="3279675" y="207716"/>
                  </a:cubicBezTo>
                  <a:cubicBezTo>
                    <a:pt x="3204427" y="194381"/>
                    <a:pt x="3150135" y="186761"/>
                    <a:pt x="3093937" y="182951"/>
                  </a:cubicBezTo>
                  <a:lnTo>
                    <a:pt x="2965350" y="182951"/>
                  </a:lnTo>
                  <a:cubicBezTo>
                    <a:pt x="2952015" y="184856"/>
                    <a:pt x="2938679" y="186761"/>
                    <a:pt x="2925345" y="188666"/>
                  </a:cubicBezTo>
                  <a:cubicBezTo>
                    <a:pt x="2883435" y="195334"/>
                    <a:pt x="2836762" y="202954"/>
                    <a:pt x="2769135" y="198191"/>
                  </a:cubicBezTo>
                  <a:cubicBezTo>
                    <a:pt x="2687220" y="192476"/>
                    <a:pt x="2564347" y="170569"/>
                    <a:pt x="2455762" y="151519"/>
                  </a:cubicBezTo>
                  <a:cubicBezTo>
                    <a:pt x="2411947" y="143899"/>
                    <a:pt x="2370990" y="136279"/>
                    <a:pt x="2336700" y="131516"/>
                  </a:cubicBezTo>
                  <a:cubicBezTo>
                    <a:pt x="2299552" y="125801"/>
                    <a:pt x="2267167" y="121039"/>
                    <a:pt x="2236687" y="116276"/>
                  </a:cubicBezTo>
                  <a:cubicBezTo>
                    <a:pt x="2170012" y="106751"/>
                    <a:pt x="2112862" y="98179"/>
                    <a:pt x="2049045" y="83891"/>
                  </a:cubicBezTo>
                  <a:cubicBezTo>
                    <a:pt x="2007135" y="74366"/>
                    <a:pt x="1964272" y="59126"/>
                    <a:pt x="1922362" y="43886"/>
                  </a:cubicBezTo>
                  <a:cubicBezTo>
                    <a:pt x="1873785" y="26741"/>
                    <a:pt x="1828065" y="10549"/>
                    <a:pt x="1796632" y="7691"/>
                  </a:cubicBezTo>
                  <a:cubicBezTo>
                    <a:pt x="1762342" y="4834"/>
                    <a:pt x="1749007" y="13406"/>
                    <a:pt x="1724242" y="27694"/>
                  </a:cubicBezTo>
                  <a:cubicBezTo>
                    <a:pt x="1711860" y="35314"/>
                    <a:pt x="1697572" y="43886"/>
                    <a:pt x="1678522" y="52459"/>
                  </a:cubicBezTo>
                  <a:cubicBezTo>
                    <a:pt x="1668997" y="56269"/>
                    <a:pt x="1660425" y="60079"/>
                    <a:pt x="1649947" y="64841"/>
                  </a:cubicBezTo>
                  <a:cubicBezTo>
                    <a:pt x="1602322" y="84844"/>
                    <a:pt x="1548030" y="108656"/>
                    <a:pt x="1492785" y="144851"/>
                  </a:cubicBezTo>
                  <a:cubicBezTo>
                    <a:pt x="1440397" y="179141"/>
                    <a:pt x="1318477" y="259151"/>
                    <a:pt x="1271805" y="318206"/>
                  </a:cubicBezTo>
                  <a:cubicBezTo>
                    <a:pt x="1244182" y="353449"/>
                    <a:pt x="1238467" y="386786"/>
                    <a:pt x="1232752" y="426791"/>
                  </a:cubicBezTo>
                  <a:cubicBezTo>
                    <a:pt x="1229895" y="445841"/>
                    <a:pt x="1227037" y="465844"/>
                    <a:pt x="1220370" y="487751"/>
                  </a:cubicBezTo>
                  <a:cubicBezTo>
                    <a:pt x="1213702" y="510611"/>
                    <a:pt x="1208940" y="536329"/>
                    <a:pt x="1204177" y="562999"/>
                  </a:cubicBezTo>
                  <a:cubicBezTo>
                    <a:pt x="1196557" y="607766"/>
                    <a:pt x="1187985" y="653486"/>
                    <a:pt x="1170840" y="691586"/>
                  </a:cubicBezTo>
                  <a:cubicBezTo>
                    <a:pt x="1158457" y="719209"/>
                    <a:pt x="1144170" y="744926"/>
                    <a:pt x="1127977" y="767786"/>
                  </a:cubicBezTo>
                  <a:cubicBezTo>
                    <a:pt x="1127977" y="768739"/>
                    <a:pt x="1127025" y="769691"/>
                    <a:pt x="1127025" y="770644"/>
                  </a:cubicBezTo>
                  <a:cubicBezTo>
                    <a:pt x="1126072" y="773501"/>
                    <a:pt x="1125120" y="776359"/>
                    <a:pt x="1123215" y="779216"/>
                  </a:cubicBezTo>
                  <a:cubicBezTo>
                    <a:pt x="1122262" y="781121"/>
                    <a:pt x="1121310" y="783026"/>
                    <a:pt x="1120357" y="784931"/>
                  </a:cubicBezTo>
                  <a:cubicBezTo>
                    <a:pt x="1119405" y="787789"/>
                    <a:pt x="1118452" y="789694"/>
                    <a:pt x="1116547" y="792551"/>
                  </a:cubicBezTo>
                  <a:cubicBezTo>
                    <a:pt x="1115595" y="795409"/>
                    <a:pt x="1113690" y="797314"/>
                    <a:pt x="1112737" y="800171"/>
                  </a:cubicBezTo>
                  <a:cubicBezTo>
                    <a:pt x="1111785" y="802076"/>
                    <a:pt x="1110832" y="803981"/>
                    <a:pt x="1109880" y="805886"/>
                  </a:cubicBezTo>
                  <a:cubicBezTo>
                    <a:pt x="1107975" y="808744"/>
                    <a:pt x="1106070" y="811601"/>
                    <a:pt x="1105117" y="814459"/>
                  </a:cubicBezTo>
                  <a:cubicBezTo>
                    <a:pt x="1104165" y="815411"/>
                    <a:pt x="1103212" y="817316"/>
                    <a:pt x="1103212" y="818269"/>
                  </a:cubicBezTo>
                  <a:cubicBezTo>
                    <a:pt x="1101307" y="822079"/>
                    <a:pt x="1098450" y="824936"/>
                    <a:pt x="1095592" y="828746"/>
                  </a:cubicBezTo>
                  <a:cubicBezTo>
                    <a:pt x="1095592" y="828746"/>
                    <a:pt x="1094640" y="829699"/>
                    <a:pt x="1094640" y="829699"/>
                  </a:cubicBezTo>
                  <a:cubicBezTo>
                    <a:pt x="1091782" y="833509"/>
                    <a:pt x="1088925" y="837319"/>
                    <a:pt x="1086067" y="840176"/>
                  </a:cubicBezTo>
                  <a:cubicBezTo>
                    <a:pt x="1083210" y="843986"/>
                    <a:pt x="1079400" y="846844"/>
                    <a:pt x="1076542" y="849701"/>
                  </a:cubicBezTo>
                  <a:cubicBezTo>
                    <a:pt x="1073685" y="852559"/>
                    <a:pt x="1069875" y="855416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3207" y="860179"/>
                    <a:pt x="1060350" y="863036"/>
                    <a:pt x="1057492" y="864941"/>
                  </a:cubicBezTo>
                  <a:cubicBezTo>
                    <a:pt x="1037490" y="878276"/>
                    <a:pt x="1013677" y="887801"/>
                    <a:pt x="985102" y="894469"/>
                  </a:cubicBezTo>
                  <a:cubicBezTo>
                    <a:pt x="948907" y="913519"/>
                    <a:pt x="910807" y="926854"/>
                    <a:pt x="878422" y="930664"/>
                  </a:cubicBezTo>
                  <a:cubicBezTo>
                    <a:pt x="841275" y="935426"/>
                    <a:pt x="810795" y="923044"/>
                    <a:pt x="781267" y="911614"/>
                  </a:cubicBezTo>
                  <a:cubicBezTo>
                    <a:pt x="760312" y="903041"/>
                    <a:pt x="741262" y="895421"/>
                    <a:pt x="718402" y="893516"/>
                  </a:cubicBezTo>
                  <a:lnTo>
                    <a:pt x="706972" y="892564"/>
                  </a:lnTo>
                  <a:cubicBezTo>
                    <a:pt x="649822" y="886849"/>
                    <a:pt x="571717" y="878276"/>
                    <a:pt x="521234" y="892564"/>
                  </a:cubicBezTo>
                  <a:cubicBezTo>
                    <a:pt x="484087" y="903041"/>
                    <a:pt x="438367" y="942094"/>
                    <a:pt x="408840" y="967811"/>
                  </a:cubicBezTo>
                  <a:cubicBezTo>
                    <a:pt x="398362" y="977336"/>
                    <a:pt x="388837" y="984956"/>
                    <a:pt x="381217" y="990671"/>
                  </a:cubicBezTo>
                  <a:cubicBezTo>
                    <a:pt x="365025" y="1009721"/>
                    <a:pt x="337402" y="1048774"/>
                    <a:pt x="308827" y="1090684"/>
                  </a:cubicBezTo>
                  <a:cubicBezTo>
                    <a:pt x="270727" y="1145929"/>
                    <a:pt x="226912" y="1208794"/>
                    <a:pt x="193575" y="1244989"/>
                  </a:cubicBezTo>
                  <a:cubicBezTo>
                    <a:pt x="156427" y="1284994"/>
                    <a:pt x="112612" y="1310711"/>
                    <a:pt x="76417" y="1331666"/>
                  </a:cubicBezTo>
                  <a:cubicBezTo>
                    <a:pt x="53557" y="1345001"/>
                    <a:pt x="32602" y="1357384"/>
                    <a:pt x="22125" y="1368814"/>
                  </a:cubicBezTo>
                  <a:cubicBezTo>
                    <a:pt x="10695" y="1381196"/>
                    <a:pt x="11647" y="1389769"/>
                    <a:pt x="12600" y="1405009"/>
                  </a:cubicBezTo>
                  <a:cubicBezTo>
                    <a:pt x="13552" y="1413581"/>
                    <a:pt x="14505" y="1425011"/>
                    <a:pt x="11647" y="1435489"/>
                  </a:cubicBezTo>
                  <a:cubicBezTo>
                    <a:pt x="12600" y="1441204"/>
                    <a:pt x="15457" y="1447871"/>
                    <a:pt x="18315" y="1454539"/>
                  </a:cubicBezTo>
                  <a:cubicBezTo>
                    <a:pt x="24982" y="1470731"/>
                    <a:pt x="33555" y="1491686"/>
                    <a:pt x="30697" y="1519309"/>
                  </a:cubicBezTo>
                  <a:cubicBezTo>
                    <a:pt x="30697" y="1538359"/>
                    <a:pt x="24982" y="1556456"/>
                    <a:pt x="19267" y="1576459"/>
                  </a:cubicBezTo>
                  <a:cubicBezTo>
                    <a:pt x="10695" y="1604081"/>
                    <a:pt x="2122" y="1633609"/>
                    <a:pt x="10695" y="1660279"/>
                  </a:cubicBezTo>
                  <a:cubicBezTo>
                    <a:pt x="19267" y="1689806"/>
                    <a:pt x="51652" y="1731716"/>
                    <a:pt x="79275" y="1767911"/>
                  </a:cubicBezTo>
                  <a:cubicBezTo>
                    <a:pt x="99277" y="1794581"/>
                    <a:pt x="119280" y="1820299"/>
                    <a:pt x="131662" y="1844111"/>
                  </a:cubicBezTo>
                  <a:cubicBezTo>
                    <a:pt x="146902" y="1871734"/>
                    <a:pt x="149759" y="1898404"/>
                    <a:pt x="152617" y="1920311"/>
                  </a:cubicBezTo>
                  <a:cubicBezTo>
                    <a:pt x="156427" y="1950791"/>
                    <a:pt x="158332" y="1957459"/>
                    <a:pt x="172620" y="1963174"/>
                  </a:cubicBezTo>
                  <a:cubicBezTo>
                    <a:pt x="198337" y="1973651"/>
                    <a:pt x="254534" y="1971746"/>
                    <a:pt x="308827" y="1969841"/>
                  </a:cubicBezTo>
                  <a:cubicBezTo>
                    <a:pt x="353595" y="1967936"/>
                    <a:pt x="399315" y="1966031"/>
                    <a:pt x="439320" y="1970794"/>
                  </a:cubicBezTo>
                  <a:cubicBezTo>
                    <a:pt x="481230" y="1975556"/>
                    <a:pt x="515520" y="1983176"/>
                    <a:pt x="551715" y="1991749"/>
                  </a:cubicBezTo>
                  <a:cubicBezTo>
                    <a:pt x="597434" y="2002226"/>
                    <a:pt x="646012" y="2013656"/>
                    <a:pt x="714592" y="2018419"/>
                  </a:cubicBezTo>
                  <a:cubicBezTo>
                    <a:pt x="766027" y="2021276"/>
                    <a:pt x="833655" y="2018419"/>
                    <a:pt x="905092" y="2015561"/>
                  </a:cubicBezTo>
                  <a:cubicBezTo>
                    <a:pt x="958432" y="2013656"/>
                    <a:pt x="1012725" y="2010799"/>
                    <a:pt x="1064160" y="2010799"/>
                  </a:cubicBezTo>
                  <a:cubicBezTo>
                    <a:pt x="1110832" y="2010799"/>
                    <a:pt x="1154647" y="2012704"/>
                    <a:pt x="1193700" y="2018419"/>
                  </a:cubicBezTo>
                  <a:cubicBezTo>
                    <a:pt x="1299427" y="2032706"/>
                    <a:pt x="1376580" y="2065091"/>
                    <a:pt x="1457542" y="2099381"/>
                  </a:cubicBezTo>
                  <a:cubicBezTo>
                    <a:pt x="1485165" y="2110811"/>
                    <a:pt x="1513740" y="2123194"/>
                    <a:pt x="1544220" y="2134624"/>
                  </a:cubicBezTo>
                  <a:cubicBezTo>
                    <a:pt x="1565175" y="2142244"/>
                    <a:pt x="1586129" y="2150816"/>
                    <a:pt x="1607085" y="2158436"/>
                  </a:cubicBezTo>
                  <a:cubicBezTo>
                    <a:pt x="1713765" y="2198441"/>
                    <a:pt x="1824254" y="2239399"/>
                    <a:pt x="1929982" y="2298454"/>
                  </a:cubicBezTo>
                  <a:cubicBezTo>
                    <a:pt x="1995704" y="2335602"/>
                    <a:pt x="2060475" y="2386084"/>
                    <a:pt x="2123340" y="2434661"/>
                  </a:cubicBezTo>
                  <a:cubicBezTo>
                    <a:pt x="2182395" y="2480381"/>
                    <a:pt x="2237640" y="2524196"/>
                    <a:pt x="2291932" y="2554677"/>
                  </a:cubicBezTo>
                  <a:cubicBezTo>
                    <a:pt x="2313840" y="2567059"/>
                    <a:pt x="2336700" y="2581346"/>
                    <a:pt x="2358607" y="2594681"/>
                  </a:cubicBezTo>
                  <a:cubicBezTo>
                    <a:pt x="2445285" y="2648021"/>
                    <a:pt x="2534820" y="2702314"/>
                    <a:pt x="2604352" y="2693741"/>
                  </a:cubicBezTo>
                  <a:cubicBezTo>
                    <a:pt x="2681504" y="2684216"/>
                    <a:pt x="2750085" y="2603254"/>
                    <a:pt x="2823427" y="2517529"/>
                  </a:cubicBezTo>
                  <a:cubicBezTo>
                    <a:pt x="2832000" y="2507052"/>
                    <a:pt x="2841525" y="2496574"/>
                    <a:pt x="2850097" y="2486096"/>
                  </a:cubicBezTo>
                  <a:cubicBezTo>
                    <a:pt x="2913915" y="2411802"/>
                    <a:pt x="2964397" y="2330839"/>
                    <a:pt x="3033929" y="2219396"/>
                  </a:cubicBezTo>
                  <a:cubicBezTo>
                    <a:pt x="3057742" y="2181296"/>
                    <a:pt x="3084412" y="2137481"/>
                    <a:pt x="3114892" y="2090809"/>
                  </a:cubicBezTo>
                  <a:cubicBezTo>
                    <a:pt x="3234907" y="1902214"/>
                    <a:pt x="3454935" y="1542169"/>
                    <a:pt x="3543517" y="1396436"/>
                  </a:cubicBezTo>
                  <a:cubicBezTo>
                    <a:pt x="3624479" y="1263086"/>
                    <a:pt x="3646387" y="1225939"/>
                    <a:pt x="3690202" y="1150691"/>
                  </a:cubicBezTo>
                  <a:cubicBezTo>
                    <a:pt x="3701632" y="1131641"/>
                    <a:pt x="3714015" y="1109734"/>
                    <a:pt x="3729254" y="1083064"/>
                  </a:cubicBezTo>
                  <a:cubicBezTo>
                    <a:pt x="3754972" y="1039249"/>
                    <a:pt x="3782595" y="987814"/>
                    <a:pt x="3812122" y="933521"/>
                  </a:cubicBezTo>
                  <a:cubicBezTo>
                    <a:pt x="3869272" y="829699"/>
                    <a:pt x="3933090" y="712541"/>
                    <a:pt x="3992145" y="623959"/>
                  </a:cubicBezTo>
                  <a:cubicBezTo>
                    <a:pt x="4032150" y="563951"/>
                    <a:pt x="4090252" y="502991"/>
                    <a:pt x="4142640" y="449651"/>
                  </a:cubicBezTo>
                  <a:cubicBezTo>
                    <a:pt x="4184550" y="405836"/>
                    <a:pt x="4246463" y="341066"/>
                    <a:pt x="4253130" y="316301"/>
                  </a:cubicBezTo>
                  <a:cubicBezTo>
                    <a:pt x="4249320" y="314396"/>
                    <a:pt x="4242652" y="312491"/>
                    <a:pt x="4235032" y="311539"/>
                  </a:cubicBezTo>
                  <a:cubicBezTo>
                    <a:pt x="4230270" y="313444"/>
                    <a:pt x="4225507" y="317254"/>
                    <a:pt x="4221697" y="32106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xmlns="" id="{69C6FD96-48DF-4BB5-9E45-7E82BBC883DC}"/>
                </a:ext>
              </a:extLst>
            </p:cNvPr>
            <p:cNvSpPr/>
            <p:nvPr/>
          </p:nvSpPr>
          <p:spPr>
            <a:xfrm>
              <a:off x="2408085" y="2457366"/>
              <a:ext cx="1517483" cy="931474"/>
            </a:xfrm>
            <a:custGeom>
              <a:avLst/>
              <a:gdLst>
                <a:gd name="connsiteX0" fmla="*/ 5643087 w 5648325"/>
                <a:gd name="connsiteY0" fmla="*/ 1761845 h 3467100"/>
                <a:gd name="connsiteX1" fmla="*/ 4999197 w 5648325"/>
                <a:gd name="connsiteY1" fmla="*/ 1502765 h 3467100"/>
                <a:gd name="connsiteX2" fmla="*/ 4962049 w 5648325"/>
                <a:gd name="connsiteY2" fmla="*/ 1494192 h 3467100"/>
                <a:gd name="connsiteX3" fmla="*/ 4499134 w 5648325"/>
                <a:gd name="connsiteY3" fmla="*/ 1406562 h 3467100"/>
                <a:gd name="connsiteX4" fmla="*/ 3998119 w 5648325"/>
                <a:gd name="connsiteY4" fmla="*/ 1214157 h 3467100"/>
                <a:gd name="connsiteX5" fmla="*/ 3995261 w 5648325"/>
                <a:gd name="connsiteY5" fmla="*/ 1212252 h 3467100"/>
                <a:gd name="connsiteX6" fmla="*/ 3435192 w 5648325"/>
                <a:gd name="connsiteY6" fmla="*/ 808392 h 3467100"/>
                <a:gd name="connsiteX7" fmla="*/ 2978944 w 5648325"/>
                <a:gd name="connsiteY7" fmla="*/ 475970 h 3467100"/>
                <a:gd name="connsiteX8" fmla="*/ 2702719 w 5648325"/>
                <a:gd name="connsiteY8" fmla="*/ 335000 h 3467100"/>
                <a:gd name="connsiteX9" fmla="*/ 2566511 w 5648325"/>
                <a:gd name="connsiteY9" fmla="*/ 289280 h 3467100"/>
                <a:gd name="connsiteX10" fmla="*/ 2025492 w 5648325"/>
                <a:gd name="connsiteY10" fmla="*/ 107352 h 3467100"/>
                <a:gd name="connsiteX11" fmla="*/ 1734979 w 5648325"/>
                <a:gd name="connsiteY11" fmla="*/ 12102 h 3467100"/>
                <a:gd name="connsiteX12" fmla="*/ 840581 w 5648325"/>
                <a:gd name="connsiteY12" fmla="*/ 129260 h 3467100"/>
                <a:gd name="connsiteX13" fmla="*/ 974884 w 5648325"/>
                <a:gd name="connsiteY13" fmla="*/ 440727 h 3467100"/>
                <a:gd name="connsiteX14" fmla="*/ 997744 w 5648325"/>
                <a:gd name="connsiteY14" fmla="*/ 471207 h 3467100"/>
                <a:gd name="connsiteX15" fmla="*/ 1003459 w 5648325"/>
                <a:gd name="connsiteY15" fmla="*/ 478827 h 3467100"/>
                <a:gd name="connsiteX16" fmla="*/ 1017746 w 5648325"/>
                <a:gd name="connsiteY16" fmla="*/ 496925 h 3467100"/>
                <a:gd name="connsiteX17" fmla="*/ 1021556 w 5648325"/>
                <a:gd name="connsiteY17" fmla="*/ 501687 h 3467100"/>
                <a:gd name="connsiteX18" fmla="*/ 1036796 w 5648325"/>
                <a:gd name="connsiteY18" fmla="*/ 522642 h 3467100"/>
                <a:gd name="connsiteX19" fmla="*/ 1041559 w 5648325"/>
                <a:gd name="connsiteY19" fmla="*/ 529310 h 3467100"/>
                <a:gd name="connsiteX20" fmla="*/ 1054894 w 5648325"/>
                <a:gd name="connsiteY20" fmla="*/ 548360 h 3467100"/>
                <a:gd name="connsiteX21" fmla="*/ 1059656 w 5648325"/>
                <a:gd name="connsiteY21" fmla="*/ 555027 h 3467100"/>
                <a:gd name="connsiteX22" fmla="*/ 1070134 w 5648325"/>
                <a:gd name="connsiteY22" fmla="*/ 569315 h 3467100"/>
                <a:gd name="connsiteX23" fmla="*/ 1073944 w 5648325"/>
                <a:gd name="connsiteY23" fmla="*/ 574077 h 3467100"/>
                <a:gd name="connsiteX24" fmla="*/ 1073944 w 5648325"/>
                <a:gd name="connsiteY24" fmla="*/ 574077 h 3467100"/>
                <a:gd name="connsiteX25" fmla="*/ 1110139 w 5648325"/>
                <a:gd name="connsiteY25" fmla="*/ 633132 h 3467100"/>
                <a:gd name="connsiteX26" fmla="*/ 1112044 w 5648325"/>
                <a:gd name="connsiteY26" fmla="*/ 636942 h 3467100"/>
                <a:gd name="connsiteX27" fmla="*/ 1112996 w 5648325"/>
                <a:gd name="connsiteY27" fmla="*/ 640752 h 3467100"/>
                <a:gd name="connsiteX28" fmla="*/ 1126331 w 5648325"/>
                <a:gd name="connsiteY28" fmla="*/ 727430 h 3467100"/>
                <a:gd name="connsiteX29" fmla="*/ 1190149 w 5648325"/>
                <a:gd name="connsiteY29" fmla="*/ 939837 h 3467100"/>
                <a:gd name="connsiteX30" fmla="*/ 1204436 w 5648325"/>
                <a:gd name="connsiteY30" fmla="*/ 965555 h 3467100"/>
                <a:gd name="connsiteX31" fmla="*/ 1205389 w 5648325"/>
                <a:gd name="connsiteY31" fmla="*/ 966507 h 3467100"/>
                <a:gd name="connsiteX32" fmla="*/ 1206342 w 5648325"/>
                <a:gd name="connsiteY32" fmla="*/ 968412 h 3467100"/>
                <a:gd name="connsiteX33" fmla="*/ 1218724 w 5648325"/>
                <a:gd name="connsiteY33" fmla="*/ 983652 h 3467100"/>
                <a:gd name="connsiteX34" fmla="*/ 1222534 w 5648325"/>
                <a:gd name="connsiteY34" fmla="*/ 988415 h 3467100"/>
                <a:gd name="connsiteX35" fmla="*/ 1307306 w 5648325"/>
                <a:gd name="connsiteY35" fmla="*/ 1043660 h 3467100"/>
                <a:gd name="connsiteX36" fmla="*/ 1327309 w 5648325"/>
                <a:gd name="connsiteY36" fmla="*/ 1047470 h 3467100"/>
                <a:gd name="connsiteX37" fmla="*/ 1330167 w 5648325"/>
                <a:gd name="connsiteY37" fmla="*/ 1047470 h 3467100"/>
                <a:gd name="connsiteX38" fmla="*/ 1369219 w 5648325"/>
                <a:gd name="connsiteY38" fmla="*/ 1038897 h 3467100"/>
                <a:gd name="connsiteX39" fmla="*/ 1424464 w 5648325"/>
                <a:gd name="connsiteY39" fmla="*/ 1012227 h 3467100"/>
                <a:gd name="connsiteX40" fmla="*/ 1443514 w 5648325"/>
                <a:gd name="connsiteY40" fmla="*/ 1002702 h 3467100"/>
                <a:gd name="connsiteX41" fmla="*/ 1443514 w 5648325"/>
                <a:gd name="connsiteY41" fmla="*/ 1002702 h 3467100"/>
                <a:gd name="connsiteX42" fmla="*/ 1644492 w 5648325"/>
                <a:gd name="connsiteY42" fmla="*/ 979842 h 3467100"/>
                <a:gd name="connsiteX43" fmla="*/ 1653064 w 5648325"/>
                <a:gd name="connsiteY43" fmla="*/ 984605 h 3467100"/>
                <a:gd name="connsiteX44" fmla="*/ 1654017 w 5648325"/>
                <a:gd name="connsiteY44" fmla="*/ 986510 h 3467100"/>
                <a:gd name="connsiteX45" fmla="*/ 1654017 w 5648325"/>
                <a:gd name="connsiteY45" fmla="*/ 986510 h 3467100"/>
                <a:gd name="connsiteX46" fmla="*/ 1654017 w 5648325"/>
                <a:gd name="connsiteY46" fmla="*/ 986510 h 3467100"/>
                <a:gd name="connsiteX47" fmla="*/ 1656874 w 5648325"/>
                <a:gd name="connsiteY47" fmla="*/ 992225 h 3467100"/>
                <a:gd name="connsiteX48" fmla="*/ 1754029 w 5648325"/>
                <a:gd name="connsiteY48" fmla="*/ 1185582 h 3467100"/>
                <a:gd name="connsiteX49" fmla="*/ 1864519 w 5648325"/>
                <a:gd name="connsiteY49" fmla="*/ 1406562 h 3467100"/>
                <a:gd name="connsiteX50" fmla="*/ 1864519 w 5648325"/>
                <a:gd name="connsiteY50" fmla="*/ 1414182 h 3467100"/>
                <a:gd name="connsiteX51" fmla="*/ 1856899 w 5648325"/>
                <a:gd name="connsiteY51" fmla="*/ 1446567 h 3467100"/>
                <a:gd name="connsiteX52" fmla="*/ 1877854 w 5648325"/>
                <a:gd name="connsiteY52" fmla="*/ 1512290 h 3467100"/>
                <a:gd name="connsiteX53" fmla="*/ 1764506 w 5648325"/>
                <a:gd name="connsiteY53" fmla="*/ 1461807 h 3467100"/>
                <a:gd name="connsiteX54" fmla="*/ 1751171 w 5648325"/>
                <a:gd name="connsiteY54" fmla="*/ 1457997 h 3467100"/>
                <a:gd name="connsiteX55" fmla="*/ 1738789 w 5648325"/>
                <a:gd name="connsiteY55" fmla="*/ 1454187 h 3467100"/>
                <a:gd name="connsiteX56" fmla="*/ 1719739 w 5648325"/>
                <a:gd name="connsiteY56" fmla="*/ 1447520 h 3467100"/>
                <a:gd name="connsiteX57" fmla="*/ 1665446 w 5648325"/>
                <a:gd name="connsiteY57" fmla="*/ 1434185 h 3467100"/>
                <a:gd name="connsiteX58" fmla="*/ 1664494 w 5648325"/>
                <a:gd name="connsiteY58" fmla="*/ 1434185 h 3467100"/>
                <a:gd name="connsiteX59" fmla="*/ 1656874 w 5648325"/>
                <a:gd name="connsiteY59" fmla="*/ 1433232 h 3467100"/>
                <a:gd name="connsiteX60" fmla="*/ 1654017 w 5648325"/>
                <a:gd name="connsiteY60" fmla="*/ 1433232 h 3467100"/>
                <a:gd name="connsiteX61" fmla="*/ 1648301 w 5648325"/>
                <a:gd name="connsiteY61" fmla="*/ 1433232 h 3467100"/>
                <a:gd name="connsiteX62" fmla="*/ 1644492 w 5648325"/>
                <a:gd name="connsiteY62" fmla="*/ 1433232 h 3467100"/>
                <a:gd name="connsiteX63" fmla="*/ 1637824 w 5648325"/>
                <a:gd name="connsiteY63" fmla="*/ 1434185 h 3467100"/>
                <a:gd name="connsiteX64" fmla="*/ 1635919 w 5648325"/>
                <a:gd name="connsiteY64" fmla="*/ 1434185 h 3467100"/>
                <a:gd name="connsiteX65" fmla="*/ 1634967 w 5648325"/>
                <a:gd name="connsiteY65" fmla="*/ 1434185 h 3467100"/>
                <a:gd name="connsiteX66" fmla="*/ 1626394 w 5648325"/>
                <a:gd name="connsiteY66" fmla="*/ 1436090 h 3467100"/>
                <a:gd name="connsiteX67" fmla="*/ 1624489 w 5648325"/>
                <a:gd name="connsiteY67" fmla="*/ 1436090 h 3467100"/>
                <a:gd name="connsiteX68" fmla="*/ 1617821 w 5648325"/>
                <a:gd name="connsiteY68" fmla="*/ 1437042 h 3467100"/>
                <a:gd name="connsiteX69" fmla="*/ 1617821 w 5648325"/>
                <a:gd name="connsiteY69" fmla="*/ 1437042 h 3467100"/>
                <a:gd name="connsiteX70" fmla="*/ 1586389 w 5648325"/>
                <a:gd name="connsiteY70" fmla="*/ 1442757 h 3467100"/>
                <a:gd name="connsiteX71" fmla="*/ 1504474 w 5648325"/>
                <a:gd name="connsiteY71" fmla="*/ 1457997 h 3467100"/>
                <a:gd name="connsiteX72" fmla="*/ 1433036 w 5648325"/>
                <a:gd name="connsiteY72" fmla="*/ 1477047 h 3467100"/>
                <a:gd name="connsiteX73" fmla="*/ 1374934 w 5648325"/>
                <a:gd name="connsiteY73" fmla="*/ 1506575 h 3467100"/>
                <a:gd name="connsiteX74" fmla="*/ 1370171 w 5648325"/>
                <a:gd name="connsiteY74" fmla="*/ 1515147 h 3467100"/>
                <a:gd name="connsiteX75" fmla="*/ 1370171 w 5648325"/>
                <a:gd name="connsiteY75" fmla="*/ 1516100 h 3467100"/>
                <a:gd name="connsiteX76" fmla="*/ 1370171 w 5648325"/>
                <a:gd name="connsiteY76" fmla="*/ 1516100 h 3467100"/>
                <a:gd name="connsiteX77" fmla="*/ 1370171 w 5648325"/>
                <a:gd name="connsiteY77" fmla="*/ 1554200 h 3467100"/>
                <a:gd name="connsiteX78" fmla="*/ 1370171 w 5648325"/>
                <a:gd name="connsiteY78" fmla="*/ 1554200 h 3467100"/>
                <a:gd name="connsiteX79" fmla="*/ 1370171 w 5648325"/>
                <a:gd name="connsiteY79" fmla="*/ 1556105 h 3467100"/>
                <a:gd name="connsiteX80" fmla="*/ 1370171 w 5648325"/>
                <a:gd name="connsiteY80" fmla="*/ 1701837 h 3467100"/>
                <a:gd name="connsiteX81" fmla="*/ 1370171 w 5648325"/>
                <a:gd name="connsiteY81" fmla="*/ 1720887 h 3467100"/>
                <a:gd name="connsiteX82" fmla="*/ 1402556 w 5648325"/>
                <a:gd name="connsiteY82" fmla="*/ 1771370 h 3467100"/>
                <a:gd name="connsiteX83" fmla="*/ 1311117 w 5648325"/>
                <a:gd name="connsiteY83" fmla="*/ 1785657 h 3467100"/>
                <a:gd name="connsiteX84" fmla="*/ 852964 w 5648325"/>
                <a:gd name="connsiteY84" fmla="*/ 1857095 h 3467100"/>
                <a:gd name="connsiteX85" fmla="*/ 352901 w 5648325"/>
                <a:gd name="connsiteY85" fmla="*/ 1936152 h 3467100"/>
                <a:gd name="connsiteX86" fmla="*/ 350996 w 5648325"/>
                <a:gd name="connsiteY86" fmla="*/ 1937105 h 3467100"/>
                <a:gd name="connsiteX87" fmla="*/ 349091 w 5648325"/>
                <a:gd name="connsiteY87" fmla="*/ 1938057 h 3467100"/>
                <a:gd name="connsiteX88" fmla="*/ 340519 w 5648325"/>
                <a:gd name="connsiteY88" fmla="*/ 1940915 h 3467100"/>
                <a:gd name="connsiteX89" fmla="*/ 339566 w 5648325"/>
                <a:gd name="connsiteY89" fmla="*/ 1940915 h 3467100"/>
                <a:gd name="connsiteX90" fmla="*/ 330041 w 5648325"/>
                <a:gd name="connsiteY90" fmla="*/ 1943772 h 3467100"/>
                <a:gd name="connsiteX91" fmla="*/ 317659 w 5648325"/>
                <a:gd name="connsiteY91" fmla="*/ 1948535 h 3467100"/>
                <a:gd name="connsiteX92" fmla="*/ 314801 w 5648325"/>
                <a:gd name="connsiteY92" fmla="*/ 1949487 h 3467100"/>
                <a:gd name="connsiteX93" fmla="*/ 309086 w 5648325"/>
                <a:gd name="connsiteY93" fmla="*/ 1951392 h 3467100"/>
                <a:gd name="connsiteX94" fmla="*/ 307181 w 5648325"/>
                <a:gd name="connsiteY94" fmla="*/ 1952345 h 3467100"/>
                <a:gd name="connsiteX95" fmla="*/ 236696 w 5648325"/>
                <a:gd name="connsiteY95" fmla="*/ 2034260 h 3467100"/>
                <a:gd name="connsiteX96" fmla="*/ 250031 w 5648325"/>
                <a:gd name="connsiteY96" fmla="*/ 2102840 h 3467100"/>
                <a:gd name="connsiteX97" fmla="*/ 250031 w 5648325"/>
                <a:gd name="connsiteY97" fmla="*/ 2102840 h 3467100"/>
                <a:gd name="connsiteX98" fmla="*/ 250031 w 5648325"/>
                <a:gd name="connsiteY98" fmla="*/ 2102840 h 3467100"/>
                <a:gd name="connsiteX99" fmla="*/ 252889 w 5648325"/>
                <a:gd name="connsiteY99" fmla="*/ 2114270 h 3467100"/>
                <a:gd name="connsiteX100" fmla="*/ 253841 w 5648325"/>
                <a:gd name="connsiteY100" fmla="*/ 2117127 h 3467100"/>
                <a:gd name="connsiteX101" fmla="*/ 256699 w 5648325"/>
                <a:gd name="connsiteY101" fmla="*/ 2126652 h 3467100"/>
                <a:gd name="connsiteX102" fmla="*/ 258604 w 5648325"/>
                <a:gd name="connsiteY102" fmla="*/ 2136177 h 3467100"/>
                <a:gd name="connsiteX103" fmla="*/ 258604 w 5648325"/>
                <a:gd name="connsiteY103" fmla="*/ 2136177 h 3467100"/>
                <a:gd name="connsiteX104" fmla="*/ 259556 w 5648325"/>
                <a:gd name="connsiteY104" fmla="*/ 2140940 h 3467100"/>
                <a:gd name="connsiteX105" fmla="*/ 264319 w 5648325"/>
                <a:gd name="connsiteY105" fmla="*/ 2165705 h 3467100"/>
                <a:gd name="connsiteX106" fmla="*/ 262414 w 5648325"/>
                <a:gd name="connsiteY106" fmla="*/ 2168562 h 3467100"/>
                <a:gd name="connsiteX107" fmla="*/ 245269 w 5648325"/>
                <a:gd name="connsiteY107" fmla="*/ 2233332 h 3467100"/>
                <a:gd name="connsiteX108" fmla="*/ 114776 w 5648325"/>
                <a:gd name="connsiteY108" fmla="*/ 2295245 h 3467100"/>
                <a:gd name="connsiteX109" fmla="*/ 114776 w 5648325"/>
                <a:gd name="connsiteY109" fmla="*/ 2295245 h 3467100"/>
                <a:gd name="connsiteX110" fmla="*/ 104299 w 5648325"/>
                <a:gd name="connsiteY110" fmla="*/ 2298102 h 3467100"/>
                <a:gd name="connsiteX111" fmla="*/ 85249 w 5648325"/>
                <a:gd name="connsiteY111" fmla="*/ 2301912 h 3467100"/>
                <a:gd name="connsiteX112" fmla="*/ 84296 w 5648325"/>
                <a:gd name="connsiteY112" fmla="*/ 2301912 h 3467100"/>
                <a:gd name="connsiteX113" fmla="*/ 83344 w 5648325"/>
                <a:gd name="connsiteY113" fmla="*/ 2301912 h 3467100"/>
                <a:gd name="connsiteX114" fmla="*/ 24289 w 5648325"/>
                <a:gd name="connsiteY114" fmla="*/ 2316200 h 3467100"/>
                <a:gd name="connsiteX115" fmla="*/ 7144 w 5648325"/>
                <a:gd name="connsiteY115" fmla="*/ 2322867 h 3467100"/>
                <a:gd name="connsiteX116" fmla="*/ 25241 w 5648325"/>
                <a:gd name="connsiteY116" fmla="*/ 2338107 h 3467100"/>
                <a:gd name="connsiteX117" fmla="*/ 48101 w 5648325"/>
                <a:gd name="connsiteY117" fmla="*/ 2353347 h 3467100"/>
                <a:gd name="connsiteX118" fmla="*/ 50959 w 5648325"/>
                <a:gd name="connsiteY118" fmla="*/ 2355252 h 3467100"/>
                <a:gd name="connsiteX119" fmla="*/ 50959 w 5648325"/>
                <a:gd name="connsiteY119" fmla="*/ 2355252 h 3467100"/>
                <a:gd name="connsiteX120" fmla="*/ 59531 w 5648325"/>
                <a:gd name="connsiteY120" fmla="*/ 2360967 h 3467100"/>
                <a:gd name="connsiteX121" fmla="*/ 66199 w 5648325"/>
                <a:gd name="connsiteY121" fmla="*/ 2364777 h 3467100"/>
                <a:gd name="connsiteX122" fmla="*/ 68104 w 5648325"/>
                <a:gd name="connsiteY122" fmla="*/ 2365730 h 3467100"/>
                <a:gd name="connsiteX123" fmla="*/ 130016 w 5648325"/>
                <a:gd name="connsiteY123" fmla="*/ 2399067 h 3467100"/>
                <a:gd name="connsiteX124" fmla="*/ 135731 w 5648325"/>
                <a:gd name="connsiteY124" fmla="*/ 2401925 h 3467100"/>
                <a:gd name="connsiteX125" fmla="*/ 141446 w 5648325"/>
                <a:gd name="connsiteY125" fmla="*/ 2404782 h 3467100"/>
                <a:gd name="connsiteX126" fmla="*/ 263366 w 5648325"/>
                <a:gd name="connsiteY126" fmla="*/ 2464790 h 3467100"/>
                <a:gd name="connsiteX127" fmla="*/ 330994 w 5648325"/>
                <a:gd name="connsiteY127" fmla="*/ 2497175 h 3467100"/>
                <a:gd name="connsiteX128" fmla="*/ 397669 w 5648325"/>
                <a:gd name="connsiteY128" fmla="*/ 2530512 h 3467100"/>
                <a:gd name="connsiteX129" fmla="*/ 399574 w 5648325"/>
                <a:gd name="connsiteY129" fmla="*/ 2531465 h 3467100"/>
                <a:gd name="connsiteX130" fmla="*/ 402431 w 5648325"/>
                <a:gd name="connsiteY130" fmla="*/ 2533370 h 3467100"/>
                <a:gd name="connsiteX131" fmla="*/ 429101 w 5648325"/>
                <a:gd name="connsiteY131" fmla="*/ 2546705 h 3467100"/>
                <a:gd name="connsiteX132" fmla="*/ 429101 w 5648325"/>
                <a:gd name="connsiteY132" fmla="*/ 2546705 h 3467100"/>
                <a:gd name="connsiteX133" fmla="*/ 442436 w 5648325"/>
                <a:gd name="connsiteY133" fmla="*/ 2553372 h 3467100"/>
                <a:gd name="connsiteX134" fmla="*/ 442436 w 5648325"/>
                <a:gd name="connsiteY134" fmla="*/ 2553372 h 3467100"/>
                <a:gd name="connsiteX135" fmla="*/ 464344 w 5648325"/>
                <a:gd name="connsiteY135" fmla="*/ 2564802 h 3467100"/>
                <a:gd name="connsiteX136" fmla="*/ 470059 w 5648325"/>
                <a:gd name="connsiteY136" fmla="*/ 2567660 h 3467100"/>
                <a:gd name="connsiteX137" fmla="*/ 479584 w 5648325"/>
                <a:gd name="connsiteY137" fmla="*/ 2573375 h 3467100"/>
                <a:gd name="connsiteX138" fmla="*/ 496729 w 5648325"/>
                <a:gd name="connsiteY138" fmla="*/ 2582900 h 3467100"/>
                <a:gd name="connsiteX139" fmla="*/ 499586 w 5648325"/>
                <a:gd name="connsiteY139" fmla="*/ 2584805 h 3467100"/>
                <a:gd name="connsiteX140" fmla="*/ 508159 w 5648325"/>
                <a:gd name="connsiteY140" fmla="*/ 2590520 h 3467100"/>
                <a:gd name="connsiteX141" fmla="*/ 510064 w 5648325"/>
                <a:gd name="connsiteY141" fmla="*/ 2591472 h 3467100"/>
                <a:gd name="connsiteX142" fmla="*/ 511016 w 5648325"/>
                <a:gd name="connsiteY142" fmla="*/ 2592425 h 3467100"/>
                <a:gd name="connsiteX143" fmla="*/ 564356 w 5648325"/>
                <a:gd name="connsiteY143" fmla="*/ 2628620 h 3467100"/>
                <a:gd name="connsiteX144" fmla="*/ 568167 w 5648325"/>
                <a:gd name="connsiteY144" fmla="*/ 2631477 h 3467100"/>
                <a:gd name="connsiteX145" fmla="*/ 572929 w 5648325"/>
                <a:gd name="connsiteY145" fmla="*/ 2635287 h 3467100"/>
                <a:gd name="connsiteX146" fmla="*/ 580549 w 5648325"/>
                <a:gd name="connsiteY146" fmla="*/ 2641955 h 3467100"/>
                <a:gd name="connsiteX147" fmla="*/ 581501 w 5648325"/>
                <a:gd name="connsiteY147" fmla="*/ 2642907 h 3467100"/>
                <a:gd name="connsiteX148" fmla="*/ 593884 w 5648325"/>
                <a:gd name="connsiteY148" fmla="*/ 2654337 h 3467100"/>
                <a:gd name="connsiteX149" fmla="*/ 601504 w 5648325"/>
                <a:gd name="connsiteY149" fmla="*/ 2661957 h 3467100"/>
                <a:gd name="connsiteX150" fmla="*/ 602456 w 5648325"/>
                <a:gd name="connsiteY150" fmla="*/ 2662910 h 3467100"/>
                <a:gd name="connsiteX151" fmla="*/ 610076 w 5648325"/>
                <a:gd name="connsiteY151" fmla="*/ 2670530 h 3467100"/>
                <a:gd name="connsiteX152" fmla="*/ 610076 w 5648325"/>
                <a:gd name="connsiteY152" fmla="*/ 2670530 h 3467100"/>
                <a:gd name="connsiteX153" fmla="*/ 689134 w 5648325"/>
                <a:gd name="connsiteY153" fmla="*/ 2865792 h 3467100"/>
                <a:gd name="connsiteX154" fmla="*/ 705326 w 5648325"/>
                <a:gd name="connsiteY154" fmla="*/ 2945802 h 3467100"/>
                <a:gd name="connsiteX155" fmla="*/ 709136 w 5648325"/>
                <a:gd name="connsiteY155" fmla="*/ 2955327 h 3467100"/>
                <a:gd name="connsiteX156" fmla="*/ 706279 w 5648325"/>
                <a:gd name="connsiteY156" fmla="*/ 2965805 h 3467100"/>
                <a:gd name="connsiteX157" fmla="*/ 691992 w 5648325"/>
                <a:gd name="connsiteY157" fmla="*/ 3015335 h 3467100"/>
                <a:gd name="connsiteX158" fmla="*/ 675799 w 5648325"/>
                <a:gd name="connsiteY158" fmla="*/ 3269652 h 3467100"/>
                <a:gd name="connsiteX159" fmla="*/ 1043464 w 5648325"/>
                <a:gd name="connsiteY159" fmla="*/ 3460152 h 3467100"/>
                <a:gd name="connsiteX160" fmla="*/ 1282542 w 5648325"/>
                <a:gd name="connsiteY160" fmla="*/ 3366807 h 3467100"/>
                <a:gd name="connsiteX161" fmla="*/ 1286351 w 5648325"/>
                <a:gd name="connsiteY161" fmla="*/ 3365855 h 3467100"/>
                <a:gd name="connsiteX162" fmla="*/ 1445419 w 5648325"/>
                <a:gd name="connsiteY162" fmla="*/ 3381095 h 3467100"/>
                <a:gd name="connsiteX163" fmla="*/ 1696879 w 5648325"/>
                <a:gd name="connsiteY163" fmla="*/ 3399192 h 3467100"/>
                <a:gd name="connsiteX164" fmla="*/ 1697831 w 5648325"/>
                <a:gd name="connsiteY164" fmla="*/ 3399192 h 3467100"/>
                <a:gd name="connsiteX165" fmla="*/ 1698784 w 5648325"/>
                <a:gd name="connsiteY165" fmla="*/ 3399192 h 3467100"/>
                <a:gd name="connsiteX166" fmla="*/ 1707356 w 5648325"/>
                <a:gd name="connsiteY166" fmla="*/ 3397287 h 3467100"/>
                <a:gd name="connsiteX167" fmla="*/ 1722596 w 5648325"/>
                <a:gd name="connsiteY167" fmla="*/ 3393477 h 3467100"/>
                <a:gd name="connsiteX168" fmla="*/ 1736884 w 5648325"/>
                <a:gd name="connsiteY168" fmla="*/ 3388715 h 3467100"/>
                <a:gd name="connsiteX169" fmla="*/ 1738789 w 5648325"/>
                <a:gd name="connsiteY169" fmla="*/ 3387762 h 3467100"/>
                <a:gd name="connsiteX170" fmla="*/ 1748314 w 5648325"/>
                <a:gd name="connsiteY170" fmla="*/ 3383000 h 3467100"/>
                <a:gd name="connsiteX171" fmla="*/ 1759744 w 5648325"/>
                <a:gd name="connsiteY171" fmla="*/ 3375380 h 3467100"/>
                <a:gd name="connsiteX172" fmla="*/ 1766411 w 5648325"/>
                <a:gd name="connsiteY172" fmla="*/ 3369665 h 3467100"/>
                <a:gd name="connsiteX173" fmla="*/ 1768317 w 5648325"/>
                <a:gd name="connsiteY173" fmla="*/ 3367760 h 3467100"/>
                <a:gd name="connsiteX174" fmla="*/ 1772126 w 5648325"/>
                <a:gd name="connsiteY174" fmla="*/ 3363950 h 3467100"/>
                <a:gd name="connsiteX175" fmla="*/ 1774984 w 5648325"/>
                <a:gd name="connsiteY175" fmla="*/ 3361092 h 3467100"/>
                <a:gd name="connsiteX176" fmla="*/ 1777842 w 5648325"/>
                <a:gd name="connsiteY176" fmla="*/ 3357282 h 3467100"/>
                <a:gd name="connsiteX177" fmla="*/ 1780699 w 5648325"/>
                <a:gd name="connsiteY177" fmla="*/ 3352520 h 3467100"/>
                <a:gd name="connsiteX178" fmla="*/ 1782604 w 5648325"/>
                <a:gd name="connsiteY178" fmla="*/ 3349662 h 3467100"/>
                <a:gd name="connsiteX179" fmla="*/ 1786414 w 5648325"/>
                <a:gd name="connsiteY179" fmla="*/ 3343947 h 3467100"/>
                <a:gd name="connsiteX180" fmla="*/ 1788319 w 5648325"/>
                <a:gd name="connsiteY180" fmla="*/ 3341090 h 3467100"/>
                <a:gd name="connsiteX181" fmla="*/ 1792129 w 5648325"/>
                <a:gd name="connsiteY181" fmla="*/ 3334422 h 3467100"/>
                <a:gd name="connsiteX182" fmla="*/ 1793081 w 5648325"/>
                <a:gd name="connsiteY182" fmla="*/ 3332517 h 3467100"/>
                <a:gd name="connsiteX183" fmla="*/ 1796892 w 5648325"/>
                <a:gd name="connsiteY183" fmla="*/ 3324897 h 3467100"/>
                <a:gd name="connsiteX184" fmla="*/ 1797844 w 5648325"/>
                <a:gd name="connsiteY184" fmla="*/ 3322992 h 3467100"/>
                <a:gd name="connsiteX185" fmla="*/ 1801654 w 5648325"/>
                <a:gd name="connsiteY185" fmla="*/ 3314420 h 3467100"/>
                <a:gd name="connsiteX186" fmla="*/ 1804511 w 5648325"/>
                <a:gd name="connsiteY186" fmla="*/ 3306800 h 3467100"/>
                <a:gd name="connsiteX187" fmla="*/ 1838801 w 5648325"/>
                <a:gd name="connsiteY187" fmla="*/ 3152495 h 3467100"/>
                <a:gd name="connsiteX188" fmla="*/ 1939767 w 5648325"/>
                <a:gd name="connsiteY188" fmla="*/ 2856267 h 3467100"/>
                <a:gd name="connsiteX189" fmla="*/ 2488406 w 5648325"/>
                <a:gd name="connsiteY189" fmla="*/ 2511462 h 3467100"/>
                <a:gd name="connsiteX190" fmla="*/ 3139917 w 5648325"/>
                <a:gd name="connsiteY190" fmla="*/ 2615285 h 3467100"/>
                <a:gd name="connsiteX191" fmla="*/ 3453289 w 5648325"/>
                <a:gd name="connsiteY191" fmla="*/ 2685770 h 3467100"/>
                <a:gd name="connsiteX192" fmla="*/ 3694272 w 5648325"/>
                <a:gd name="connsiteY192" fmla="*/ 2685770 h 3467100"/>
                <a:gd name="connsiteX193" fmla="*/ 3830479 w 5648325"/>
                <a:gd name="connsiteY193" fmla="*/ 2685770 h 3467100"/>
                <a:gd name="connsiteX194" fmla="*/ 3997167 w 5648325"/>
                <a:gd name="connsiteY194" fmla="*/ 2685770 h 3467100"/>
                <a:gd name="connsiteX195" fmla="*/ 4321969 w 5648325"/>
                <a:gd name="connsiteY195" fmla="*/ 2756255 h 3467100"/>
                <a:gd name="connsiteX196" fmla="*/ 4532472 w 5648325"/>
                <a:gd name="connsiteY196" fmla="*/ 2813405 h 3467100"/>
                <a:gd name="connsiteX197" fmla="*/ 4558189 w 5648325"/>
                <a:gd name="connsiteY197" fmla="*/ 2816262 h 3467100"/>
                <a:gd name="connsiteX198" fmla="*/ 4558189 w 5648325"/>
                <a:gd name="connsiteY198" fmla="*/ 2816262 h 3467100"/>
                <a:gd name="connsiteX199" fmla="*/ 4559142 w 5648325"/>
                <a:gd name="connsiteY199" fmla="*/ 2816262 h 3467100"/>
                <a:gd name="connsiteX200" fmla="*/ 4564856 w 5648325"/>
                <a:gd name="connsiteY200" fmla="*/ 2817215 h 3467100"/>
                <a:gd name="connsiteX201" fmla="*/ 4566762 w 5648325"/>
                <a:gd name="connsiteY201" fmla="*/ 2817215 h 3467100"/>
                <a:gd name="connsiteX202" fmla="*/ 4580097 w 5648325"/>
                <a:gd name="connsiteY202" fmla="*/ 2820072 h 3467100"/>
                <a:gd name="connsiteX203" fmla="*/ 4580097 w 5648325"/>
                <a:gd name="connsiteY203" fmla="*/ 2820072 h 3467100"/>
                <a:gd name="connsiteX204" fmla="*/ 4622006 w 5648325"/>
                <a:gd name="connsiteY204" fmla="*/ 2835312 h 3467100"/>
                <a:gd name="connsiteX205" fmla="*/ 4622959 w 5648325"/>
                <a:gd name="connsiteY205" fmla="*/ 2835312 h 3467100"/>
                <a:gd name="connsiteX206" fmla="*/ 4634389 w 5648325"/>
                <a:gd name="connsiteY206" fmla="*/ 2840075 h 3467100"/>
                <a:gd name="connsiteX207" fmla="*/ 4637247 w 5648325"/>
                <a:gd name="connsiteY207" fmla="*/ 2841027 h 3467100"/>
                <a:gd name="connsiteX208" fmla="*/ 4643914 w 5648325"/>
                <a:gd name="connsiteY208" fmla="*/ 2843885 h 3467100"/>
                <a:gd name="connsiteX209" fmla="*/ 4649629 w 5648325"/>
                <a:gd name="connsiteY209" fmla="*/ 2846742 h 3467100"/>
                <a:gd name="connsiteX210" fmla="*/ 4654392 w 5648325"/>
                <a:gd name="connsiteY210" fmla="*/ 2848647 h 3467100"/>
                <a:gd name="connsiteX211" fmla="*/ 4675347 w 5648325"/>
                <a:gd name="connsiteY211" fmla="*/ 2859125 h 3467100"/>
                <a:gd name="connsiteX212" fmla="*/ 4675347 w 5648325"/>
                <a:gd name="connsiteY212" fmla="*/ 2859125 h 3467100"/>
                <a:gd name="connsiteX213" fmla="*/ 4718209 w 5648325"/>
                <a:gd name="connsiteY213" fmla="*/ 2881032 h 3467100"/>
                <a:gd name="connsiteX214" fmla="*/ 4719162 w 5648325"/>
                <a:gd name="connsiteY214" fmla="*/ 2881032 h 3467100"/>
                <a:gd name="connsiteX215" fmla="*/ 4726781 w 5648325"/>
                <a:gd name="connsiteY215" fmla="*/ 2883890 h 3467100"/>
                <a:gd name="connsiteX216" fmla="*/ 4728687 w 5648325"/>
                <a:gd name="connsiteY216" fmla="*/ 2884842 h 3467100"/>
                <a:gd name="connsiteX217" fmla="*/ 4734401 w 5648325"/>
                <a:gd name="connsiteY217" fmla="*/ 2887700 h 3467100"/>
                <a:gd name="connsiteX218" fmla="*/ 4736306 w 5648325"/>
                <a:gd name="connsiteY218" fmla="*/ 2888652 h 3467100"/>
                <a:gd name="connsiteX219" fmla="*/ 4742974 w 5648325"/>
                <a:gd name="connsiteY219" fmla="*/ 2890557 h 3467100"/>
                <a:gd name="connsiteX220" fmla="*/ 4744879 w 5648325"/>
                <a:gd name="connsiteY220" fmla="*/ 2891510 h 3467100"/>
                <a:gd name="connsiteX221" fmla="*/ 4761072 w 5648325"/>
                <a:gd name="connsiteY221" fmla="*/ 2896272 h 3467100"/>
                <a:gd name="connsiteX222" fmla="*/ 4762024 w 5648325"/>
                <a:gd name="connsiteY222" fmla="*/ 2896272 h 3467100"/>
                <a:gd name="connsiteX223" fmla="*/ 4769644 w 5648325"/>
                <a:gd name="connsiteY223" fmla="*/ 2897225 h 3467100"/>
                <a:gd name="connsiteX224" fmla="*/ 4771549 w 5648325"/>
                <a:gd name="connsiteY224" fmla="*/ 2897225 h 3467100"/>
                <a:gd name="connsiteX225" fmla="*/ 4778217 w 5648325"/>
                <a:gd name="connsiteY225" fmla="*/ 2898177 h 3467100"/>
                <a:gd name="connsiteX226" fmla="*/ 4779169 w 5648325"/>
                <a:gd name="connsiteY226" fmla="*/ 2898177 h 3467100"/>
                <a:gd name="connsiteX227" fmla="*/ 4804887 w 5648325"/>
                <a:gd name="connsiteY227" fmla="*/ 2897225 h 3467100"/>
                <a:gd name="connsiteX228" fmla="*/ 4805839 w 5648325"/>
                <a:gd name="connsiteY228" fmla="*/ 2897225 h 3467100"/>
                <a:gd name="connsiteX229" fmla="*/ 4813459 w 5648325"/>
                <a:gd name="connsiteY229" fmla="*/ 2896272 h 3467100"/>
                <a:gd name="connsiteX230" fmla="*/ 4815364 w 5648325"/>
                <a:gd name="connsiteY230" fmla="*/ 2896272 h 3467100"/>
                <a:gd name="connsiteX231" fmla="*/ 4822984 w 5648325"/>
                <a:gd name="connsiteY231" fmla="*/ 2894367 h 3467100"/>
                <a:gd name="connsiteX232" fmla="*/ 4823937 w 5648325"/>
                <a:gd name="connsiteY232" fmla="*/ 2894367 h 3467100"/>
                <a:gd name="connsiteX233" fmla="*/ 4842987 w 5648325"/>
                <a:gd name="connsiteY233" fmla="*/ 2887700 h 3467100"/>
                <a:gd name="connsiteX234" fmla="*/ 4843939 w 5648325"/>
                <a:gd name="connsiteY234" fmla="*/ 2886747 h 3467100"/>
                <a:gd name="connsiteX235" fmla="*/ 4851559 w 5648325"/>
                <a:gd name="connsiteY235" fmla="*/ 2882937 h 3467100"/>
                <a:gd name="connsiteX236" fmla="*/ 4854417 w 5648325"/>
                <a:gd name="connsiteY236" fmla="*/ 2881985 h 3467100"/>
                <a:gd name="connsiteX237" fmla="*/ 4862037 w 5648325"/>
                <a:gd name="connsiteY237" fmla="*/ 2878175 h 3467100"/>
                <a:gd name="connsiteX238" fmla="*/ 4864894 w 5648325"/>
                <a:gd name="connsiteY238" fmla="*/ 2876270 h 3467100"/>
                <a:gd name="connsiteX239" fmla="*/ 4873467 w 5648325"/>
                <a:gd name="connsiteY239" fmla="*/ 2870555 h 3467100"/>
                <a:gd name="connsiteX240" fmla="*/ 4874419 w 5648325"/>
                <a:gd name="connsiteY240" fmla="*/ 2869602 h 3467100"/>
                <a:gd name="connsiteX241" fmla="*/ 4884897 w 5648325"/>
                <a:gd name="connsiteY241" fmla="*/ 2861982 h 3467100"/>
                <a:gd name="connsiteX242" fmla="*/ 4886801 w 5648325"/>
                <a:gd name="connsiteY242" fmla="*/ 2860077 h 3467100"/>
                <a:gd name="connsiteX243" fmla="*/ 4895374 w 5648325"/>
                <a:gd name="connsiteY243" fmla="*/ 2853410 h 3467100"/>
                <a:gd name="connsiteX244" fmla="*/ 4898231 w 5648325"/>
                <a:gd name="connsiteY244" fmla="*/ 2850552 h 3467100"/>
                <a:gd name="connsiteX245" fmla="*/ 4906804 w 5648325"/>
                <a:gd name="connsiteY245" fmla="*/ 2842932 h 3467100"/>
                <a:gd name="connsiteX246" fmla="*/ 4910614 w 5648325"/>
                <a:gd name="connsiteY246" fmla="*/ 2840075 h 3467100"/>
                <a:gd name="connsiteX247" fmla="*/ 4913472 w 5648325"/>
                <a:gd name="connsiteY247" fmla="*/ 2838170 h 3467100"/>
                <a:gd name="connsiteX248" fmla="*/ 4922044 w 5648325"/>
                <a:gd name="connsiteY248" fmla="*/ 2829597 h 3467100"/>
                <a:gd name="connsiteX249" fmla="*/ 4925854 w 5648325"/>
                <a:gd name="connsiteY249" fmla="*/ 2826740 h 3467100"/>
                <a:gd name="connsiteX250" fmla="*/ 4943951 w 5648325"/>
                <a:gd name="connsiteY250" fmla="*/ 2809595 h 3467100"/>
                <a:gd name="connsiteX251" fmla="*/ 5386864 w 5648325"/>
                <a:gd name="connsiteY251" fmla="*/ 2276195 h 3467100"/>
                <a:gd name="connsiteX252" fmla="*/ 5643087 w 5648325"/>
                <a:gd name="connsiteY252" fmla="*/ 176184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648325" h="3467100">
                  <a:moveTo>
                    <a:pt x="5643087" y="1761845"/>
                  </a:moveTo>
                  <a:cubicBezTo>
                    <a:pt x="5609749" y="1698980"/>
                    <a:pt x="5470684" y="1602777"/>
                    <a:pt x="4999197" y="1502765"/>
                  </a:cubicBezTo>
                  <a:cubicBezTo>
                    <a:pt x="4977289" y="1498002"/>
                    <a:pt x="4967764" y="1496097"/>
                    <a:pt x="4962049" y="1494192"/>
                  </a:cubicBezTo>
                  <a:lnTo>
                    <a:pt x="4499134" y="1406562"/>
                  </a:lnTo>
                  <a:lnTo>
                    <a:pt x="3998119" y="1214157"/>
                  </a:lnTo>
                  <a:lnTo>
                    <a:pt x="3995261" y="1212252"/>
                  </a:lnTo>
                  <a:cubicBezTo>
                    <a:pt x="3858101" y="1128432"/>
                    <a:pt x="3643789" y="965555"/>
                    <a:pt x="3435192" y="808392"/>
                  </a:cubicBezTo>
                  <a:cubicBezTo>
                    <a:pt x="3257074" y="673137"/>
                    <a:pt x="3088481" y="546455"/>
                    <a:pt x="2978944" y="475970"/>
                  </a:cubicBezTo>
                  <a:cubicBezTo>
                    <a:pt x="2813209" y="369290"/>
                    <a:pt x="2780824" y="358812"/>
                    <a:pt x="2702719" y="335000"/>
                  </a:cubicBezTo>
                  <a:cubicBezTo>
                    <a:pt x="2669381" y="324522"/>
                    <a:pt x="2628424" y="312140"/>
                    <a:pt x="2566511" y="289280"/>
                  </a:cubicBezTo>
                  <a:cubicBezTo>
                    <a:pt x="2427447" y="236892"/>
                    <a:pt x="2222659" y="171170"/>
                    <a:pt x="2025492" y="107352"/>
                  </a:cubicBezTo>
                  <a:cubicBezTo>
                    <a:pt x="1927384" y="75920"/>
                    <a:pt x="1826419" y="42582"/>
                    <a:pt x="1734979" y="12102"/>
                  </a:cubicBezTo>
                  <a:cubicBezTo>
                    <a:pt x="1393984" y="-8853"/>
                    <a:pt x="931069" y="37820"/>
                    <a:pt x="840581" y="129260"/>
                  </a:cubicBezTo>
                  <a:cubicBezTo>
                    <a:pt x="788194" y="182600"/>
                    <a:pt x="888206" y="324522"/>
                    <a:pt x="974884" y="440727"/>
                  </a:cubicBezTo>
                  <a:cubicBezTo>
                    <a:pt x="982504" y="451205"/>
                    <a:pt x="990124" y="460730"/>
                    <a:pt x="997744" y="471207"/>
                  </a:cubicBezTo>
                  <a:cubicBezTo>
                    <a:pt x="999649" y="474065"/>
                    <a:pt x="1001554" y="475970"/>
                    <a:pt x="1003459" y="478827"/>
                  </a:cubicBezTo>
                  <a:cubicBezTo>
                    <a:pt x="1008221" y="484542"/>
                    <a:pt x="1012984" y="491210"/>
                    <a:pt x="1017746" y="496925"/>
                  </a:cubicBezTo>
                  <a:cubicBezTo>
                    <a:pt x="1018699" y="498830"/>
                    <a:pt x="1020604" y="500735"/>
                    <a:pt x="1021556" y="501687"/>
                  </a:cubicBezTo>
                  <a:cubicBezTo>
                    <a:pt x="1026319" y="508355"/>
                    <a:pt x="1032034" y="515975"/>
                    <a:pt x="1036796" y="522642"/>
                  </a:cubicBezTo>
                  <a:cubicBezTo>
                    <a:pt x="1038701" y="524547"/>
                    <a:pt x="1039654" y="527405"/>
                    <a:pt x="1041559" y="529310"/>
                  </a:cubicBezTo>
                  <a:cubicBezTo>
                    <a:pt x="1046321" y="535977"/>
                    <a:pt x="1051084" y="541692"/>
                    <a:pt x="1054894" y="548360"/>
                  </a:cubicBezTo>
                  <a:cubicBezTo>
                    <a:pt x="1056799" y="550265"/>
                    <a:pt x="1057751" y="553122"/>
                    <a:pt x="1059656" y="555027"/>
                  </a:cubicBezTo>
                  <a:cubicBezTo>
                    <a:pt x="1063467" y="559790"/>
                    <a:pt x="1066324" y="564552"/>
                    <a:pt x="1070134" y="569315"/>
                  </a:cubicBezTo>
                  <a:lnTo>
                    <a:pt x="1073944" y="574077"/>
                  </a:lnTo>
                  <a:lnTo>
                    <a:pt x="1073944" y="574077"/>
                  </a:lnTo>
                  <a:cubicBezTo>
                    <a:pt x="1088231" y="595032"/>
                    <a:pt x="1100614" y="615035"/>
                    <a:pt x="1110139" y="633132"/>
                  </a:cubicBezTo>
                  <a:lnTo>
                    <a:pt x="1112044" y="636942"/>
                  </a:lnTo>
                  <a:lnTo>
                    <a:pt x="1112996" y="640752"/>
                  </a:lnTo>
                  <a:cubicBezTo>
                    <a:pt x="1122521" y="676947"/>
                    <a:pt x="1124426" y="702665"/>
                    <a:pt x="1126331" y="727430"/>
                  </a:cubicBezTo>
                  <a:cubicBezTo>
                    <a:pt x="1130142" y="773150"/>
                    <a:pt x="1133951" y="816965"/>
                    <a:pt x="1190149" y="939837"/>
                  </a:cubicBezTo>
                  <a:cubicBezTo>
                    <a:pt x="1193959" y="948410"/>
                    <a:pt x="1198721" y="956982"/>
                    <a:pt x="1204436" y="965555"/>
                  </a:cubicBezTo>
                  <a:cubicBezTo>
                    <a:pt x="1204436" y="965555"/>
                    <a:pt x="1204436" y="965555"/>
                    <a:pt x="1205389" y="966507"/>
                  </a:cubicBezTo>
                  <a:lnTo>
                    <a:pt x="1206342" y="968412"/>
                  </a:lnTo>
                  <a:cubicBezTo>
                    <a:pt x="1210151" y="973175"/>
                    <a:pt x="1213961" y="978890"/>
                    <a:pt x="1218724" y="983652"/>
                  </a:cubicBezTo>
                  <a:cubicBezTo>
                    <a:pt x="1219676" y="985557"/>
                    <a:pt x="1221581" y="986510"/>
                    <a:pt x="1222534" y="988415"/>
                  </a:cubicBezTo>
                  <a:cubicBezTo>
                    <a:pt x="1244442" y="1013180"/>
                    <a:pt x="1273969" y="1034135"/>
                    <a:pt x="1307306" y="1043660"/>
                  </a:cubicBezTo>
                  <a:cubicBezTo>
                    <a:pt x="1313974" y="1045565"/>
                    <a:pt x="1320642" y="1046517"/>
                    <a:pt x="1327309" y="1047470"/>
                  </a:cubicBezTo>
                  <a:lnTo>
                    <a:pt x="1330167" y="1047470"/>
                  </a:lnTo>
                  <a:cubicBezTo>
                    <a:pt x="1340644" y="1048422"/>
                    <a:pt x="1353979" y="1044612"/>
                    <a:pt x="1369219" y="1038897"/>
                  </a:cubicBezTo>
                  <a:cubicBezTo>
                    <a:pt x="1386364" y="1032230"/>
                    <a:pt x="1405414" y="1021752"/>
                    <a:pt x="1424464" y="1012227"/>
                  </a:cubicBezTo>
                  <a:lnTo>
                    <a:pt x="1443514" y="1002702"/>
                  </a:lnTo>
                  <a:lnTo>
                    <a:pt x="1443514" y="1002702"/>
                  </a:lnTo>
                  <a:cubicBezTo>
                    <a:pt x="1505426" y="971270"/>
                    <a:pt x="1578769" y="939837"/>
                    <a:pt x="1644492" y="979842"/>
                  </a:cubicBezTo>
                  <a:lnTo>
                    <a:pt x="1653064" y="984605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6874" y="992225"/>
                  </a:lnTo>
                  <a:lnTo>
                    <a:pt x="1754029" y="1185582"/>
                  </a:lnTo>
                  <a:lnTo>
                    <a:pt x="1864519" y="1406562"/>
                  </a:lnTo>
                  <a:lnTo>
                    <a:pt x="1864519" y="1414182"/>
                  </a:lnTo>
                  <a:cubicBezTo>
                    <a:pt x="1864519" y="1428470"/>
                    <a:pt x="1860709" y="1437995"/>
                    <a:pt x="1856899" y="1446567"/>
                  </a:cubicBezTo>
                  <a:lnTo>
                    <a:pt x="1877854" y="1512290"/>
                  </a:lnTo>
                  <a:lnTo>
                    <a:pt x="1764506" y="1461807"/>
                  </a:lnTo>
                  <a:cubicBezTo>
                    <a:pt x="1759744" y="1460855"/>
                    <a:pt x="1755934" y="1458950"/>
                    <a:pt x="1751171" y="1457997"/>
                  </a:cubicBezTo>
                  <a:cubicBezTo>
                    <a:pt x="1747361" y="1457045"/>
                    <a:pt x="1742599" y="1455140"/>
                    <a:pt x="1738789" y="1454187"/>
                  </a:cubicBezTo>
                  <a:cubicBezTo>
                    <a:pt x="1733074" y="1452282"/>
                    <a:pt x="1726406" y="1450377"/>
                    <a:pt x="1719739" y="1447520"/>
                  </a:cubicBezTo>
                  <a:cubicBezTo>
                    <a:pt x="1701642" y="1441805"/>
                    <a:pt x="1682592" y="1436090"/>
                    <a:pt x="1665446" y="1434185"/>
                  </a:cubicBezTo>
                  <a:cubicBezTo>
                    <a:pt x="1665446" y="1434185"/>
                    <a:pt x="1664494" y="1434185"/>
                    <a:pt x="1664494" y="1434185"/>
                  </a:cubicBezTo>
                  <a:cubicBezTo>
                    <a:pt x="1661636" y="1434185"/>
                    <a:pt x="1659731" y="1433232"/>
                    <a:pt x="1656874" y="1433232"/>
                  </a:cubicBezTo>
                  <a:cubicBezTo>
                    <a:pt x="1655921" y="1433232"/>
                    <a:pt x="1654969" y="1433232"/>
                    <a:pt x="1654017" y="1433232"/>
                  </a:cubicBezTo>
                  <a:cubicBezTo>
                    <a:pt x="1652111" y="1433232"/>
                    <a:pt x="1650206" y="1433232"/>
                    <a:pt x="1648301" y="1433232"/>
                  </a:cubicBezTo>
                  <a:cubicBezTo>
                    <a:pt x="1647349" y="1433232"/>
                    <a:pt x="1645444" y="1433232"/>
                    <a:pt x="1644492" y="1433232"/>
                  </a:cubicBezTo>
                  <a:cubicBezTo>
                    <a:pt x="1642586" y="1433232"/>
                    <a:pt x="1639729" y="1434185"/>
                    <a:pt x="1637824" y="1434185"/>
                  </a:cubicBezTo>
                  <a:cubicBezTo>
                    <a:pt x="1636871" y="1434185"/>
                    <a:pt x="1635919" y="1434185"/>
                    <a:pt x="1635919" y="1434185"/>
                  </a:cubicBezTo>
                  <a:cubicBezTo>
                    <a:pt x="1635919" y="1434185"/>
                    <a:pt x="1635919" y="1434185"/>
                    <a:pt x="1634967" y="1434185"/>
                  </a:cubicBezTo>
                  <a:cubicBezTo>
                    <a:pt x="1632109" y="1435137"/>
                    <a:pt x="1629251" y="1435137"/>
                    <a:pt x="1626394" y="1436090"/>
                  </a:cubicBezTo>
                  <a:cubicBezTo>
                    <a:pt x="1625442" y="1436090"/>
                    <a:pt x="1625442" y="1436090"/>
                    <a:pt x="1624489" y="1436090"/>
                  </a:cubicBezTo>
                  <a:lnTo>
                    <a:pt x="1617821" y="1437042"/>
                  </a:lnTo>
                  <a:lnTo>
                    <a:pt x="1617821" y="1437042"/>
                  </a:lnTo>
                  <a:cubicBezTo>
                    <a:pt x="1608296" y="1438947"/>
                    <a:pt x="1597819" y="1440852"/>
                    <a:pt x="1586389" y="1442757"/>
                  </a:cubicBezTo>
                  <a:cubicBezTo>
                    <a:pt x="1561624" y="1447520"/>
                    <a:pt x="1533049" y="1452282"/>
                    <a:pt x="1504474" y="1457997"/>
                  </a:cubicBezTo>
                  <a:cubicBezTo>
                    <a:pt x="1479709" y="1463712"/>
                    <a:pt x="1454944" y="1469427"/>
                    <a:pt x="1433036" y="1477047"/>
                  </a:cubicBezTo>
                  <a:cubicBezTo>
                    <a:pt x="1399699" y="1488477"/>
                    <a:pt x="1382554" y="1498955"/>
                    <a:pt x="1374934" y="1506575"/>
                  </a:cubicBezTo>
                  <a:cubicBezTo>
                    <a:pt x="1371124" y="1510385"/>
                    <a:pt x="1370171" y="1513242"/>
                    <a:pt x="1370171" y="1515147"/>
                  </a:cubicBezTo>
                  <a:cubicBezTo>
                    <a:pt x="1370171" y="1515147"/>
                    <a:pt x="1370171" y="1516100"/>
                    <a:pt x="1370171" y="1516100"/>
                  </a:cubicBezTo>
                  <a:cubicBezTo>
                    <a:pt x="1370171" y="1516100"/>
                    <a:pt x="1370171" y="1516100"/>
                    <a:pt x="1370171" y="1516100"/>
                  </a:cubicBezTo>
                  <a:lnTo>
                    <a:pt x="1370171" y="1554200"/>
                  </a:lnTo>
                  <a:lnTo>
                    <a:pt x="1370171" y="1554200"/>
                  </a:lnTo>
                  <a:lnTo>
                    <a:pt x="1370171" y="1556105"/>
                  </a:lnTo>
                  <a:lnTo>
                    <a:pt x="1370171" y="1701837"/>
                  </a:lnTo>
                  <a:lnTo>
                    <a:pt x="1370171" y="1720887"/>
                  </a:lnTo>
                  <a:lnTo>
                    <a:pt x="1402556" y="1771370"/>
                  </a:lnTo>
                  <a:lnTo>
                    <a:pt x="1311117" y="1785657"/>
                  </a:lnTo>
                  <a:cubicBezTo>
                    <a:pt x="1212056" y="1813280"/>
                    <a:pt x="1036796" y="1834235"/>
                    <a:pt x="852964" y="1857095"/>
                  </a:cubicBezTo>
                  <a:cubicBezTo>
                    <a:pt x="660559" y="1880907"/>
                    <a:pt x="462439" y="1904720"/>
                    <a:pt x="352901" y="1936152"/>
                  </a:cubicBezTo>
                  <a:cubicBezTo>
                    <a:pt x="351949" y="1936152"/>
                    <a:pt x="350996" y="1936152"/>
                    <a:pt x="350996" y="1937105"/>
                  </a:cubicBezTo>
                  <a:lnTo>
                    <a:pt x="349091" y="1938057"/>
                  </a:lnTo>
                  <a:cubicBezTo>
                    <a:pt x="346234" y="1939010"/>
                    <a:pt x="343376" y="1939962"/>
                    <a:pt x="340519" y="1940915"/>
                  </a:cubicBezTo>
                  <a:cubicBezTo>
                    <a:pt x="340519" y="1940915"/>
                    <a:pt x="339566" y="1940915"/>
                    <a:pt x="339566" y="1940915"/>
                  </a:cubicBezTo>
                  <a:cubicBezTo>
                    <a:pt x="336709" y="1941867"/>
                    <a:pt x="332899" y="1942820"/>
                    <a:pt x="330041" y="1943772"/>
                  </a:cubicBezTo>
                  <a:cubicBezTo>
                    <a:pt x="325279" y="1945677"/>
                    <a:pt x="321469" y="1946630"/>
                    <a:pt x="317659" y="1948535"/>
                  </a:cubicBezTo>
                  <a:cubicBezTo>
                    <a:pt x="316706" y="1948535"/>
                    <a:pt x="315754" y="1949487"/>
                    <a:pt x="314801" y="1949487"/>
                  </a:cubicBezTo>
                  <a:cubicBezTo>
                    <a:pt x="312896" y="1950440"/>
                    <a:pt x="310991" y="1951392"/>
                    <a:pt x="309086" y="1951392"/>
                  </a:cubicBezTo>
                  <a:cubicBezTo>
                    <a:pt x="308134" y="1951392"/>
                    <a:pt x="308134" y="1951392"/>
                    <a:pt x="307181" y="1952345"/>
                  </a:cubicBezTo>
                  <a:cubicBezTo>
                    <a:pt x="252889" y="1975205"/>
                    <a:pt x="237649" y="2001875"/>
                    <a:pt x="236696" y="2034260"/>
                  </a:cubicBezTo>
                  <a:cubicBezTo>
                    <a:pt x="236696" y="2053310"/>
                    <a:pt x="242411" y="207617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984" y="2106650"/>
                    <a:pt x="251936" y="2110460"/>
                    <a:pt x="252889" y="2114270"/>
                  </a:cubicBezTo>
                  <a:cubicBezTo>
                    <a:pt x="252889" y="2115222"/>
                    <a:pt x="252889" y="2116175"/>
                    <a:pt x="253841" y="2117127"/>
                  </a:cubicBezTo>
                  <a:cubicBezTo>
                    <a:pt x="254794" y="2119985"/>
                    <a:pt x="255746" y="2123795"/>
                    <a:pt x="256699" y="2126652"/>
                  </a:cubicBezTo>
                  <a:cubicBezTo>
                    <a:pt x="257651" y="2129510"/>
                    <a:pt x="258604" y="2133320"/>
                    <a:pt x="258604" y="2136177"/>
                  </a:cubicBezTo>
                  <a:cubicBezTo>
                    <a:pt x="258604" y="2136177"/>
                    <a:pt x="258604" y="2136177"/>
                    <a:pt x="258604" y="2136177"/>
                  </a:cubicBezTo>
                  <a:cubicBezTo>
                    <a:pt x="258604" y="2138082"/>
                    <a:pt x="259556" y="2139035"/>
                    <a:pt x="259556" y="2140940"/>
                  </a:cubicBezTo>
                  <a:lnTo>
                    <a:pt x="264319" y="2165705"/>
                  </a:lnTo>
                  <a:lnTo>
                    <a:pt x="262414" y="2168562"/>
                  </a:lnTo>
                  <a:cubicBezTo>
                    <a:pt x="263366" y="2191422"/>
                    <a:pt x="259556" y="2213330"/>
                    <a:pt x="245269" y="2233332"/>
                  </a:cubicBezTo>
                  <a:cubicBezTo>
                    <a:pt x="219551" y="2267622"/>
                    <a:pt x="168116" y="2283815"/>
                    <a:pt x="114776" y="2295245"/>
                  </a:cubicBezTo>
                  <a:lnTo>
                    <a:pt x="114776" y="2295245"/>
                  </a:lnTo>
                  <a:lnTo>
                    <a:pt x="104299" y="2298102"/>
                  </a:lnTo>
                  <a:cubicBezTo>
                    <a:pt x="97631" y="2300007"/>
                    <a:pt x="90964" y="2300960"/>
                    <a:pt x="85249" y="2301912"/>
                  </a:cubicBezTo>
                  <a:lnTo>
                    <a:pt x="84296" y="2301912"/>
                  </a:lnTo>
                  <a:cubicBezTo>
                    <a:pt x="84296" y="2301912"/>
                    <a:pt x="83344" y="2301912"/>
                    <a:pt x="83344" y="2301912"/>
                  </a:cubicBezTo>
                  <a:cubicBezTo>
                    <a:pt x="65246" y="2305722"/>
                    <a:pt x="42386" y="2310485"/>
                    <a:pt x="24289" y="2316200"/>
                  </a:cubicBezTo>
                  <a:cubicBezTo>
                    <a:pt x="17621" y="2318105"/>
                    <a:pt x="11906" y="2320010"/>
                    <a:pt x="7144" y="2322867"/>
                  </a:cubicBezTo>
                  <a:cubicBezTo>
                    <a:pt x="10954" y="2327630"/>
                    <a:pt x="17621" y="2332392"/>
                    <a:pt x="25241" y="2338107"/>
                  </a:cubicBezTo>
                  <a:cubicBezTo>
                    <a:pt x="31909" y="2342870"/>
                    <a:pt x="39529" y="2347632"/>
                    <a:pt x="48101" y="2353347"/>
                  </a:cubicBezTo>
                  <a:cubicBezTo>
                    <a:pt x="49054" y="2354300"/>
                    <a:pt x="50006" y="2354300"/>
                    <a:pt x="50959" y="2355252"/>
                  </a:cubicBezTo>
                  <a:lnTo>
                    <a:pt x="50959" y="2355252"/>
                  </a:lnTo>
                  <a:cubicBezTo>
                    <a:pt x="53816" y="2357157"/>
                    <a:pt x="56674" y="2359062"/>
                    <a:pt x="59531" y="2360967"/>
                  </a:cubicBezTo>
                  <a:cubicBezTo>
                    <a:pt x="61436" y="2361920"/>
                    <a:pt x="64294" y="2363825"/>
                    <a:pt x="66199" y="2364777"/>
                  </a:cubicBezTo>
                  <a:cubicBezTo>
                    <a:pt x="67151" y="2364777"/>
                    <a:pt x="68104" y="2365730"/>
                    <a:pt x="68104" y="2365730"/>
                  </a:cubicBezTo>
                  <a:cubicBezTo>
                    <a:pt x="86201" y="2376207"/>
                    <a:pt x="107156" y="2387637"/>
                    <a:pt x="130016" y="2399067"/>
                  </a:cubicBezTo>
                  <a:cubicBezTo>
                    <a:pt x="131921" y="2400020"/>
                    <a:pt x="133826" y="2400972"/>
                    <a:pt x="135731" y="2401925"/>
                  </a:cubicBezTo>
                  <a:cubicBezTo>
                    <a:pt x="137636" y="2402877"/>
                    <a:pt x="139541" y="2403830"/>
                    <a:pt x="141446" y="2404782"/>
                  </a:cubicBezTo>
                  <a:cubicBezTo>
                    <a:pt x="176689" y="2422880"/>
                    <a:pt x="218599" y="2442882"/>
                    <a:pt x="263366" y="2464790"/>
                  </a:cubicBezTo>
                  <a:cubicBezTo>
                    <a:pt x="285274" y="2475267"/>
                    <a:pt x="308134" y="2486697"/>
                    <a:pt x="330994" y="2497175"/>
                  </a:cubicBezTo>
                  <a:cubicBezTo>
                    <a:pt x="353854" y="2508605"/>
                    <a:pt x="375761" y="2519082"/>
                    <a:pt x="397669" y="2530512"/>
                  </a:cubicBezTo>
                  <a:cubicBezTo>
                    <a:pt x="398621" y="2530512"/>
                    <a:pt x="398621" y="2531465"/>
                    <a:pt x="399574" y="2531465"/>
                  </a:cubicBezTo>
                  <a:cubicBezTo>
                    <a:pt x="400526" y="2532417"/>
                    <a:pt x="401479" y="2532417"/>
                    <a:pt x="402431" y="2533370"/>
                  </a:cubicBezTo>
                  <a:lnTo>
                    <a:pt x="429101" y="2546705"/>
                  </a:lnTo>
                  <a:lnTo>
                    <a:pt x="429101" y="2546705"/>
                  </a:lnTo>
                  <a:cubicBezTo>
                    <a:pt x="433864" y="2548610"/>
                    <a:pt x="437674" y="2551467"/>
                    <a:pt x="442436" y="2553372"/>
                  </a:cubicBezTo>
                  <a:lnTo>
                    <a:pt x="442436" y="2553372"/>
                  </a:lnTo>
                  <a:lnTo>
                    <a:pt x="464344" y="2564802"/>
                  </a:lnTo>
                  <a:cubicBezTo>
                    <a:pt x="466249" y="2565755"/>
                    <a:pt x="468154" y="2566707"/>
                    <a:pt x="470059" y="2567660"/>
                  </a:cubicBezTo>
                  <a:cubicBezTo>
                    <a:pt x="473869" y="2569565"/>
                    <a:pt x="476726" y="2571470"/>
                    <a:pt x="479584" y="2573375"/>
                  </a:cubicBezTo>
                  <a:cubicBezTo>
                    <a:pt x="485299" y="2577185"/>
                    <a:pt x="491014" y="2580042"/>
                    <a:pt x="496729" y="2582900"/>
                  </a:cubicBezTo>
                  <a:cubicBezTo>
                    <a:pt x="497681" y="2583852"/>
                    <a:pt x="498634" y="2583852"/>
                    <a:pt x="499586" y="2584805"/>
                  </a:cubicBezTo>
                  <a:cubicBezTo>
                    <a:pt x="502444" y="2586710"/>
                    <a:pt x="505301" y="2588615"/>
                    <a:pt x="508159" y="2590520"/>
                  </a:cubicBezTo>
                  <a:cubicBezTo>
                    <a:pt x="509111" y="2590520"/>
                    <a:pt x="509111" y="2591472"/>
                    <a:pt x="510064" y="2591472"/>
                  </a:cubicBezTo>
                  <a:cubicBezTo>
                    <a:pt x="510064" y="2591472"/>
                    <a:pt x="511016" y="2592425"/>
                    <a:pt x="511016" y="2592425"/>
                  </a:cubicBezTo>
                  <a:cubicBezTo>
                    <a:pt x="531971" y="2604807"/>
                    <a:pt x="549117" y="2617190"/>
                    <a:pt x="564356" y="2628620"/>
                  </a:cubicBezTo>
                  <a:cubicBezTo>
                    <a:pt x="565309" y="2629572"/>
                    <a:pt x="567214" y="2630525"/>
                    <a:pt x="568167" y="2631477"/>
                  </a:cubicBezTo>
                  <a:cubicBezTo>
                    <a:pt x="570071" y="2632430"/>
                    <a:pt x="571024" y="2634335"/>
                    <a:pt x="572929" y="2635287"/>
                  </a:cubicBezTo>
                  <a:cubicBezTo>
                    <a:pt x="575786" y="2637192"/>
                    <a:pt x="577692" y="2639097"/>
                    <a:pt x="580549" y="2641955"/>
                  </a:cubicBezTo>
                  <a:cubicBezTo>
                    <a:pt x="580549" y="2641955"/>
                    <a:pt x="581501" y="2642907"/>
                    <a:pt x="581501" y="2642907"/>
                  </a:cubicBezTo>
                  <a:cubicBezTo>
                    <a:pt x="585311" y="2646717"/>
                    <a:pt x="590074" y="2650527"/>
                    <a:pt x="593884" y="2654337"/>
                  </a:cubicBezTo>
                  <a:cubicBezTo>
                    <a:pt x="596742" y="2657195"/>
                    <a:pt x="598646" y="2659100"/>
                    <a:pt x="601504" y="2661957"/>
                  </a:cubicBezTo>
                  <a:cubicBezTo>
                    <a:pt x="601504" y="2661957"/>
                    <a:pt x="602456" y="2662910"/>
                    <a:pt x="602456" y="2662910"/>
                  </a:cubicBezTo>
                  <a:lnTo>
                    <a:pt x="610076" y="2670530"/>
                  </a:lnTo>
                  <a:lnTo>
                    <a:pt x="610076" y="2670530"/>
                  </a:lnTo>
                  <a:cubicBezTo>
                    <a:pt x="671989" y="2739110"/>
                    <a:pt x="680561" y="2805785"/>
                    <a:pt x="689134" y="2865792"/>
                  </a:cubicBezTo>
                  <a:cubicBezTo>
                    <a:pt x="692944" y="2894367"/>
                    <a:pt x="696754" y="2921037"/>
                    <a:pt x="705326" y="2945802"/>
                  </a:cubicBezTo>
                  <a:lnTo>
                    <a:pt x="709136" y="2955327"/>
                  </a:lnTo>
                  <a:lnTo>
                    <a:pt x="706279" y="2965805"/>
                  </a:lnTo>
                  <a:cubicBezTo>
                    <a:pt x="702469" y="2981045"/>
                    <a:pt x="697706" y="2997237"/>
                    <a:pt x="691992" y="3015335"/>
                  </a:cubicBezTo>
                  <a:cubicBezTo>
                    <a:pt x="667226" y="3097250"/>
                    <a:pt x="633889" y="3208692"/>
                    <a:pt x="675799" y="3269652"/>
                  </a:cubicBezTo>
                  <a:cubicBezTo>
                    <a:pt x="729139" y="3345852"/>
                    <a:pt x="916781" y="3434435"/>
                    <a:pt x="1043464" y="3460152"/>
                  </a:cubicBezTo>
                  <a:lnTo>
                    <a:pt x="1282542" y="3366807"/>
                  </a:lnTo>
                  <a:lnTo>
                    <a:pt x="1286351" y="3365855"/>
                  </a:lnTo>
                  <a:cubicBezTo>
                    <a:pt x="1324451" y="3361092"/>
                    <a:pt x="1380649" y="3370617"/>
                    <a:pt x="1445419" y="3381095"/>
                  </a:cubicBezTo>
                  <a:cubicBezTo>
                    <a:pt x="1528286" y="3394430"/>
                    <a:pt x="1625442" y="3410622"/>
                    <a:pt x="1696879" y="3399192"/>
                  </a:cubicBezTo>
                  <a:cubicBezTo>
                    <a:pt x="1696879" y="3399192"/>
                    <a:pt x="1696879" y="3399192"/>
                    <a:pt x="1697831" y="3399192"/>
                  </a:cubicBezTo>
                  <a:lnTo>
                    <a:pt x="1698784" y="3399192"/>
                  </a:lnTo>
                  <a:lnTo>
                    <a:pt x="1707356" y="3397287"/>
                  </a:lnTo>
                  <a:cubicBezTo>
                    <a:pt x="1713071" y="3396335"/>
                    <a:pt x="1717834" y="3394430"/>
                    <a:pt x="1722596" y="3393477"/>
                  </a:cubicBezTo>
                  <a:cubicBezTo>
                    <a:pt x="1727359" y="3391572"/>
                    <a:pt x="1733074" y="3390620"/>
                    <a:pt x="1736884" y="3388715"/>
                  </a:cubicBezTo>
                  <a:cubicBezTo>
                    <a:pt x="1737836" y="3388715"/>
                    <a:pt x="1737836" y="3387762"/>
                    <a:pt x="1738789" y="3387762"/>
                  </a:cubicBezTo>
                  <a:cubicBezTo>
                    <a:pt x="1742599" y="3385857"/>
                    <a:pt x="1745456" y="3384905"/>
                    <a:pt x="1748314" y="3383000"/>
                  </a:cubicBezTo>
                  <a:cubicBezTo>
                    <a:pt x="1752124" y="3381095"/>
                    <a:pt x="1755934" y="3378237"/>
                    <a:pt x="1759744" y="3375380"/>
                  </a:cubicBezTo>
                  <a:cubicBezTo>
                    <a:pt x="1761649" y="3373475"/>
                    <a:pt x="1764506" y="3371570"/>
                    <a:pt x="1766411" y="3369665"/>
                  </a:cubicBezTo>
                  <a:cubicBezTo>
                    <a:pt x="1767364" y="3368712"/>
                    <a:pt x="1768317" y="3367760"/>
                    <a:pt x="1768317" y="3367760"/>
                  </a:cubicBezTo>
                  <a:cubicBezTo>
                    <a:pt x="1769269" y="3366807"/>
                    <a:pt x="1771174" y="3364902"/>
                    <a:pt x="1772126" y="3363950"/>
                  </a:cubicBezTo>
                  <a:cubicBezTo>
                    <a:pt x="1773079" y="3362997"/>
                    <a:pt x="1774031" y="3362045"/>
                    <a:pt x="1774984" y="3361092"/>
                  </a:cubicBezTo>
                  <a:cubicBezTo>
                    <a:pt x="1775936" y="3360140"/>
                    <a:pt x="1776889" y="3359187"/>
                    <a:pt x="1777842" y="3357282"/>
                  </a:cubicBezTo>
                  <a:cubicBezTo>
                    <a:pt x="1778794" y="3356330"/>
                    <a:pt x="1779746" y="3354425"/>
                    <a:pt x="1780699" y="3352520"/>
                  </a:cubicBezTo>
                  <a:cubicBezTo>
                    <a:pt x="1781651" y="3351567"/>
                    <a:pt x="1781651" y="3350615"/>
                    <a:pt x="1782604" y="3349662"/>
                  </a:cubicBezTo>
                  <a:cubicBezTo>
                    <a:pt x="1783556" y="3347757"/>
                    <a:pt x="1784509" y="3345852"/>
                    <a:pt x="1786414" y="3343947"/>
                  </a:cubicBezTo>
                  <a:cubicBezTo>
                    <a:pt x="1787367" y="3342995"/>
                    <a:pt x="1787367" y="3342042"/>
                    <a:pt x="1788319" y="3341090"/>
                  </a:cubicBezTo>
                  <a:cubicBezTo>
                    <a:pt x="1789271" y="3339185"/>
                    <a:pt x="1791176" y="3336327"/>
                    <a:pt x="1792129" y="3334422"/>
                  </a:cubicBezTo>
                  <a:cubicBezTo>
                    <a:pt x="1792129" y="3333470"/>
                    <a:pt x="1793081" y="3333470"/>
                    <a:pt x="1793081" y="3332517"/>
                  </a:cubicBezTo>
                  <a:cubicBezTo>
                    <a:pt x="1794034" y="3329660"/>
                    <a:pt x="1795939" y="3327755"/>
                    <a:pt x="1796892" y="3324897"/>
                  </a:cubicBezTo>
                  <a:cubicBezTo>
                    <a:pt x="1796892" y="3323945"/>
                    <a:pt x="1796892" y="3323945"/>
                    <a:pt x="1797844" y="3322992"/>
                  </a:cubicBezTo>
                  <a:cubicBezTo>
                    <a:pt x="1798796" y="3320135"/>
                    <a:pt x="1800701" y="3317277"/>
                    <a:pt x="1801654" y="3314420"/>
                  </a:cubicBezTo>
                  <a:cubicBezTo>
                    <a:pt x="1802606" y="3311562"/>
                    <a:pt x="1803559" y="3309657"/>
                    <a:pt x="1804511" y="3306800"/>
                  </a:cubicBezTo>
                  <a:cubicBezTo>
                    <a:pt x="1819751" y="3263937"/>
                    <a:pt x="1829276" y="3208692"/>
                    <a:pt x="1838801" y="3152495"/>
                  </a:cubicBezTo>
                  <a:cubicBezTo>
                    <a:pt x="1856899" y="3044862"/>
                    <a:pt x="1874996" y="2933420"/>
                    <a:pt x="1939767" y="2856267"/>
                  </a:cubicBezTo>
                  <a:cubicBezTo>
                    <a:pt x="2068354" y="2701010"/>
                    <a:pt x="2234089" y="2538132"/>
                    <a:pt x="2488406" y="2511462"/>
                  </a:cubicBezTo>
                  <a:cubicBezTo>
                    <a:pt x="2655094" y="2493365"/>
                    <a:pt x="2912269" y="2558135"/>
                    <a:pt x="3139917" y="2615285"/>
                  </a:cubicBezTo>
                  <a:cubicBezTo>
                    <a:pt x="3258979" y="2644812"/>
                    <a:pt x="3371374" y="2673387"/>
                    <a:pt x="3453289" y="2685770"/>
                  </a:cubicBezTo>
                  <a:lnTo>
                    <a:pt x="3694272" y="2685770"/>
                  </a:lnTo>
                  <a:lnTo>
                    <a:pt x="3830479" y="2685770"/>
                  </a:lnTo>
                  <a:lnTo>
                    <a:pt x="3997167" y="2685770"/>
                  </a:lnTo>
                  <a:cubicBezTo>
                    <a:pt x="4107656" y="2685770"/>
                    <a:pt x="4216242" y="2721012"/>
                    <a:pt x="4321969" y="2756255"/>
                  </a:cubicBezTo>
                  <a:cubicBezTo>
                    <a:pt x="4396264" y="2780067"/>
                    <a:pt x="4465797" y="2803880"/>
                    <a:pt x="4532472" y="2813405"/>
                  </a:cubicBezTo>
                  <a:cubicBezTo>
                    <a:pt x="4541044" y="2813405"/>
                    <a:pt x="4549617" y="2814357"/>
                    <a:pt x="4558189" y="2816262"/>
                  </a:cubicBezTo>
                  <a:cubicBezTo>
                    <a:pt x="4558189" y="2816262"/>
                    <a:pt x="4558189" y="2816262"/>
                    <a:pt x="4558189" y="2816262"/>
                  </a:cubicBezTo>
                  <a:lnTo>
                    <a:pt x="4559142" y="2816262"/>
                  </a:lnTo>
                  <a:lnTo>
                    <a:pt x="4564856" y="2817215"/>
                  </a:lnTo>
                  <a:cubicBezTo>
                    <a:pt x="4565809" y="2817215"/>
                    <a:pt x="4565809" y="2817215"/>
                    <a:pt x="4566762" y="2817215"/>
                  </a:cubicBezTo>
                  <a:cubicBezTo>
                    <a:pt x="4571524" y="2818167"/>
                    <a:pt x="4575334" y="2819120"/>
                    <a:pt x="4580097" y="2820072"/>
                  </a:cubicBezTo>
                  <a:cubicBezTo>
                    <a:pt x="4580097" y="2820072"/>
                    <a:pt x="4580097" y="2820072"/>
                    <a:pt x="4580097" y="2820072"/>
                  </a:cubicBezTo>
                  <a:cubicBezTo>
                    <a:pt x="4594384" y="2823882"/>
                    <a:pt x="4608672" y="2828645"/>
                    <a:pt x="4622006" y="2835312"/>
                  </a:cubicBezTo>
                  <a:cubicBezTo>
                    <a:pt x="4622006" y="2835312"/>
                    <a:pt x="4622959" y="2835312"/>
                    <a:pt x="4622959" y="2835312"/>
                  </a:cubicBezTo>
                  <a:cubicBezTo>
                    <a:pt x="4626769" y="2837217"/>
                    <a:pt x="4630579" y="2839122"/>
                    <a:pt x="4634389" y="2840075"/>
                  </a:cubicBezTo>
                  <a:cubicBezTo>
                    <a:pt x="4635342" y="2840075"/>
                    <a:pt x="4636294" y="2841027"/>
                    <a:pt x="4637247" y="2841027"/>
                  </a:cubicBezTo>
                  <a:cubicBezTo>
                    <a:pt x="4639151" y="2841980"/>
                    <a:pt x="4642009" y="2842932"/>
                    <a:pt x="4643914" y="2843885"/>
                  </a:cubicBezTo>
                  <a:cubicBezTo>
                    <a:pt x="4645819" y="2844837"/>
                    <a:pt x="4647724" y="2845790"/>
                    <a:pt x="4649629" y="2846742"/>
                  </a:cubicBezTo>
                  <a:cubicBezTo>
                    <a:pt x="4651534" y="2847695"/>
                    <a:pt x="4652487" y="2848647"/>
                    <a:pt x="4654392" y="2848647"/>
                  </a:cubicBezTo>
                  <a:cubicBezTo>
                    <a:pt x="4661059" y="2852457"/>
                    <a:pt x="4668679" y="2856267"/>
                    <a:pt x="4675347" y="2859125"/>
                  </a:cubicBezTo>
                  <a:cubicBezTo>
                    <a:pt x="4675347" y="2859125"/>
                    <a:pt x="4675347" y="2859125"/>
                    <a:pt x="4675347" y="2859125"/>
                  </a:cubicBezTo>
                  <a:cubicBezTo>
                    <a:pt x="4690587" y="2866745"/>
                    <a:pt x="4704874" y="2874365"/>
                    <a:pt x="4718209" y="2881032"/>
                  </a:cubicBezTo>
                  <a:cubicBezTo>
                    <a:pt x="4718209" y="2881032"/>
                    <a:pt x="4718209" y="2881032"/>
                    <a:pt x="4719162" y="2881032"/>
                  </a:cubicBezTo>
                  <a:cubicBezTo>
                    <a:pt x="4722019" y="2881985"/>
                    <a:pt x="4723924" y="2882937"/>
                    <a:pt x="4726781" y="2883890"/>
                  </a:cubicBezTo>
                  <a:cubicBezTo>
                    <a:pt x="4727734" y="2883890"/>
                    <a:pt x="4727734" y="2884842"/>
                    <a:pt x="4728687" y="2884842"/>
                  </a:cubicBezTo>
                  <a:cubicBezTo>
                    <a:pt x="4730592" y="2885795"/>
                    <a:pt x="4732497" y="2886747"/>
                    <a:pt x="4734401" y="2887700"/>
                  </a:cubicBezTo>
                  <a:cubicBezTo>
                    <a:pt x="4735354" y="2887700"/>
                    <a:pt x="4735354" y="2888652"/>
                    <a:pt x="4736306" y="2888652"/>
                  </a:cubicBezTo>
                  <a:cubicBezTo>
                    <a:pt x="4738212" y="2889605"/>
                    <a:pt x="4741069" y="2890557"/>
                    <a:pt x="4742974" y="2890557"/>
                  </a:cubicBezTo>
                  <a:cubicBezTo>
                    <a:pt x="4743926" y="2890557"/>
                    <a:pt x="4743926" y="2890557"/>
                    <a:pt x="4744879" y="2891510"/>
                  </a:cubicBezTo>
                  <a:cubicBezTo>
                    <a:pt x="4750594" y="2893415"/>
                    <a:pt x="4755356" y="2894367"/>
                    <a:pt x="4761072" y="2896272"/>
                  </a:cubicBezTo>
                  <a:cubicBezTo>
                    <a:pt x="4761072" y="2896272"/>
                    <a:pt x="4762024" y="2896272"/>
                    <a:pt x="4762024" y="2896272"/>
                  </a:cubicBezTo>
                  <a:cubicBezTo>
                    <a:pt x="4764881" y="2897225"/>
                    <a:pt x="4766787" y="2897225"/>
                    <a:pt x="4769644" y="2897225"/>
                  </a:cubicBezTo>
                  <a:cubicBezTo>
                    <a:pt x="4770597" y="2897225"/>
                    <a:pt x="4770597" y="2897225"/>
                    <a:pt x="4771549" y="2897225"/>
                  </a:cubicBezTo>
                  <a:cubicBezTo>
                    <a:pt x="4773454" y="2897225"/>
                    <a:pt x="4776312" y="2898177"/>
                    <a:pt x="4778217" y="2898177"/>
                  </a:cubicBezTo>
                  <a:cubicBezTo>
                    <a:pt x="4778217" y="2898177"/>
                    <a:pt x="4779169" y="2898177"/>
                    <a:pt x="4779169" y="2898177"/>
                  </a:cubicBezTo>
                  <a:cubicBezTo>
                    <a:pt x="4787742" y="2899130"/>
                    <a:pt x="4796314" y="2899130"/>
                    <a:pt x="4804887" y="2897225"/>
                  </a:cubicBezTo>
                  <a:cubicBezTo>
                    <a:pt x="4804887" y="2897225"/>
                    <a:pt x="4805839" y="2897225"/>
                    <a:pt x="4805839" y="2897225"/>
                  </a:cubicBezTo>
                  <a:cubicBezTo>
                    <a:pt x="4808697" y="2897225"/>
                    <a:pt x="4810601" y="2896272"/>
                    <a:pt x="4813459" y="2896272"/>
                  </a:cubicBezTo>
                  <a:cubicBezTo>
                    <a:pt x="4814412" y="2896272"/>
                    <a:pt x="4814412" y="2896272"/>
                    <a:pt x="4815364" y="2896272"/>
                  </a:cubicBezTo>
                  <a:cubicBezTo>
                    <a:pt x="4818222" y="2895320"/>
                    <a:pt x="4820126" y="2895320"/>
                    <a:pt x="4822984" y="2894367"/>
                  </a:cubicBezTo>
                  <a:cubicBezTo>
                    <a:pt x="4822984" y="2894367"/>
                    <a:pt x="4823937" y="2894367"/>
                    <a:pt x="4823937" y="2894367"/>
                  </a:cubicBezTo>
                  <a:cubicBezTo>
                    <a:pt x="4829651" y="2892462"/>
                    <a:pt x="4836319" y="2890557"/>
                    <a:pt x="4842987" y="2887700"/>
                  </a:cubicBezTo>
                  <a:cubicBezTo>
                    <a:pt x="4842987" y="2887700"/>
                    <a:pt x="4843939" y="2887700"/>
                    <a:pt x="4843939" y="2886747"/>
                  </a:cubicBezTo>
                  <a:cubicBezTo>
                    <a:pt x="4846797" y="2885795"/>
                    <a:pt x="4849654" y="2883890"/>
                    <a:pt x="4851559" y="2882937"/>
                  </a:cubicBezTo>
                  <a:cubicBezTo>
                    <a:pt x="4852512" y="2882937"/>
                    <a:pt x="4853464" y="2881985"/>
                    <a:pt x="4854417" y="2881985"/>
                  </a:cubicBezTo>
                  <a:cubicBezTo>
                    <a:pt x="4857274" y="2881032"/>
                    <a:pt x="4859179" y="2879127"/>
                    <a:pt x="4862037" y="2878175"/>
                  </a:cubicBezTo>
                  <a:cubicBezTo>
                    <a:pt x="4862989" y="2877222"/>
                    <a:pt x="4863942" y="2877222"/>
                    <a:pt x="4864894" y="2876270"/>
                  </a:cubicBezTo>
                  <a:cubicBezTo>
                    <a:pt x="4867751" y="2874365"/>
                    <a:pt x="4870609" y="2872460"/>
                    <a:pt x="4873467" y="2870555"/>
                  </a:cubicBezTo>
                  <a:cubicBezTo>
                    <a:pt x="4873467" y="2870555"/>
                    <a:pt x="4874419" y="2869602"/>
                    <a:pt x="4874419" y="2869602"/>
                  </a:cubicBezTo>
                  <a:cubicBezTo>
                    <a:pt x="4878229" y="2867697"/>
                    <a:pt x="4881087" y="2864840"/>
                    <a:pt x="4884897" y="2861982"/>
                  </a:cubicBezTo>
                  <a:cubicBezTo>
                    <a:pt x="4885849" y="2861030"/>
                    <a:pt x="4885849" y="2861030"/>
                    <a:pt x="4886801" y="2860077"/>
                  </a:cubicBezTo>
                  <a:cubicBezTo>
                    <a:pt x="4889659" y="2858172"/>
                    <a:pt x="4892517" y="2855315"/>
                    <a:pt x="4895374" y="2853410"/>
                  </a:cubicBezTo>
                  <a:cubicBezTo>
                    <a:pt x="4896326" y="2852457"/>
                    <a:pt x="4897279" y="2851505"/>
                    <a:pt x="4898231" y="2850552"/>
                  </a:cubicBezTo>
                  <a:cubicBezTo>
                    <a:pt x="4901089" y="2847695"/>
                    <a:pt x="4903947" y="2845790"/>
                    <a:pt x="4906804" y="2842932"/>
                  </a:cubicBezTo>
                  <a:cubicBezTo>
                    <a:pt x="4907756" y="2841980"/>
                    <a:pt x="4908709" y="2841027"/>
                    <a:pt x="4910614" y="2840075"/>
                  </a:cubicBezTo>
                  <a:cubicBezTo>
                    <a:pt x="4911567" y="2839122"/>
                    <a:pt x="4912519" y="2838170"/>
                    <a:pt x="4913472" y="2838170"/>
                  </a:cubicBezTo>
                  <a:cubicBezTo>
                    <a:pt x="4916329" y="2835312"/>
                    <a:pt x="4919187" y="2832455"/>
                    <a:pt x="4922044" y="2829597"/>
                  </a:cubicBezTo>
                  <a:lnTo>
                    <a:pt x="4925854" y="2826740"/>
                  </a:lnTo>
                  <a:cubicBezTo>
                    <a:pt x="4931569" y="2821025"/>
                    <a:pt x="4937284" y="2815310"/>
                    <a:pt x="4943951" y="2809595"/>
                  </a:cubicBezTo>
                  <a:cubicBezTo>
                    <a:pt x="5038249" y="2714345"/>
                    <a:pt x="5223034" y="2501937"/>
                    <a:pt x="5386864" y="2276195"/>
                  </a:cubicBezTo>
                  <a:cubicBezTo>
                    <a:pt x="5672614" y="1888527"/>
                    <a:pt x="5655469" y="1783752"/>
                    <a:pt x="5643087" y="176184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xmlns="" id="{5435D136-28DE-4946-87AF-A553F8210170}"/>
                </a:ext>
              </a:extLst>
            </p:cNvPr>
            <p:cNvSpPr/>
            <p:nvPr/>
          </p:nvSpPr>
          <p:spPr>
            <a:xfrm>
              <a:off x="813899" y="2329934"/>
              <a:ext cx="1020151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 전체</a:t>
              </a:r>
              <a:r>
                <a:rPr lang="en-US" altLang="ko-KR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임대아파트 단지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대상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8" name="직사각형 27">
              <a:extLst>
                <a:ext uri="{FF2B5EF4-FFF2-40B4-BE49-F238E27FC236}">
                  <a16:creationId xmlns:a16="http://schemas.microsoft.com/office/drawing/2014/main" xmlns="" id="{2F04305A-5115-4828-84A3-4E8ABDD0862C}"/>
                </a:ext>
              </a:extLst>
            </p:cNvPr>
            <p:cNvSpPr/>
            <p:nvPr/>
          </p:nvSpPr>
          <p:spPr>
            <a:xfrm>
              <a:off x="5234078" y="5107470"/>
              <a:ext cx="4262400" cy="950429"/>
            </a:xfrm>
            <a:prstGeom prst="round2SameRect">
              <a:avLst>
                <a:gd name="adj1" fmla="val 0"/>
                <a:gd name="adj2" fmla="val 13075"/>
              </a:avLst>
            </a:prstGeom>
            <a:gradFill>
              <a:gsLst>
                <a:gs pos="100000">
                  <a:srgbClr val="3F9727">
                    <a:lumMod val="73000"/>
                  </a:srgbClr>
                </a:gs>
                <a:gs pos="0">
                  <a:srgbClr val="7BB971">
                    <a:lumMod val="90000"/>
                  </a:srgbClr>
                </a:gs>
              </a:gsLst>
              <a:lin ang="10800000" scaled="1"/>
            </a:gradFill>
          </p:spPr>
          <p:txBody>
            <a:bodyPr wrap="square" lIns="144000" tIns="108000" rIns="144000" bIns="144000" anchor="b">
              <a:noAutofit/>
            </a:bodyPr>
            <a:lstStyle/>
            <a:p>
              <a:pPr>
                <a:spcBef>
                  <a:spcPct val="2000"/>
                </a:spcBef>
                <a:spcAft>
                  <a:spcPct val="1500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권역 특징</a:t>
              </a:r>
              <a:endParaRPr lang="en-US" altLang="ko-KR" sz="1100" b="1" spc="-7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1288" indent="-141288">
                <a:spcBef>
                  <a:spcPct val="2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성수 도시재생구역에 발맞추어 지역의 주민들 중심으로 구성</a:t>
              </a:r>
            </a:p>
            <a:p>
              <a:pPr marL="141288" indent="-141288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성수지역발전에   아파트 공동체가 함께  발맞추어  성장 </a:t>
              </a:r>
            </a:p>
          </p:txBody>
        </p:sp>
        <p:sp>
          <p:nvSpPr>
            <p:cNvPr id="69" name="사각형: 둥근 위쪽 모서리 68">
              <a:extLst>
                <a:ext uri="{FF2B5EF4-FFF2-40B4-BE49-F238E27FC236}">
                  <a16:creationId xmlns:a16="http://schemas.microsoft.com/office/drawing/2014/main" xmlns="" id="{151AB08E-1CF3-4901-B4C4-548CC11B1AC2}"/>
                </a:ext>
              </a:extLst>
            </p:cNvPr>
            <p:cNvSpPr/>
            <p:nvPr/>
          </p:nvSpPr>
          <p:spPr>
            <a:xfrm>
              <a:off x="5234078" y="3826350"/>
              <a:ext cx="4262400" cy="1307626"/>
            </a:xfrm>
            <a:prstGeom prst="round2SameRect">
              <a:avLst>
                <a:gd name="adj1" fmla="val 4801"/>
                <a:gd name="adj2" fmla="val 0"/>
              </a:avLst>
            </a:prstGeom>
            <a:solidFill>
              <a:schemeClr val="bg1"/>
            </a:solidFill>
            <a:effectLst>
              <a:outerShdw blurRad="190500" dist="190500" dir="16200000" sx="96000" sy="96000" rotWithShape="0">
                <a:schemeClr val="bg2">
                  <a:lumMod val="50000"/>
                  <a:alpha val="28000"/>
                </a:schemeClr>
              </a:outerShdw>
            </a:effectLst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endParaRPr lang="ko-KR" altLang="en-US" b="1" spc="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8281A4B3-1B63-4B43-AA78-28E9F6ABC35B}"/>
                </a:ext>
              </a:extLst>
            </p:cNvPr>
            <p:cNvSpPr/>
            <p:nvPr/>
          </p:nvSpPr>
          <p:spPr>
            <a:xfrm>
              <a:off x="5272591" y="4209929"/>
              <a:ext cx="4185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생활권을 기반으로 </a:t>
              </a:r>
              <a:r>
                <a:rPr lang="en-US" altLang="ko-KR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</a:t>
              </a:r>
              <a:r>
                <a:rPr lang="en-US" altLang="ko-KR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</a:t>
              </a:r>
              <a:r>
                <a:rPr lang="en-US" altLang="ko-KR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</a:t>
              </a:r>
              <a:r>
                <a:rPr lang="en-US" altLang="ko-KR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지역을 연결하는</a:t>
              </a:r>
              <a:r>
                <a:rPr lang="en-US" altLang="ko-KR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공유공간 조성</a:t>
              </a:r>
            </a:p>
          </p:txBody>
        </p:sp>
        <p:sp>
          <p:nvSpPr>
            <p:cNvPr id="71" name="사각형: 둥근 위쪽 모서리 70">
              <a:extLst>
                <a:ext uri="{FF2B5EF4-FFF2-40B4-BE49-F238E27FC236}">
                  <a16:creationId xmlns:a16="http://schemas.microsoft.com/office/drawing/2014/main" xmlns="" id="{1D87FC13-D220-438B-9F54-91B8F1F09B9C}"/>
                </a:ext>
              </a:extLst>
            </p:cNvPr>
            <p:cNvSpPr/>
            <p:nvPr/>
          </p:nvSpPr>
          <p:spPr>
            <a:xfrm>
              <a:off x="5234078" y="1044058"/>
              <a:ext cx="4262400" cy="504000"/>
            </a:xfrm>
            <a:prstGeom prst="round2SameRect">
              <a:avLst>
                <a:gd name="adj1" fmla="val 25432"/>
                <a:gd name="adj2" fmla="val 0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none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2</a:t>
              </a:r>
              <a:r>
                <a:rPr lang="ko-KR" altLang="en-US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권역</a:t>
              </a:r>
              <a:endPara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72" name="Rectangle 3">
              <a:extLst>
                <a:ext uri="{FF2B5EF4-FFF2-40B4-BE49-F238E27FC236}">
                  <a16:creationId xmlns:a16="http://schemas.microsoft.com/office/drawing/2014/main" xmlns="" id="{387105DC-3827-4F0B-97DA-EBD4FF24D43E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234078" y="1474854"/>
              <a:ext cx="4262400" cy="69498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56420"/>
            </a:solidFill>
            <a:ln>
              <a:noFill/>
            </a:ln>
            <a:effectLst/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“</a:t>
              </a:r>
              <a:r>
                <a:rPr lang="ko-KR" altLang="en-US" sz="2900" b="1" spc="-236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상원마실</a:t>
              </a:r>
              <a:r>
                <a:rPr lang="en-US" altLang="ko-KR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r>
                <a:rPr lang="ko-KR" altLang="en-US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공동체 </a:t>
              </a:r>
              <a:endParaRPr lang="ko-KR" altLang="en-US" sz="2400" b="1" spc="-196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73" name="Picture 2" descr="상원길 마을 만들기에 대한 이미지 검색결과">
              <a:extLst>
                <a:ext uri="{FF2B5EF4-FFF2-40B4-BE49-F238E27FC236}">
                  <a16:creationId xmlns:a16="http://schemas.microsoft.com/office/drawing/2014/main" xmlns="" id="{0ACD87F7-12B2-46A7-85B0-F6F152E2E0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24049"/>
            <a:stretch/>
          </p:blipFill>
          <p:spPr>
            <a:xfrm>
              <a:off x="5234078" y="2494774"/>
              <a:ext cx="4261575" cy="1631622"/>
            </a:xfrm>
            <a:prstGeom prst="rect">
              <a:avLst/>
            </a:prstGeom>
            <a:noFill/>
          </p:spPr>
        </p:pic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xmlns="" id="{9918FCAC-EC6B-4022-85B4-8C7571CD2190}"/>
                </a:ext>
              </a:extLst>
            </p:cNvPr>
            <p:cNvSpPr/>
            <p:nvPr/>
          </p:nvSpPr>
          <p:spPr>
            <a:xfrm>
              <a:off x="5234078" y="2130900"/>
              <a:ext cx="4262400" cy="1996125"/>
            </a:xfrm>
            <a:prstGeom prst="rect">
              <a:avLst/>
            </a:prstGeom>
            <a:gradFill flip="none" rotWithShape="1">
              <a:gsLst>
                <a:gs pos="1170">
                  <a:srgbClr val="E2E9F6">
                    <a:lumMod val="0"/>
                    <a:lumOff val="100000"/>
                    <a:alpha val="48000"/>
                  </a:srgbClr>
                </a:gs>
                <a:gs pos="57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effectLst/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ko-KR" altLang="en-US" sz="1200" b="1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6AA44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xmlns="" id="{7973B84B-EB60-46B9-B1AD-16FDEB4877F3}"/>
                </a:ext>
              </a:extLst>
            </p:cNvPr>
            <p:cNvSpPr/>
            <p:nvPr/>
          </p:nvSpPr>
          <p:spPr>
            <a:xfrm>
              <a:off x="6260375" y="2978942"/>
              <a:ext cx="964741" cy="726754"/>
            </a:xfrm>
            <a:custGeom>
              <a:avLst/>
              <a:gdLst>
                <a:gd name="connsiteX0" fmla="*/ 3323953 w 3590925"/>
                <a:gd name="connsiteY0" fmla="*/ 2419827 h 2705100"/>
                <a:gd name="connsiteX1" fmla="*/ 3280138 w 3590925"/>
                <a:gd name="connsiteY1" fmla="*/ 2367439 h 2705100"/>
                <a:gd name="connsiteX2" fmla="*/ 3224893 w 3590925"/>
                <a:gd name="connsiteY2" fmla="*/ 2287429 h 2705100"/>
                <a:gd name="connsiteX3" fmla="*/ 3240133 w 3590925"/>
                <a:gd name="connsiteY3" fmla="*/ 2182654 h 2705100"/>
                <a:gd name="connsiteX4" fmla="*/ 3252516 w 3590925"/>
                <a:gd name="connsiteY4" fmla="*/ 2141696 h 2705100"/>
                <a:gd name="connsiteX5" fmla="*/ 3252516 w 3590925"/>
                <a:gd name="connsiteY5" fmla="*/ 2091214 h 2705100"/>
                <a:gd name="connsiteX6" fmla="*/ 3252516 w 3590925"/>
                <a:gd name="connsiteY6" fmla="*/ 2035969 h 2705100"/>
                <a:gd name="connsiteX7" fmla="*/ 3252516 w 3590925"/>
                <a:gd name="connsiteY7" fmla="*/ 2034064 h 2705100"/>
                <a:gd name="connsiteX8" fmla="*/ 3251563 w 3590925"/>
                <a:gd name="connsiteY8" fmla="*/ 2031206 h 2705100"/>
                <a:gd name="connsiteX9" fmla="*/ 3288710 w 3590925"/>
                <a:gd name="connsiteY9" fmla="*/ 1933099 h 2705100"/>
                <a:gd name="connsiteX10" fmla="*/ 3398248 w 3590925"/>
                <a:gd name="connsiteY10" fmla="*/ 1833086 h 2705100"/>
                <a:gd name="connsiteX11" fmla="*/ 3585891 w 3590925"/>
                <a:gd name="connsiteY11" fmla="*/ 1642586 h 2705100"/>
                <a:gd name="connsiteX12" fmla="*/ 3485878 w 3590925"/>
                <a:gd name="connsiteY12" fmla="*/ 1563529 h 2705100"/>
                <a:gd name="connsiteX13" fmla="*/ 3399201 w 3590925"/>
                <a:gd name="connsiteY13" fmla="*/ 1515904 h 2705100"/>
                <a:gd name="connsiteX14" fmla="*/ 3301093 w 3590925"/>
                <a:gd name="connsiteY14" fmla="*/ 1463516 h 2705100"/>
                <a:gd name="connsiteX15" fmla="*/ 3131548 w 3590925"/>
                <a:gd name="connsiteY15" fmla="*/ 1340644 h 2705100"/>
                <a:gd name="connsiteX16" fmla="*/ 3160123 w 3590925"/>
                <a:gd name="connsiteY16" fmla="*/ 1171099 h 2705100"/>
                <a:gd name="connsiteX17" fmla="*/ 3195366 w 3590925"/>
                <a:gd name="connsiteY17" fmla="*/ 1068229 h 2705100"/>
                <a:gd name="connsiteX18" fmla="*/ 3159170 w 3590925"/>
                <a:gd name="connsiteY18" fmla="*/ 813911 h 2705100"/>
                <a:gd name="connsiteX19" fmla="*/ 3142026 w 3590925"/>
                <a:gd name="connsiteY19" fmla="*/ 770096 h 2705100"/>
                <a:gd name="connsiteX20" fmla="*/ 3141073 w 3590925"/>
                <a:gd name="connsiteY20" fmla="*/ 769144 h 2705100"/>
                <a:gd name="connsiteX21" fmla="*/ 3134405 w 3590925"/>
                <a:gd name="connsiteY21" fmla="*/ 762476 h 2705100"/>
                <a:gd name="connsiteX22" fmla="*/ 3123928 w 3590925"/>
                <a:gd name="connsiteY22" fmla="*/ 752951 h 2705100"/>
                <a:gd name="connsiteX23" fmla="*/ 3122976 w 3590925"/>
                <a:gd name="connsiteY23" fmla="*/ 752951 h 2705100"/>
                <a:gd name="connsiteX24" fmla="*/ 3115355 w 3590925"/>
                <a:gd name="connsiteY24" fmla="*/ 747236 h 2705100"/>
                <a:gd name="connsiteX25" fmla="*/ 3112498 w 3590925"/>
                <a:gd name="connsiteY25" fmla="*/ 744379 h 2705100"/>
                <a:gd name="connsiteX26" fmla="*/ 3105830 w 3590925"/>
                <a:gd name="connsiteY26" fmla="*/ 739616 h 2705100"/>
                <a:gd name="connsiteX27" fmla="*/ 3099163 w 3590925"/>
                <a:gd name="connsiteY27" fmla="*/ 734854 h 2705100"/>
                <a:gd name="connsiteX28" fmla="*/ 3097258 w 3590925"/>
                <a:gd name="connsiteY28" fmla="*/ 732949 h 2705100"/>
                <a:gd name="connsiteX29" fmla="*/ 3072493 w 3590925"/>
                <a:gd name="connsiteY29" fmla="*/ 716756 h 2705100"/>
                <a:gd name="connsiteX30" fmla="*/ 3071541 w 3590925"/>
                <a:gd name="connsiteY30" fmla="*/ 715804 h 2705100"/>
                <a:gd name="connsiteX31" fmla="*/ 3059158 w 3590925"/>
                <a:gd name="connsiteY31" fmla="*/ 708184 h 2705100"/>
                <a:gd name="connsiteX32" fmla="*/ 3057253 w 3590925"/>
                <a:gd name="connsiteY32" fmla="*/ 707231 h 2705100"/>
                <a:gd name="connsiteX33" fmla="*/ 3044870 w 3590925"/>
                <a:gd name="connsiteY33" fmla="*/ 699611 h 2705100"/>
                <a:gd name="connsiteX34" fmla="*/ 3037251 w 3590925"/>
                <a:gd name="connsiteY34" fmla="*/ 694849 h 2705100"/>
                <a:gd name="connsiteX35" fmla="*/ 3032488 w 3590925"/>
                <a:gd name="connsiteY35" fmla="*/ 691991 h 2705100"/>
                <a:gd name="connsiteX36" fmla="*/ 3017248 w 3590925"/>
                <a:gd name="connsiteY36" fmla="*/ 683419 h 2705100"/>
                <a:gd name="connsiteX37" fmla="*/ 2973433 w 3590925"/>
                <a:gd name="connsiteY37" fmla="*/ 679609 h 2705100"/>
                <a:gd name="connsiteX38" fmla="*/ 2953430 w 3590925"/>
                <a:gd name="connsiteY38" fmla="*/ 654844 h 2705100"/>
                <a:gd name="connsiteX39" fmla="*/ 2952478 w 3590925"/>
                <a:gd name="connsiteY39" fmla="*/ 649129 h 2705100"/>
                <a:gd name="connsiteX40" fmla="*/ 2886755 w 3590925"/>
                <a:gd name="connsiteY40" fmla="*/ 615791 h 2705100"/>
                <a:gd name="connsiteX41" fmla="*/ 2867705 w 3590925"/>
                <a:gd name="connsiteY41" fmla="*/ 606266 h 2705100"/>
                <a:gd name="connsiteX42" fmla="*/ 2853418 w 3590925"/>
                <a:gd name="connsiteY42" fmla="*/ 598646 h 2705100"/>
                <a:gd name="connsiteX43" fmla="*/ 2852466 w 3590925"/>
                <a:gd name="connsiteY43" fmla="*/ 597694 h 2705100"/>
                <a:gd name="connsiteX44" fmla="*/ 2820080 w 3590925"/>
                <a:gd name="connsiteY44" fmla="*/ 582454 h 2705100"/>
                <a:gd name="connsiteX45" fmla="*/ 2815318 w 3590925"/>
                <a:gd name="connsiteY45" fmla="*/ 580549 h 2705100"/>
                <a:gd name="connsiteX46" fmla="*/ 2780076 w 3590925"/>
                <a:gd name="connsiteY46" fmla="*/ 563404 h 2705100"/>
                <a:gd name="connsiteX47" fmla="*/ 2763883 w 3590925"/>
                <a:gd name="connsiteY47" fmla="*/ 555784 h 2705100"/>
                <a:gd name="connsiteX48" fmla="*/ 2721020 w 3590925"/>
                <a:gd name="connsiteY48" fmla="*/ 534829 h 2705100"/>
                <a:gd name="connsiteX49" fmla="*/ 2720068 w 3590925"/>
                <a:gd name="connsiteY49" fmla="*/ 533876 h 2705100"/>
                <a:gd name="connsiteX50" fmla="*/ 2710543 w 3590925"/>
                <a:gd name="connsiteY50" fmla="*/ 529114 h 2705100"/>
                <a:gd name="connsiteX51" fmla="*/ 2608626 w 3590925"/>
                <a:gd name="connsiteY51" fmla="*/ 474821 h 2705100"/>
                <a:gd name="connsiteX52" fmla="*/ 2599101 w 3590925"/>
                <a:gd name="connsiteY52" fmla="*/ 469106 h 2705100"/>
                <a:gd name="connsiteX53" fmla="*/ 2476228 w 3590925"/>
                <a:gd name="connsiteY53" fmla="*/ 415766 h 2705100"/>
                <a:gd name="connsiteX54" fmla="*/ 2419078 w 3590925"/>
                <a:gd name="connsiteY54" fmla="*/ 417671 h 2705100"/>
                <a:gd name="connsiteX55" fmla="*/ 2343831 w 3590925"/>
                <a:gd name="connsiteY55" fmla="*/ 435769 h 2705100"/>
                <a:gd name="connsiteX56" fmla="*/ 2313351 w 3590925"/>
                <a:gd name="connsiteY56" fmla="*/ 436721 h 2705100"/>
                <a:gd name="connsiteX57" fmla="*/ 2041888 w 3590925"/>
                <a:gd name="connsiteY57" fmla="*/ 426244 h 2705100"/>
                <a:gd name="connsiteX58" fmla="*/ 1728515 w 3590925"/>
                <a:gd name="connsiteY58" fmla="*/ 328136 h 2705100"/>
                <a:gd name="connsiteX59" fmla="*/ 1493248 w 3590925"/>
                <a:gd name="connsiteY59" fmla="*/ 161449 h 2705100"/>
                <a:gd name="connsiteX60" fmla="*/ 1418953 w 3590925"/>
                <a:gd name="connsiteY60" fmla="*/ 73819 h 2705100"/>
                <a:gd name="connsiteX61" fmla="*/ 1374185 w 3590925"/>
                <a:gd name="connsiteY61" fmla="*/ 47149 h 2705100"/>
                <a:gd name="connsiteX62" fmla="*/ 1368470 w 3590925"/>
                <a:gd name="connsiteY62" fmla="*/ 43339 h 2705100"/>
                <a:gd name="connsiteX63" fmla="*/ 1367518 w 3590925"/>
                <a:gd name="connsiteY63" fmla="*/ 42386 h 2705100"/>
                <a:gd name="connsiteX64" fmla="*/ 1331323 w 3590925"/>
                <a:gd name="connsiteY64" fmla="*/ 7144 h 2705100"/>
                <a:gd name="connsiteX65" fmla="*/ 1269410 w 3590925"/>
                <a:gd name="connsiteY65" fmla="*/ 76676 h 2705100"/>
                <a:gd name="connsiteX66" fmla="*/ 1215118 w 3590925"/>
                <a:gd name="connsiteY66" fmla="*/ 140494 h 2705100"/>
                <a:gd name="connsiteX67" fmla="*/ 1155110 w 3590925"/>
                <a:gd name="connsiteY67" fmla="*/ 199549 h 2705100"/>
                <a:gd name="connsiteX68" fmla="*/ 1054145 w 3590925"/>
                <a:gd name="connsiteY68" fmla="*/ 301466 h 2705100"/>
                <a:gd name="connsiteX69" fmla="*/ 923653 w 3590925"/>
                <a:gd name="connsiteY69" fmla="*/ 467201 h 2705100"/>
                <a:gd name="connsiteX70" fmla="*/ 884600 w 3590925"/>
                <a:gd name="connsiteY70" fmla="*/ 518636 h 2705100"/>
                <a:gd name="connsiteX71" fmla="*/ 794113 w 3590925"/>
                <a:gd name="connsiteY71" fmla="*/ 644366 h 2705100"/>
                <a:gd name="connsiteX72" fmla="*/ 607423 w 3590925"/>
                <a:gd name="connsiteY72" fmla="*/ 892016 h 2705100"/>
                <a:gd name="connsiteX73" fmla="*/ 477883 w 3590925"/>
                <a:gd name="connsiteY73" fmla="*/ 994886 h 2705100"/>
                <a:gd name="connsiteX74" fmla="*/ 414065 w 3590925"/>
                <a:gd name="connsiteY74" fmla="*/ 1037749 h 2705100"/>
                <a:gd name="connsiteX75" fmla="*/ 374060 w 3590925"/>
                <a:gd name="connsiteY75" fmla="*/ 1070134 h 2705100"/>
                <a:gd name="connsiteX76" fmla="*/ 227375 w 3590925"/>
                <a:gd name="connsiteY76" fmla="*/ 1205389 h 2705100"/>
                <a:gd name="connsiteX77" fmla="*/ 51163 w 3590925"/>
                <a:gd name="connsiteY77" fmla="*/ 1465421 h 2705100"/>
                <a:gd name="connsiteX78" fmla="*/ 7348 w 3590925"/>
                <a:gd name="connsiteY78" fmla="*/ 1641634 h 2705100"/>
                <a:gd name="connsiteX79" fmla="*/ 41638 w 3590925"/>
                <a:gd name="connsiteY79" fmla="*/ 1824514 h 2705100"/>
                <a:gd name="connsiteX80" fmla="*/ 193085 w 3590925"/>
                <a:gd name="connsiteY80" fmla="*/ 1984534 h 2705100"/>
                <a:gd name="connsiteX81" fmla="*/ 423590 w 3590925"/>
                <a:gd name="connsiteY81" fmla="*/ 2095024 h 2705100"/>
                <a:gd name="connsiteX82" fmla="*/ 625520 w 3590925"/>
                <a:gd name="connsiteY82" fmla="*/ 2161699 h 2705100"/>
                <a:gd name="connsiteX83" fmla="*/ 901745 w 3590925"/>
                <a:gd name="connsiteY83" fmla="*/ 2257902 h 2705100"/>
                <a:gd name="connsiteX84" fmla="*/ 957943 w 3590925"/>
                <a:gd name="connsiteY84" fmla="*/ 2359819 h 2705100"/>
                <a:gd name="connsiteX85" fmla="*/ 956038 w 3590925"/>
                <a:gd name="connsiteY85" fmla="*/ 2366486 h 2705100"/>
                <a:gd name="connsiteX86" fmla="*/ 957943 w 3590925"/>
                <a:gd name="connsiteY86" fmla="*/ 2368391 h 2705100"/>
                <a:gd name="connsiteX87" fmla="*/ 1140823 w 3590925"/>
                <a:gd name="connsiteY87" fmla="*/ 2496027 h 2705100"/>
                <a:gd name="connsiteX88" fmla="*/ 1160825 w 3590925"/>
                <a:gd name="connsiteY88" fmla="*/ 2503646 h 2705100"/>
                <a:gd name="connsiteX89" fmla="*/ 1169398 w 3590925"/>
                <a:gd name="connsiteY89" fmla="*/ 2503646 h 2705100"/>
                <a:gd name="connsiteX90" fmla="*/ 1235120 w 3590925"/>
                <a:gd name="connsiteY90" fmla="*/ 2524602 h 2705100"/>
                <a:gd name="connsiteX91" fmla="*/ 1330370 w 3590925"/>
                <a:gd name="connsiteY91" fmla="*/ 2587466 h 2705100"/>
                <a:gd name="connsiteX92" fmla="*/ 1529443 w 3590925"/>
                <a:gd name="connsiteY92" fmla="*/ 2701766 h 2705100"/>
                <a:gd name="connsiteX93" fmla="*/ 1598023 w 3590925"/>
                <a:gd name="connsiteY93" fmla="*/ 2669381 h 2705100"/>
                <a:gd name="connsiteX94" fmla="*/ 1727563 w 3590925"/>
                <a:gd name="connsiteY94" fmla="*/ 2597944 h 2705100"/>
                <a:gd name="connsiteX95" fmla="*/ 2065700 w 3590925"/>
                <a:gd name="connsiteY95" fmla="*/ 2573179 h 2705100"/>
                <a:gd name="connsiteX96" fmla="*/ 2208576 w 3590925"/>
                <a:gd name="connsiteY96" fmla="*/ 2568416 h 2705100"/>
                <a:gd name="connsiteX97" fmla="*/ 2347640 w 3590925"/>
                <a:gd name="connsiteY97" fmla="*/ 2561749 h 2705100"/>
                <a:gd name="connsiteX98" fmla="*/ 2915330 w 3590925"/>
                <a:gd name="connsiteY98" fmla="*/ 2549366 h 2705100"/>
                <a:gd name="connsiteX99" fmla="*/ 3272518 w 3590925"/>
                <a:gd name="connsiteY99" fmla="*/ 2593181 h 2705100"/>
                <a:gd name="connsiteX100" fmla="*/ 3417298 w 3590925"/>
                <a:gd name="connsiteY100" fmla="*/ 2614136 h 2705100"/>
                <a:gd name="connsiteX101" fmla="*/ 3406820 w 3590925"/>
                <a:gd name="connsiteY101" fmla="*/ 2594134 h 2705100"/>
                <a:gd name="connsiteX102" fmla="*/ 3323953 w 3590925"/>
                <a:gd name="connsiteY102" fmla="*/ 2419827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590925" h="2705100">
                  <a:moveTo>
                    <a:pt x="3323953" y="2419827"/>
                  </a:moveTo>
                  <a:cubicBezTo>
                    <a:pt x="3312523" y="2400777"/>
                    <a:pt x="3296330" y="2383631"/>
                    <a:pt x="3280138" y="2367439"/>
                  </a:cubicBezTo>
                  <a:cubicBezTo>
                    <a:pt x="3257278" y="2343627"/>
                    <a:pt x="3233466" y="2319814"/>
                    <a:pt x="3224893" y="2287429"/>
                  </a:cubicBezTo>
                  <a:cubicBezTo>
                    <a:pt x="3215368" y="2250281"/>
                    <a:pt x="3228703" y="2215039"/>
                    <a:pt x="3240133" y="2182654"/>
                  </a:cubicBezTo>
                  <a:cubicBezTo>
                    <a:pt x="3245848" y="2167414"/>
                    <a:pt x="3251563" y="2153127"/>
                    <a:pt x="3252516" y="2141696"/>
                  </a:cubicBezTo>
                  <a:cubicBezTo>
                    <a:pt x="3254420" y="2124552"/>
                    <a:pt x="3253468" y="2108359"/>
                    <a:pt x="3252516" y="2091214"/>
                  </a:cubicBezTo>
                  <a:cubicBezTo>
                    <a:pt x="3251563" y="2073116"/>
                    <a:pt x="3249658" y="2055019"/>
                    <a:pt x="3252516" y="2035969"/>
                  </a:cubicBezTo>
                  <a:cubicBezTo>
                    <a:pt x="3252516" y="2035016"/>
                    <a:pt x="3252516" y="2034064"/>
                    <a:pt x="3252516" y="2034064"/>
                  </a:cubicBezTo>
                  <a:cubicBezTo>
                    <a:pt x="3252516" y="2034064"/>
                    <a:pt x="3251563" y="2032159"/>
                    <a:pt x="3251563" y="2031206"/>
                  </a:cubicBezTo>
                  <a:cubicBezTo>
                    <a:pt x="3241085" y="2001679"/>
                    <a:pt x="3248705" y="1979771"/>
                    <a:pt x="3288710" y="1933099"/>
                  </a:cubicBezTo>
                  <a:cubicBezTo>
                    <a:pt x="3309666" y="1908334"/>
                    <a:pt x="3350623" y="1874044"/>
                    <a:pt x="3398248" y="1833086"/>
                  </a:cubicBezTo>
                  <a:cubicBezTo>
                    <a:pt x="3464923" y="1776889"/>
                    <a:pt x="3577318" y="1682591"/>
                    <a:pt x="3585891" y="1642586"/>
                  </a:cubicBezTo>
                  <a:cubicBezTo>
                    <a:pt x="3591605" y="1616869"/>
                    <a:pt x="3548743" y="1593056"/>
                    <a:pt x="3485878" y="1563529"/>
                  </a:cubicBezTo>
                  <a:cubicBezTo>
                    <a:pt x="3455398" y="1549241"/>
                    <a:pt x="3424918" y="1534001"/>
                    <a:pt x="3399201" y="1515904"/>
                  </a:cubicBezTo>
                  <a:cubicBezTo>
                    <a:pt x="3373483" y="1497806"/>
                    <a:pt x="3338241" y="1481614"/>
                    <a:pt x="3301093" y="1463516"/>
                  </a:cubicBezTo>
                  <a:cubicBezTo>
                    <a:pt x="3229655" y="1430179"/>
                    <a:pt x="3156313" y="1395889"/>
                    <a:pt x="3131548" y="1340644"/>
                  </a:cubicBezTo>
                  <a:cubicBezTo>
                    <a:pt x="3106783" y="1286351"/>
                    <a:pt x="3134405" y="1228249"/>
                    <a:pt x="3160123" y="1171099"/>
                  </a:cubicBezTo>
                  <a:cubicBezTo>
                    <a:pt x="3176316" y="1135856"/>
                    <a:pt x="3193460" y="1098709"/>
                    <a:pt x="3195366" y="1068229"/>
                  </a:cubicBezTo>
                  <a:cubicBezTo>
                    <a:pt x="3200128" y="985361"/>
                    <a:pt x="3180126" y="880586"/>
                    <a:pt x="3159170" y="813911"/>
                  </a:cubicBezTo>
                  <a:cubicBezTo>
                    <a:pt x="3154408" y="798671"/>
                    <a:pt x="3148693" y="784384"/>
                    <a:pt x="3142026" y="770096"/>
                  </a:cubicBezTo>
                  <a:cubicBezTo>
                    <a:pt x="3142026" y="770096"/>
                    <a:pt x="3141073" y="769144"/>
                    <a:pt x="3141073" y="769144"/>
                  </a:cubicBezTo>
                  <a:cubicBezTo>
                    <a:pt x="3139168" y="767239"/>
                    <a:pt x="3136310" y="764381"/>
                    <a:pt x="3134405" y="762476"/>
                  </a:cubicBezTo>
                  <a:cubicBezTo>
                    <a:pt x="3131548" y="759619"/>
                    <a:pt x="3127738" y="755809"/>
                    <a:pt x="3123928" y="752951"/>
                  </a:cubicBezTo>
                  <a:cubicBezTo>
                    <a:pt x="3123928" y="752951"/>
                    <a:pt x="3123928" y="752951"/>
                    <a:pt x="3122976" y="752951"/>
                  </a:cubicBezTo>
                  <a:cubicBezTo>
                    <a:pt x="3121070" y="751046"/>
                    <a:pt x="3118213" y="749141"/>
                    <a:pt x="3115355" y="747236"/>
                  </a:cubicBezTo>
                  <a:cubicBezTo>
                    <a:pt x="3114403" y="746284"/>
                    <a:pt x="3113451" y="745331"/>
                    <a:pt x="3112498" y="744379"/>
                  </a:cubicBezTo>
                  <a:cubicBezTo>
                    <a:pt x="3110593" y="742474"/>
                    <a:pt x="3107735" y="740569"/>
                    <a:pt x="3105830" y="739616"/>
                  </a:cubicBezTo>
                  <a:cubicBezTo>
                    <a:pt x="3103926" y="737711"/>
                    <a:pt x="3101068" y="735806"/>
                    <a:pt x="3099163" y="734854"/>
                  </a:cubicBezTo>
                  <a:cubicBezTo>
                    <a:pt x="3098210" y="733901"/>
                    <a:pt x="3097258" y="733901"/>
                    <a:pt x="3097258" y="732949"/>
                  </a:cubicBezTo>
                  <a:cubicBezTo>
                    <a:pt x="3089638" y="728186"/>
                    <a:pt x="3082018" y="722471"/>
                    <a:pt x="3072493" y="716756"/>
                  </a:cubicBezTo>
                  <a:cubicBezTo>
                    <a:pt x="3072493" y="716756"/>
                    <a:pt x="3071541" y="715804"/>
                    <a:pt x="3071541" y="715804"/>
                  </a:cubicBezTo>
                  <a:cubicBezTo>
                    <a:pt x="3067730" y="712946"/>
                    <a:pt x="3063920" y="711041"/>
                    <a:pt x="3059158" y="708184"/>
                  </a:cubicBezTo>
                  <a:cubicBezTo>
                    <a:pt x="3058205" y="708184"/>
                    <a:pt x="3058205" y="707231"/>
                    <a:pt x="3057253" y="707231"/>
                  </a:cubicBezTo>
                  <a:cubicBezTo>
                    <a:pt x="3053443" y="704374"/>
                    <a:pt x="3048680" y="702469"/>
                    <a:pt x="3044870" y="699611"/>
                  </a:cubicBezTo>
                  <a:cubicBezTo>
                    <a:pt x="3042013" y="697706"/>
                    <a:pt x="3040108" y="696754"/>
                    <a:pt x="3037251" y="694849"/>
                  </a:cubicBezTo>
                  <a:cubicBezTo>
                    <a:pt x="3035345" y="693896"/>
                    <a:pt x="3034393" y="692944"/>
                    <a:pt x="3032488" y="691991"/>
                  </a:cubicBezTo>
                  <a:cubicBezTo>
                    <a:pt x="3027726" y="689134"/>
                    <a:pt x="3022963" y="686276"/>
                    <a:pt x="3017248" y="683419"/>
                  </a:cubicBezTo>
                  <a:cubicBezTo>
                    <a:pt x="3002008" y="686276"/>
                    <a:pt x="2987720" y="687229"/>
                    <a:pt x="2973433" y="679609"/>
                  </a:cubicBezTo>
                  <a:cubicBezTo>
                    <a:pt x="2963908" y="673894"/>
                    <a:pt x="2956288" y="665321"/>
                    <a:pt x="2953430" y="654844"/>
                  </a:cubicBezTo>
                  <a:cubicBezTo>
                    <a:pt x="2952478" y="652939"/>
                    <a:pt x="2952478" y="651034"/>
                    <a:pt x="2952478" y="649129"/>
                  </a:cubicBezTo>
                  <a:cubicBezTo>
                    <a:pt x="2930570" y="637699"/>
                    <a:pt x="2908663" y="627221"/>
                    <a:pt x="2886755" y="615791"/>
                  </a:cubicBezTo>
                  <a:cubicBezTo>
                    <a:pt x="2880088" y="612934"/>
                    <a:pt x="2874373" y="609124"/>
                    <a:pt x="2867705" y="606266"/>
                  </a:cubicBezTo>
                  <a:cubicBezTo>
                    <a:pt x="2862943" y="603409"/>
                    <a:pt x="2858180" y="601504"/>
                    <a:pt x="2853418" y="598646"/>
                  </a:cubicBezTo>
                  <a:cubicBezTo>
                    <a:pt x="2853418" y="598646"/>
                    <a:pt x="2852466" y="598646"/>
                    <a:pt x="2852466" y="597694"/>
                  </a:cubicBezTo>
                  <a:cubicBezTo>
                    <a:pt x="2841988" y="592931"/>
                    <a:pt x="2830558" y="587216"/>
                    <a:pt x="2820080" y="582454"/>
                  </a:cubicBezTo>
                  <a:cubicBezTo>
                    <a:pt x="2818176" y="581501"/>
                    <a:pt x="2817223" y="580549"/>
                    <a:pt x="2815318" y="580549"/>
                  </a:cubicBezTo>
                  <a:cubicBezTo>
                    <a:pt x="2802935" y="574834"/>
                    <a:pt x="2791505" y="569119"/>
                    <a:pt x="2780076" y="563404"/>
                  </a:cubicBezTo>
                  <a:cubicBezTo>
                    <a:pt x="2774360" y="560546"/>
                    <a:pt x="2769598" y="558641"/>
                    <a:pt x="2763883" y="555784"/>
                  </a:cubicBezTo>
                  <a:cubicBezTo>
                    <a:pt x="2748643" y="548164"/>
                    <a:pt x="2735308" y="541496"/>
                    <a:pt x="2721020" y="534829"/>
                  </a:cubicBezTo>
                  <a:cubicBezTo>
                    <a:pt x="2721020" y="534829"/>
                    <a:pt x="2720068" y="534829"/>
                    <a:pt x="2720068" y="533876"/>
                  </a:cubicBezTo>
                  <a:cubicBezTo>
                    <a:pt x="2717210" y="531971"/>
                    <a:pt x="2713401" y="531019"/>
                    <a:pt x="2710543" y="529114"/>
                  </a:cubicBezTo>
                  <a:cubicBezTo>
                    <a:pt x="2670538" y="509111"/>
                    <a:pt x="2636248" y="491014"/>
                    <a:pt x="2608626" y="474821"/>
                  </a:cubicBezTo>
                  <a:cubicBezTo>
                    <a:pt x="2604816" y="472916"/>
                    <a:pt x="2601958" y="471011"/>
                    <a:pt x="2599101" y="469106"/>
                  </a:cubicBezTo>
                  <a:cubicBezTo>
                    <a:pt x="2551476" y="445294"/>
                    <a:pt x="2505755" y="423386"/>
                    <a:pt x="2476228" y="415766"/>
                  </a:cubicBezTo>
                  <a:cubicBezTo>
                    <a:pt x="2443843" y="406241"/>
                    <a:pt x="2435270" y="410051"/>
                    <a:pt x="2419078" y="417671"/>
                  </a:cubicBezTo>
                  <a:cubicBezTo>
                    <a:pt x="2402885" y="425291"/>
                    <a:pt x="2381931" y="434816"/>
                    <a:pt x="2343831" y="435769"/>
                  </a:cubicBezTo>
                  <a:cubicBezTo>
                    <a:pt x="2334306" y="435769"/>
                    <a:pt x="2324781" y="436721"/>
                    <a:pt x="2313351" y="436721"/>
                  </a:cubicBezTo>
                  <a:cubicBezTo>
                    <a:pt x="2237151" y="438626"/>
                    <a:pt x="2132376" y="441484"/>
                    <a:pt x="2041888" y="426244"/>
                  </a:cubicBezTo>
                  <a:cubicBezTo>
                    <a:pt x="1934255" y="407194"/>
                    <a:pt x="1817098" y="370999"/>
                    <a:pt x="1728515" y="328136"/>
                  </a:cubicBezTo>
                  <a:cubicBezTo>
                    <a:pt x="1635170" y="283369"/>
                    <a:pt x="1556113" y="215741"/>
                    <a:pt x="1493248" y="161449"/>
                  </a:cubicBezTo>
                  <a:cubicBezTo>
                    <a:pt x="1464673" y="136684"/>
                    <a:pt x="1440860" y="103346"/>
                    <a:pt x="1418953" y="73819"/>
                  </a:cubicBezTo>
                  <a:cubicBezTo>
                    <a:pt x="1402760" y="65246"/>
                    <a:pt x="1387520" y="56674"/>
                    <a:pt x="1374185" y="47149"/>
                  </a:cubicBezTo>
                  <a:cubicBezTo>
                    <a:pt x="1372280" y="46196"/>
                    <a:pt x="1370375" y="44291"/>
                    <a:pt x="1368470" y="43339"/>
                  </a:cubicBezTo>
                  <a:cubicBezTo>
                    <a:pt x="1368470" y="43339"/>
                    <a:pt x="1367518" y="42386"/>
                    <a:pt x="1367518" y="42386"/>
                  </a:cubicBezTo>
                  <a:cubicBezTo>
                    <a:pt x="1349420" y="30004"/>
                    <a:pt x="1338943" y="18574"/>
                    <a:pt x="1331323" y="7144"/>
                  </a:cubicBezTo>
                  <a:cubicBezTo>
                    <a:pt x="1312273" y="22384"/>
                    <a:pt x="1287508" y="53816"/>
                    <a:pt x="1269410" y="76676"/>
                  </a:cubicBezTo>
                  <a:cubicBezTo>
                    <a:pt x="1252265" y="99536"/>
                    <a:pt x="1233215" y="122396"/>
                    <a:pt x="1215118" y="140494"/>
                  </a:cubicBezTo>
                  <a:cubicBezTo>
                    <a:pt x="1198925" y="157639"/>
                    <a:pt x="1177970" y="177641"/>
                    <a:pt x="1155110" y="199549"/>
                  </a:cubicBezTo>
                  <a:cubicBezTo>
                    <a:pt x="1122725" y="230029"/>
                    <a:pt x="1086530" y="265271"/>
                    <a:pt x="1054145" y="301466"/>
                  </a:cubicBezTo>
                  <a:cubicBezTo>
                    <a:pt x="1010330" y="351949"/>
                    <a:pt x="975088" y="397669"/>
                    <a:pt x="923653" y="467201"/>
                  </a:cubicBezTo>
                  <a:cubicBezTo>
                    <a:pt x="911270" y="483394"/>
                    <a:pt x="898888" y="500539"/>
                    <a:pt x="884600" y="518636"/>
                  </a:cubicBezTo>
                  <a:cubicBezTo>
                    <a:pt x="858883" y="551974"/>
                    <a:pt x="827450" y="596741"/>
                    <a:pt x="794113" y="644366"/>
                  </a:cubicBezTo>
                  <a:cubicBezTo>
                    <a:pt x="731248" y="733901"/>
                    <a:pt x="658858" y="834866"/>
                    <a:pt x="607423" y="892016"/>
                  </a:cubicBezTo>
                  <a:cubicBezTo>
                    <a:pt x="555988" y="949166"/>
                    <a:pt x="514078" y="972979"/>
                    <a:pt x="477883" y="994886"/>
                  </a:cubicBezTo>
                  <a:cubicBezTo>
                    <a:pt x="455975" y="1007269"/>
                    <a:pt x="435973" y="1019651"/>
                    <a:pt x="414065" y="1037749"/>
                  </a:cubicBezTo>
                  <a:cubicBezTo>
                    <a:pt x="400730" y="1048226"/>
                    <a:pt x="387395" y="1059656"/>
                    <a:pt x="374060" y="1070134"/>
                  </a:cubicBezTo>
                  <a:cubicBezTo>
                    <a:pt x="322625" y="1111091"/>
                    <a:pt x="275000" y="1150144"/>
                    <a:pt x="227375" y="1205389"/>
                  </a:cubicBezTo>
                  <a:cubicBezTo>
                    <a:pt x="163558" y="1280636"/>
                    <a:pt x="86405" y="1394936"/>
                    <a:pt x="51163" y="1465421"/>
                  </a:cubicBezTo>
                  <a:cubicBezTo>
                    <a:pt x="15920" y="1535906"/>
                    <a:pt x="8300" y="1580674"/>
                    <a:pt x="7348" y="1641634"/>
                  </a:cubicBezTo>
                  <a:cubicBezTo>
                    <a:pt x="5443" y="1718786"/>
                    <a:pt x="16873" y="1778794"/>
                    <a:pt x="41638" y="1824514"/>
                  </a:cubicBezTo>
                  <a:cubicBezTo>
                    <a:pt x="70213" y="1877854"/>
                    <a:pt x="125458" y="1935956"/>
                    <a:pt x="193085" y="1984534"/>
                  </a:cubicBezTo>
                  <a:cubicBezTo>
                    <a:pt x="257855" y="2030254"/>
                    <a:pt x="309290" y="2050256"/>
                    <a:pt x="423590" y="2095024"/>
                  </a:cubicBezTo>
                  <a:cubicBezTo>
                    <a:pt x="472168" y="2114074"/>
                    <a:pt x="547415" y="2136934"/>
                    <a:pt x="625520" y="2161699"/>
                  </a:cubicBezTo>
                  <a:cubicBezTo>
                    <a:pt x="735058" y="2195989"/>
                    <a:pt x="848405" y="2231231"/>
                    <a:pt x="901745" y="2257902"/>
                  </a:cubicBezTo>
                  <a:cubicBezTo>
                    <a:pt x="968420" y="2292191"/>
                    <a:pt x="968420" y="2326481"/>
                    <a:pt x="957943" y="2359819"/>
                  </a:cubicBezTo>
                  <a:cubicBezTo>
                    <a:pt x="956990" y="2361724"/>
                    <a:pt x="956038" y="2364581"/>
                    <a:pt x="956038" y="2366486"/>
                  </a:cubicBezTo>
                  <a:cubicBezTo>
                    <a:pt x="956038" y="2367439"/>
                    <a:pt x="956990" y="2367439"/>
                    <a:pt x="957943" y="2368391"/>
                  </a:cubicBezTo>
                  <a:cubicBezTo>
                    <a:pt x="995090" y="2405539"/>
                    <a:pt x="1095103" y="2470309"/>
                    <a:pt x="1140823" y="2496027"/>
                  </a:cubicBezTo>
                  <a:cubicBezTo>
                    <a:pt x="1154158" y="2503646"/>
                    <a:pt x="1157015" y="2503646"/>
                    <a:pt x="1160825" y="2503646"/>
                  </a:cubicBezTo>
                  <a:cubicBezTo>
                    <a:pt x="1163683" y="2503646"/>
                    <a:pt x="1166540" y="2503646"/>
                    <a:pt x="1169398" y="2503646"/>
                  </a:cubicBezTo>
                  <a:cubicBezTo>
                    <a:pt x="1183685" y="2503646"/>
                    <a:pt x="1201783" y="2507456"/>
                    <a:pt x="1235120" y="2524602"/>
                  </a:cubicBezTo>
                  <a:cubicBezTo>
                    <a:pt x="1259885" y="2536984"/>
                    <a:pt x="1292270" y="2560796"/>
                    <a:pt x="1330370" y="2587466"/>
                  </a:cubicBezTo>
                  <a:cubicBezTo>
                    <a:pt x="1394188" y="2633186"/>
                    <a:pt x="1480865" y="2695099"/>
                    <a:pt x="1529443" y="2701766"/>
                  </a:cubicBezTo>
                  <a:cubicBezTo>
                    <a:pt x="1556113" y="2705577"/>
                    <a:pt x="1570400" y="2694146"/>
                    <a:pt x="1598023" y="2669381"/>
                  </a:cubicBezTo>
                  <a:cubicBezTo>
                    <a:pt x="1626598" y="2642711"/>
                    <a:pt x="1662793" y="2610327"/>
                    <a:pt x="1727563" y="2597944"/>
                  </a:cubicBezTo>
                  <a:cubicBezTo>
                    <a:pt x="1815193" y="2580799"/>
                    <a:pt x="1931398" y="2576989"/>
                    <a:pt x="2065700" y="2573179"/>
                  </a:cubicBezTo>
                  <a:cubicBezTo>
                    <a:pt x="2111420" y="2572227"/>
                    <a:pt x="2159045" y="2570321"/>
                    <a:pt x="2208576" y="2568416"/>
                  </a:cubicBezTo>
                  <a:cubicBezTo>
                    <a:pt x="2250485" y="2566511"/>
                    <a:pt x="2298110" y="2564606"/>
                    <a:pt x="2347640" y="2561749"/>
                  </a:cubicBezTo>
                  <a:cubicBezTo>
                    <a:pt x="2527663" y="2553177"/>
                    <a:pt x="2751501" y="2542699"/>
                    <a:pt x="2915330" y="2549366"/>
                  </a:cubicBezTo>
                  <a:cubicBezTo>
                    <a:pt x="3035345" y="2554129"/>
                    <a:pt x="3166791" y="2576036"/>
                    <a:pt x="3272518" y="2593181"/>
                  </a:cubicBezTo>
                  <a:cubicBezTo>
                    <a:pt x="3329668" y="2602706"/>
                    <a:pt x="3381103" y="2611279"/>
                    <a:pt x="3417298" y="2614136"/>
                  </a:cubicBezTo>
                  <a:cubicBezTo>
                    <a:pt x="3413488" y="2608421"/>
                    <a:pt x="3409678" y="2601754"/>
                    <a:pt x="3406820" y="2594134"/>
                  </a:cubicBezTo>
                  <a:cubicBezTo>
                    <a:pt x="3390628" y="2554129"/>
                    <a:pt x="3352528" y="2468404"/>
                    <a:pt x="3323953" y="2419827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xmlns="" id="{E665F179-638C-463C-A921-962D22F8467B}"/>
                </a:ext>
              </a:extLst>
            </p:cNvPr>
            <p:cNvSpPr/>
            <p:nvPr/>
          </p:nvSpPr>
          <p:spPr>
            <a:xfrm>
              <a:off x="6632507" y="2502969"/>
              <a:ext cx="798406" cy="573215"/>
            </a:xfrm>
            <a:custGeom>
              <a:avLst/>
              <a:gdLst>
                <a:gd name="connsiteX0" fmla="*/ 28099 w 2971800"/>
                <a:gd name="connsiteY0" fmla="*/ 1764506 h 2133600"/>
                <a:gd name="connsiteX1" fmla="*/ 80486 w 2971800"/>
                <a:gd name="connsiteY1" fmla="*/ 1794986 h 2133600"/>
                <a:gd name="connsiteX2" fmla="*/ 89059 w 2971800"/>
                <a:gd name="connsiteY2" fmla="*/ 1799749 h 2133600"/>
                <a:gd name="connsiteX3" fmla="*/ 170974 w 2971800"/>
                <a:gd name="connsiteY3" fmla="*/ 1851184 h 2133600"/>
                <a:gd name="connsiteX4" fmla="*/ 218599 w 2971800"/>
                <a:gd name="connsiteY4" fmla="*/ 1903571 h 2133600"/>
                <a:gd name="connsiteX5" fmla="*/ 290989 w 2971800"/>
                <a:gd name="connsiteY5" fmla="*/ 1971199 h 2133600"/>
                <a:gd name="connsiteX6" fmla="*/ 559594 w 2971800"/>
                <a:gd name="connsiteY6" fmla="*/ 2100739 h 2133600"/>
                <a:gd name="connsiteX7" fmla="*/ 733901 w 2971800"/>
                <a:gd name="connsiteY7" fmla="*/ 2125504 h 2133600"/>
                <a:gd name="connsiteX8" fmla="*/ 780574 w 2971800"/>
                <a:gd name="connsiteY8" fmla="*/ 2128361 h 2133600"/>
                <a:gd name="connsiteX9" fmla="*/ 965359 w 2971800"/>
                <a:gd name="connsiteY9" fmla="*/ 2128361 h 2133600"/>
                <a:gd name="connsiteX10" fmla="*/ 1046321 w 2971800"/>
                <a:gd name="connsiteY10" fmla="*/ 2108359 h 2133600"/>
                <a:gd name="connsiteX11" fmla="*/ 1118711 w 2971800"/>
                <a:gd name="connsiteY11" fmla="*/ 2090261 h 2133600"/>
                <a:gd name="connsiteX12" fmla="*/ 1170146 w 2971800"/>
                <a:gd name="connsiteY12" fmla="*/ 2096929 h 2133600"/>
                <a:gd name="connsiteX13" fmla="*/ 1179671 w 2971800"/>
                <a:gd name="connsiteY13" fmla="*/ 2092166 h 2133600"/>
                <a:gd name="connsiteX14" fmla="*/ 1201579 w 2971800"/>
                <a:gd name="connsiteY14" fmla="*/ 2083594 h 2133600"/>
                <a:gd name="connsiteX15" fmla="*/ 1204436 w 2971800"/>
                <a:gd name="connsiteY15" fmla="*/ 2082641 h 2133600"/>
                <a:gd name="connsiteX16" fmla="*/ 1210151 w 2971800"/>
                <a:gd name="connsiteY16" fmla="*/ 2080736 h 2133600"/>
                <a:gd name="connsiteX17" fmla="*/ 1270159 w 2971800"/>
                <a:gd name="connsiteY17" fmla="*/ 2066449 h 2133600"/>
                <a:gd name="connsiteX18" fmla="*/ 1270159 w 2971800"/>
                <a:gd name="connsiteY18" fmla="*/ 2066449 h 2133600"/>
                <a:gd name="connsiteX19" fmla="*/ 1290161 w 2971800"/>
                <a:gd name="connsiteY19" fmla="*/ 2061686 h 2133600"/>
                <a:gd name="connsiteX20" fmla="*/ 1385411 w 2971800"/>
                <a:gd name="connsiteY20" fmla="*/ 1993106 h 2133600"/>
                <a:gd name="connsiteX21" fmla="*/ 1393984 w 2971800"/>
                <a:gd name="connsiteY21" fmla="*/ 1983581 h 2133600"/>
                <a:gd name="connsiteX22" fmla="*/ 1393031 w 2971800"/>
                <a:gd name="connsiteY22" fmla="*/ 1977866 h 2133600"/>
                <a:gd name="connsiteX23" fmla="*/ 1391126 w 2971800"/>
                <a:gd name="connsiteY23" fmla="*/ 1969294 h 2133600"/>
                <a:gd name="connsiteX24" fmla="*/ 1390174 w 2971800"/>
                <a:gd name="connsiteY24" fmla="*/ 1964531 h 2133600"/>
                <a:gd name="connsiteX25" fmla="*/ 1386364 w 2971800"/>
                <a:gd name="connsiteY25" fmla="*/ 1950244 h 2133600"/>
                <a:gd name="connsiteX26" fmla="*/ 1479709 w 2971800"/>
                <a:gd name="connsiteY26" fmla="*/ 1720691 h 2133600"/>
                <a:gd name="connsiteX27" fmla="*/ 1482566 w 2971800"/>
                <a:gd name="connsiteY27" fmla="*/ 1719739 h 2133600"/>
                <a:gd name="connsiteX28" fmla="*/ 1531144 w 2971800"/>
                <a:gd name="connsiteY28" fmla="*/ 1702594 h 2133600"/>
                <a:gd name="connsiteX29" fmla="*/ 1707356 w 2971800"/>
                <a:gd name="connsiteY29" fmla="*/ 1651159 h 2133600"/>
                <a:gd name="connsiteX30" fmla="*/ 2082641 w 2971800"/>
                <a:gd name="connsiteY30" fmla="*/ 1593056 h 2133600"/>
                <a:gd name="connsiteX31" fmla="*/ 2282666 w 2971800"/>
                <a:gd name="connsiteY31" fmla="*/ 1573054 h 2133600"/>
                <a:gd name="connsiteX32" fmla="*/ 2491264 w 2971800"/>
                <a:gd name="connsiteY32" fmla="*/ 1551146 h 2133600"/>
                <a:gd name="connsiteX33" fmla="*/ 2482691 w 2971800"/>
                <a:gd name="connsiteY33" fmla="*/ 1519714 h 2133600"/>
                <a:gd name="connsiteX34" fmla="*/ 2483644 w 2971800"/>
                <a:gd name="connsiteY34" fmla="*/ 1501616 h 2133600"/>
                <a:gd name="connsiteX35" fmla="*/ 2503646 w 2971800"/>
                <a:gd name="connsiteY35" fmla="*/ 1368266 h 2133600"/>
                <a:gd name="connsiteX36" fmla="*/ 2503646 w 2971800"/>
                <a:gd name="connsiteY36" fmla="*/ 1344454 h 2133600"/>
                <a:gd name="connsiteX37" fmla="*/ 2503646 w 2971800"/>
                <a:gd name="connsiteY37" fmla="*/ 1343501 h 2133600"/>
                <a:gd name="connsiteX38" fmla="*/ 2504599 w 2971800"/>
                <a:gd name="connsiteY38" fmla="*/ 1333024 h 2133600"/>
                <a:gd name="connsiteX39" fmla="*/ 2544604 w 2971800"/>
                <a:gd name="connsiteY39" fmla="*/ 1274921 h 2133600"/>
                <a:gd name="connsiteX40" fmla="*/ 2544604 w 2971800"/>
                <a:gd name="connsiteY40" fmla="*/ 1274921 h 2133600"/>
                <a:gd name="connsiteX41" fmla="*/ 2554129 w 2971800"/>
                <a:gd name="connsiteY41" fmla="*/ 1269206 h 2133600"/>
                <a:gd name="connsiteX42" fmla="*/ 2564606 w 2971800"/>
                <a:gd name="connsiteY42" fmla="*/ 1263491 h 2133600"/>
                <a:gd name="connsiteX43" fmla="*/ 2566511 w 2971800"/>
                <a:gd name="connsiteY43" fmla="*/ 1262539 h 2133600"/>
                <a:gd name="connsiteX44" fmla="*/ 2577941 w 2971800"/>
                <a:gd name="connsiteY44" fmla="*/ 1256824 h 2133600"/>
                <a:gd name="connsiteX45" fmla="*/ 2579846 w 2971800"/>
                <a:gd name="connsiteY45" fmla="*/ 1255871 h 2133600"/>
                <a:gd name="connsiteX46" fmla="*/ 2588419 w 2971800"/>
                <a:gd name="connsiteY46" fmla="*/ 1252061 h 2133600"/>
                <a:gd name="connsiteX47" fmla="*/ 2604611 w 2971800"/>
                <a:gd name="connsiteY47" fmla="*/ 1246346 h 2133600"/>
                <a:gd name="connsiteX48" fmla="*/ 2612231 w 2971800"/>
                <a:gd name="connsiteY48" fmla="*/ 1243489 h 2133600"/>
                <a:gd name="connsiteX49" fmla="*/ 2615089 w 2971800"/>
                <a:gd name="connsiteY49" fmla="*/ 1242536 h 2133600"/>
                <a:gd name="connsiteX50" fmla="*/ 2683669 w 2971800"/>
                <a:gd name="connsiteY50" fmla="*/ 1224439 h 2133600"/>
                <a:gd name="connsiteX51" fmla="*/ 2749391 w 2971800"/>
                <a:gd name="connsiteY51" fmla="*/ 1203484 h 2133600"/>
                <a:gd name="connsiteX52" fmla="*/ 2811304 w 2971800"/>
                <a:gd name="connsiteY52" fmla="*/ 1200626 h 2133600"/>
                <a:gd name="connsiteX53" fmla="*/ 2812256 w 2971800"/>
                <a:gd name="connsiteY53" fmla="*/ 1200626 h 2133600"/>
                <a:gd name="connsiteX54" fmla="*/ 2820829 w 2971800"/>
                <a:gd name="connsiteY54" fmla="*/ 1198721 h 2133600"/>
                <a:gd name="connsiteX55" fmla="*/ 2835116 w 2971800"/>
                <a:gd name="connsiteY55" fmla="*/ 1196816 h 2133600"/>
                <a:gd name="connsiteX56" fmla="*/ 2845594 w 2971800"/>
                <a:gd name="connsiteY56" fmla="*/ 1195864 h 2133600"/>
                <a:gd name="connsiteX57" fmla="*/ 2849404 w 2971800"/>
                <a:gd name="connsiteY57" fmla="*/ 1195864 h 2133600"/>
                <a:gd name="connsiteX58" fmla="*/ 2861786 w 2971800"/>
                <a:gd name="connsiteY58" fmla="*/ 1196816 h 2133600"/>
                <a:gd name="connsiteX59" fmla="*/ 2863691 w 2971800"/>
                <a:gd name="connsiteY59" fmla="*/ 1196816 h 2133600"/>
                <a:gd name="connsiteX60" fmla="*/ 2875121 w 2971800"/>
                <a:gd name="connsiteY60" fmla="*/ 1197769 h 2133600"/>
                <a:gd name="connsiteX61" fmla="*/ 2878931 w 2971800"/>
                <a:gd name="connsiteY61" fmla="*/ 1197769 h 2133600"/>
                <a:gd name="connsiteX62" fmla="*/ 2888456 w 2971800"/>
                <a:gd name="connsiteY62" fmla="*/ 1199674 h 2133600"/>
                <a:gd name="connsiteX63" fmla="*/ 2894171 w 2971800"/>
                <a:gd name="connsiteY63" fmla="*/ 1200626 h 2133600"/>
                <a:gd name="connsiteX64" fmla="*/ 2900839 w 2971800"/>
                <a:gd name="connsiteY64" fmla="*/ 1202531 h 2133600"/>
                <a:gd name="connsiteX65" fmla="*/ 2909411 w 2971800"/>
                <a:gd name="connsiteY65" fmla="*/ 1204436 h 2133600"/>
                <a:gd name="connsiteX66" fmla="*/ 2913221 w 2971800"/>
                <a:gd name="connsiteY66" fmla="*/ 1205389 h 2133600"/>
                <a:gd name="connsiteX67" fmla="*/ 2924652 w 2971800"/>
                <a:gd name="connsiteY67" fmla="*/ 1208246 h 2133600"/>
                <a:gd name="connsiteX68" fmla="*/ 2926556 w 2971800"/>
                <a:gd name="connsiteY68" fmla="*/ 1208246 h 2133600"/>
                <a:gd name="connsiteX69" fmla="*/ 2935129 w 2971800"/>
                <a:gd name="connsiteY69" fmla="*/ 1211104 h 2133600"/>
                <a:gd name="connsiteX70" fmla="*/ 2940844 w 2971800"/>
                <a:gd name="connsiteY70" fmla="*/ 1212056 h 2133600"/>
                <a:gd name="connsiteX71" fmla="*/ 2968466 w 2971800"/>
                <a:gd name="connsiteY71" fmla="*/ 1219676 h 2133600"/>
                <a:gd name="connsiteX72" fmla="*/ 2930366 w 2971800"/>
                <a:gd name="connsiteY72" fmla="*/ 1129189 h 2133600"/>
                <a:gd name="connsiteX73" fmla="*/ 2895124 w 2971800"/>
                <a:gd name="connsiteY73" fmla="*/ 1046321 h 2133600"/>
                <a:gd name="connsiteX74" fmla="*/ 2893219 w 2971800"/>
                <a:gd name="connsiteY74" fmla="*/ 1039654 h 2133600"/>
                <a:gd name="connsiteX75" fmla="*/ 2808446 w 2971800"/>
                <a:gd name="connsiteY75" fmla="*/ 870109 h 2133600"/>
                <a:gd name="connsiteX76" fmla="*/ 2783681 w 2971800"/>
                <a:gd name="connsiteY76" fmla="*/ 867251 h 2133600"/>
                <a:gd name="connsiteX77" fmla="*/ 2670334 w 2971800"/>
                <a:gd name="connsiteY77" fmla="*/ 892969 h 2133600"/>
                <a:gd name="connsiteX78" fmla="*/ 2656999 w 2971800"/>
                <a:gd name="connsiteY78" fmla="*/ 899636 h 2133600"/>
                <a:gd name="connsiteX79" fmla="*/ 2526506 w 2971800"/>
                <a:gd name="connsiteY79" fmla="*/ 942499 h 2133600"/>
                <a:gd name="connsiteX80" fmla="*/ 2524602 w 2971800"/>
                <a:gd name="connsiteY80" fmla="*/ 942499 h 2133600"/>
                <a:gd name="connsiteX81" fmla="*/ 2524602 w 2971800"/>
                <a:gd name="connsiteY81" fmla="*/ 942499 h 2133600"/>
                <a:gd name="connsiteX82" fmla="*/ 2524602 w 2971800"/>
                <a:gd name="connsiteY82" fmla="*/ 942499 h 2133600"/>
                <a:gd name="connsiteX83" fmla="*/ 2517934 w 2971800"/>
                <a:gd name="connsiteY83" fmla="*/ 941546 h 2133600"/>
                <a:gd name="connsiteX84" fmla="*/ 2440781 w 2971800"/>
                <a:gd name="connsiteY84" fmla="*/ 927259 h 2133600"/>
                <a:gd name="connsiteX85" fmla="*/ 2373154 w 2971800"/>
                <a:gd name="connsiteY85" fmla="*/ 858679 h 2133600"/>
                <a:gd name="connsiteX86" fmla="*/ 2368391 w 2971800"/>
                <a:gd name="connsiteY86" fmla="*/ 852964 h 2133600"/>
                <a:gd name="connsiteX87" fmla="*/ 2356009 w 2971800"/>
                <a:gd name="connsiteY87" fmla="*/ 836771 h 2133600"/>
                <a:gd name="connsiteX88" fmla="*/ 2354104 w 2971800"/>
                <a:gd name="connsiteY88" fmla="*/ 833914 h 2133600"/>
                <a:gd name="connsiteX89" fmla="*/ 2286477 w 2971800"/>
                <a:gd name="connsiteY89" fmla="*/ 722471 h 2133600"/>
                <a:gd name="connsiteX90" fmla="*/ 2248377 w 2971800"/>
                <a:gd name="connsiteY90" fmla="*/ 561499 h 2133600"/>
                <a:gd name="connsiteX91" fmla="*/ 2228374 w 2971800"/>
                <a:gd name="connsiteY91" fmla="*/ 462439 h 2133600"/>
                <a:gd name="connsiteX92" fmla="*/ 2217896 w 2971800"/>
                <a:gd name="connsiteY92" fmla="*/ 435769 h 2133600"/>
                <a:gd name="connsiteX93" fmla="*/ 2206466 w 2971800"/>
                <a:gd name="connsiteY93" fmla="*/ 419576 h 2133600"/>
                <a:gd name="connsiteX94" fmla="*/ 2203609 w 2971800"/>
                <a:gd name="connsiteY94" fmla="*/ 414814 h 2133600"/>
                <a:gd name="connsiteX95" fmla="*/ 2188369 w 2971800"/>
                <a:gd name="connsiteY95" fmla="*/ 394811 h 2133600"/>
                <a:gd name="connsiteX96" fmla="*/ 2185511 w 2971800"/>
                <a:gd name="connsiteY96" fmla="*/ 390049 h 2133600"/>
                <a:gd name="connsiteX97" fmla="*/ 2172177 w 2971800"/>
                <a:gd name="connsiteY97" fmla="*/ 372904 h 2133600"/>
                <a:gd name="connsiteX98" fmla="*/ 2147411 w 2971800"/>
                <a:gd name="connsiteY98" fmla="*/ 339566 h 2133600"/>
                <a:gd name="connsiteX99" fmla="*/ 2127409 w 2971800"/>
                <a:gd name="connsiteY99" fmla="*/ 312896 h 2133600"/>
                <a:gd name="connsiteX100" fmla="*/ 2120741 w 2971800"/>
                <a:gd name="connsiteY100" fmla="*/ 306229 h 2133600"/>
                <a:gd name="connsiteX101" fmla="*/ 2051209 w 2971800"/>
                <a:gd name="connsiteY101" fmla="*/ 222409 h 2133600"/>
                <a:gd name="connsiteX102" fmla="*/ 1949291 w 2971800"/>
                <a:gd name="connsiteY102" fmla="*/ 29051 h 2133600"/>
                <a:gd name="connsiteX103" fmla="*/ 1938814 w 2971800"/>
                <a:gd name="connsiteY103" fmla="*/ 7144 h 2133600"/>
                <a:gd name="connsiteX104" fmla="*/ 1872139 w 2971800"/>
                <a:gd name="connsiteY104" fmla="*/ 35719 h 2133600"/>
                <a:gd name="connsiteX105" fmla="*/ 1483519 w 2971800"/>
                <a:gd name="connsiteY105" fmla="*/ 179546 h 2133600"/>
                <a:gd name="connsiteX106" fmla="*/ 1236821 w 2971800"/>
                <a:gd name="connsiteY106" fmla="*/ 156686 h 2133600"/>
                <a:gd name="connsiteX107" fmla="*/ 1137761 w 2971800"/>
                <a:gd name="connsiteY107" fmla="*/ 131921 h 2133600"/>
                <a:gd name="connsiteX108" fmla="*/ 993934 w 2971800"/>
                <a:gd name="connsiteY108" fmla="*/ 96679 h 2133600"/>
                <a:gd name="connsiteX109" fmla="*/ 765334 w 2971800"/>
                <a:gd name="connsiteY109" fmla="*/ 55721 h 2133600"/>
                <a:gd name="connsiteX110" fmla="*/ 571976 w 2971800"/>
                <a:gd name="connsiteY110" fmla="*/ 181451 h 2133600"/>
                <a:gd name="connsiteX111" fmla="*/ 584359 w 2971800"/>
                <a:gd name="connsiteY111" fmla="*/ 405289 h 2133600"/>
                <a:gd name="connsiteX112" fmla="*/ 658654 w 2971800"/>
                <a:gd name="connsiteY112" fmla="*/ 551974 h 2133600"/>
                <a:gd name="connsiteX113" fmla="*/ 716756 w 2971800"/>
                <a:gd name="connsiteY113" fmla="*/ 659606 h 2133600"/>
                <a:gd name="connsiteX114" fmla="*/ 767239 w 2971800"/>
                <a:gd name="connsiteY114" fmla="*/ 855821 h 2133600"/>
                <a:gd name="connsiteX115" fmla="*/ 703421 w 2971800"/>
                <a:gd name="connsiteY115" fmla="*/ 1019651 h 2133600"/>
                <a:gd name="connsiteX116" fmla="*/ 695801 w 2971800"/>
                <a:gd name="connsiteY116" fmla="*/ 1032986 h 2133600"/>
                <a:gd name="connsiteX117" fmla="*/ 647224 w 2971800"/>
                <a:gd name="connsiteY117" fmla="*/ 1091089 h 2133600"/>
                <a:gd name="connsiteX118" fmla="*/ 611029 w 2971800"/>
                <a:gd name="connsiteY118" fmla="*/ 1135856 h 2133600"/>
                <a:gd name="connsiteX119" fmla="*/ 598646 w 2971800"/>
                <a:gd name="connsiteY119" fmla="*/ 1193006 h 2133600"/>
                <a:gd name="connsiteX120" fmla="*/ 573881 w 2971800"/>
                <a:gd name="connsiteY120" fmla="*/ 1297781 h 2133600"/>
                <a:gd name="connsiteX121" fmla="*/ 556736 w 2971800"/>
                <a:gd name="connsiteY121" fmla="*/ 1346359 h 2133600"/>
                <a:gd name="connsiteX122" fmla="*/ 431006 w 2971800"/>
                <a:gd name="connsiteY122" fmla="*/ 1549241 h 2133600"/>
                <a:gd name="connsiteX123" fmla="*/ 195739 w 2971800"/>
                <a:gd name="connsiteY123" fmla="*/ 1656874 h 2133600"/>
                <a:gd name="connsiteX124" fmla="*/ 27146 w 2971800"/>
                <a:gd name="connsiteY124" fmla="*/ 1727359 h 2133600"/>
                <a:gd name="connsiteX125" fmla="*/ 7144 w 2971800"/>
                <a:gd name="connsiteY125" fmla="*/ 1742599 h 2133600"/>
                <a:gd name="connsiteX126" fmla="*/ 7144 w 2971800"/>
                <a:gd name="connsiteY126" fmla="*/ 1742599 h 2133600"/>
                <a:gd name="connsiteX127" fmla="*/ 7144 w 2971800"/>
                <a:gd name="connsiteY127" fmla="*/ 1743551 h 2133600"/>
                <a:gd name="connsiteX128" fmla="*/ 28099 w 2971800"/>
                <a:gd name="connsiteY128" fmla="*/ 1764506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971800" h="2133600">
                  <a:moveTo>
                    <a:pt x="28099" y="1764506"/>
                  </a:moveTo>
                  <a:cubicBezTo>
                    <a:pt x="44291" y="1774984"/>
                    <a:pt x="64294" y="1786414"/>
                    <a:pt x="80486" y="1794986"/>
                  </a:cubicBezTo>
                  <a:cubicBezTo>
                    <a:pt x="83344" y="1796891"/>
                    <a:pt x="86201" y="1797844"/>
                    <a:pt x="89059" y="1799749"/>
                  </a:cubicBezTo>
                  <a:cubicBezTo>
                    <a:pt x="121444" y="1816894"/>
                    <a:pt x="151924" y="1833086"/>
                    <a:pt x="170974" y="1851184"/>
                  </a:cubicBezTo>
                  <a:cubicBezTo>
                    <a:pt x="191929" y="1870234"/>
                    <a:pt x="205264" y="1888331"/>
                    <a:pt x="218599" y="1903571"/>
                  </a:cubicBezTo>
                  <a:cubicBezTo>
                    <a:pt x="237649" y="1927384"/>
                    <a:pt x="253841" y="1947386"/>
                    <a:pt x="290989" y="1971199"/>
                  </a:cubicBezTo>
                  <a:cubicBezTo>
                    <a:pt x="356711" y="2013109"/>
                    <a:pt x="480536" y="2075974"/>
                    <a:pt x="559594" y="2100739"/>
                  </a:cubicBezTo>
                  <a:cubicBezTo>
                    <a:pt x="621506" y="2120741"/>
                    <a:pt x="678656" y="2122646"/>
                    <a:pt x="733901" y="2125504"/>
                  </a:cubicBezTo>
                  <a:cubicBezTo>
                    <a:pt x="750094" y="2126456"/>
                    <a:pt x="765334" y="2126456"/>
                    <a:pt x="780574" y="2128361"/>
                  </a:cubicBezTo>
                  <a:cubicBezTo>
                    <a:pt x="860584" y="2134076"/>
                    <a:pt x="917734" y="2134076"/>
                    <a:pt x="965359" y="2128361"/>
                  </a:cubicBezTo>
                  <a:cubicBezTo>
                    <a:pt x="992981" y="2125504"/>
                    <a:pt x="1019651" y="2116931"/>
                    <a:pt x="1046321" y="2108359"/>
                  </a:cubicBezTo>
                  <a:cubicBezTo>
                    <a:pt x="1071086" y="2100739"/>
                    <a:pt x="1094899" y="2093119"/>
                    <a:pt x="1118711" y="2090261"/>
                  </a:cubicBezTo>
                  <a:cubicBezTo>
                    <a:pt x="1140619" y="2087404"/>
                    <a:pt x="1156811" y="2092166"/>
                    <a:pt x="1170146" y="2096929"/>
                  </a:cubicBezTo>
                  <a:lnTo>
                    <a:pt x="1179671" y="2092166"/>
                  </a:lnTo>
                  <a:cubicBezTo>
                    <a:pt x="1186339" y="2089309"/>
                    <a:pt x="1193006" y="2086451"/>
                    <a:pt x="1201579" y="2083594"/>
                  </a:cubicBezTo>
                  <a:cubicBezTo>
                    <a:pt x="1202531" y="2083594"/>
                    <a:pt x="1203484" y="2082641"/>
                    <a:pt x="1204436" y="2082641"/>
                  </a:cubicBezTo>
                  <a:cubicBezTo>
                    <a:pt x="1206341" y="2081689"/>
                    <a:pt x="1208246" y="2081689"/>
                    <a:pt x="1210151" y="2080736"/>
                  </a:cubicBezTo>
                  <a:cubicBezTo>
                    <a:pt x="1228249" y="2075974"/>
                    <a:pt x="1248251" y="2071211"/>
                    <a:pt x="1270159" y="2066449"/>
                  </a:cubicBezTo>
                  <a:cubicBezTo>
                    <a:pt x="1270159" y="2066449"/>
                    <a:pt x="1270159" y="2066449"/>
                    <a:pt x="1270159" y="2066449"/>
                  </a:cubicBezTo>
                  <a:cubicBezTo>
                    <a:pt x="1276826" y="2064544"/>
                    <a:pt x="1283494" y="2063591"/>
                    <a:pt x="1290161" y="2061686"/>
                  </a:cubicBezTo>
                  <a:cubicBezTo>
                    <a:pt x="1328261" y="2037874"/>
                    <a:pt x="1368266" y="2010251"/>
                    <a:pt x="1385411" y="1993106"/>
                  </a:cubicBezTo>
                  <a:cubicBezTo>
                    <a:pt x="1390174" y="1988344"/>
                    <a:pt x="1393031" y="1985486"/>
                    <a:pt x="1393984" y="1983581"/>
                  </a:cubicBezTo>
                  <a:cubicBezTo>
                    <a:pt x="1393984" y="1981676"/>
                    <a:pt x="1393031" y="1979771"/>
                    <a:pt x="1393031" y="1977866"/>
                  </a:cubicBezTo>
                  <a:cubicBezTo>
                    <a:pt x="1392079" y="1975009"/>
                    <a:pt x="1392079" y="1972151"/>
                    <a:pt x="1391126" y="1969294"/>
                  </a:cubicBezTo>
                  <a:cubicBezTo>
                    <a:pt x="1391126" y="1967389"/>
                    <a:pt x="1390174" y="1965484"/>
                    <a:pt x="1390174" y="1964531"/>
                  </a:cubicBezTo>
                  <a:cubicBezTo>
                    <a:pt x="1389221" y="1959769"/>
                    <a:pt x="1387316" y="1955006"/>
                    <a:pt x="1386364" y="1950244"/>
                  </a:cubicBezTo>
                  <a:cubicBezTo>
                    <a:pt x="1367314" y="1882616"/>
                    <a:pt x="1339691" y="1781651"/>
                    <a:pt x="1479709" y="1720691"/>
                  </a:cubicBezTo>
                  <a:cubicBezTo>
                    <a:pt x="1480661" y="1720691"/>
                    <a:pt x="1481614" y="1719739"/>
                    <a:pt x="1482566" y="1719739"/>
                  </a:cubicBezTo>
                  <a:cubicBezTo>
                    <a:pt x="1495901" y="1714024"/>
                    <a:pt x="1512094" y="1708309"/>
                    <a:pt x="1531144" y="1702594"/>
                  </a:cubicBezTo>
                  <a:cubicBezTo>
                    <a:pt x="1582579" y="1682591"/>
                    <a:pt x="1640681" y="1665446"/>
                    <a:pt x="1707356" y="1651159"/>
                  </a:cubicBezTo>
                  <a:cubicBezTo>
                    <a:pt x="1809274" y="1629251"/>
                    <a:pt x="1954054" y="1610201"/>
                    <a:pt x="2082641" y="1593056"/>
                  </a:cubicBezTo>
                  <a:cubicBezTo>
                    <a:pt x="2138839" y="1585436"/>
                    <a:pt x="2212181" y="1579721"/>
                    <a:pt x="2282666" y="1573054"/>
                  </a:cubicBezTo>
                  <a:cubicBezTo>
                    <a:pt x="2361724" y="1566386"/>
                    <a:pt x="2442686" y="1558766"/>
                    <a:pt x="2491264" y="1551146"/>
                  </a:cubicBezTo>
                  <a:cubicBezTo>
                    <a:pt x="2485549" y="1542574"/>
                    <a:pt x="2481739" y="1532096"/>
                    <a:pt x="2482691" y="1519714"/>
                  </a:cubicBezTo>
                  <a:cubicBezTo>
                    <a:pt x="2482691" y="1513999"/>
                    <a:pt x="2482691" y="1508284"/>
                    <a:pt x="2483644" y="1501616"/>
                  </a:cubicBezTo>
                  <a:cubicBezTo>
                    <a:pt x="2484596" y="1463516"/>
                    <a:pt x="2486502" y="1407319"/>
                    <a:pt x="2503646" y="1368266"/>
                  </a:cubicBezTo>
                  <a:lnTo>
                    <a:pt x="2503646" y="1344454"/>
                  </a:lnTo>
                  <a:cubicBezTo>
                    <a:pt x="2503646" y="1343501"/>
                    <a:pt x="2503646" y="1343501"/>
                    <a:pt x="2503646" y="1343501"/>
                  </a:cubicBezTo>
                  <a:cubicBezTo>
                    <a:pt x="2503646" y="1339691"/>
                    <a:pt x="2503646" y="1335881"/>
                    <a:pt x="2504599" y="1333024"/>
                  </a:cubicBezTo>
                  <a:cubicBezTo>
                    <a:pt x="2508409" y="1309211"/>
                    <a:pt x="2522696" y="1290161"/>
                    <a:pt x="2544604" y="1274921"/>
                  </a:cubicBezTo>
                  <a:cubicBezTo>
                    <a:pt x="2544604" y="1274921"/>
                    <a:pt x="2544604" y="1274921"/>
                    <a:pt x="2544604" y="1274921"/>
                  </a:cubicBezTo>
                  <a:cubicBezTo>
                    <a:pt x="2547461" y="1273016"/>
                    <a:pt x="2550319" y="1271111"/>
                    <a:pt x="2554129" y="1269206"/>
                  </a:cubicBezTo>
                  <a:cubicBezTo>
                    <a:pt x="2557939" y="1267301"/>
                    <a:pt x="2560796" y="1265396"/>
                    <a:pt x="2564606" y="1263491"/>
                  </a:cubicBezTo>
                  <a:cubicBezTo>
                    <a:pt x="2565559" y="1263491"/>
                    <a:pt x="2565559" y="1262539"/>
                    <a:pt x="2566511" y="1262539"/>
                  </a:cubicBezTo>
                  <a:cubicBezTo>
                    <a:pt x="2570321" y="1260634"/>
                    <a:pt x="2574131" y="1258729"/>
                    <a:pt x="2577941" y="1256824"/>
                  </a:cubicBezTo>
                  <a:cubicBezTo>
                    <a:pt x="2578894" y="1256824"/>
                    <a:pt x="2578894" y="1255871"/>
                    <a:pt x="2579846" y="1255871"/>
                  </a:cubicBezTo>
                  <a:cubicBezTo>
                    <a:pt x="2582704" y="1254919"/>
                    <a:pt x="2585561" y="1253014"/>
                    <a:pt x="2588419" y="1252061"/>
                  </a:cubicBezTo>
                  <a:cubicBezTo>
                    <a:pt x="2594134" y="1249204"/>
                    <a:pt x="2599849" y="1247299"/>
                    <a:pt x="2604611" y="1246346"/>
                  </a:cubicBezTo>
                  <a:cubicBezTo>
                    <a:pt x="2607469" y="1245394"/>
                    <a:pt x="2610327" y="1244441"/>
                    <a:pt x="2612231" y="1243489"/>
                  </a:cubicBezTo>
                  <a:cubicBezTo>
                    <a:pt x="2613184" y="1243489"/>
                    <a:pt x="2614136" y="1242536"/>
                    <a:pt x="2615089" y="1242536"/>
                  </a:cubicBezTo>
                  <a:cubicBezTo>
                    <a:pt x="2636996" y="1235869"/>
                    <a:pt x="2659856" y="1229201"/>
                    <a:pt x="2683669" y="1224439"/>
                  </a:cubicBezTo>
                  <a:cubicBezTo>
                    <a:pt x="2703671" y="1214914"/>
                    <a:pt x="2724627" y="1208246"/>
                    <a:pt x="2749391" y="1203484"/>
                  </a:cubicBezTo>
                  <a:cubicBezTo>
                    <a:pt x="2767489" y="1200626"/>
                    <a:pt x="2789396" y="1199674"/>
                    <a:pt x="2811304" y="1200626"/>
                  </a:cubicBezTo>
                  <a:cubicBezTo>
                    <a:pt x="2811304" y="1200626"/>
                    <a:pt x="2812256" y="1200626"/>
                    <a:pt x="2812256" y="1200626"/>
                  </a:cubicBezTo>
                  <a:cubicBezTo>
                    <a:pt x="2815114" y="1199674"/>
                    <a:pt x="2817971" y="1199674"/>
                    <a:pt x="2820829" y="1198721"/>
                  </a:cubicBezTo>
                  <a:cubicBezTo>
                    <a:pt x="2825591" y="1197769"/>
                    <a:pt x="2830354" y="1196816"/>
                    <a:pt x="2835116" y="1196816"/>
                  </a:cubicBezTo>
                  <a:cubicBezTo>
                    <a:pt x="2838927" y="1196816"/>
                    <a:pt x="2842736" y="1196816"/>
                    <a:pt x="2845594" y="1195864"/>
                  </a:cubicBezTo>
                  <a:cubicBezTo>
                    <a:pt x="2846546" y="1195864"/>
                    <a:pt x="2847499" y="1195864"/>
                    <a:pt x="2849404" y="1195864"/>
                  </a:cubicBezTo>
                  <a:cubicBezTo>
                    <a:pt x="2853214" y="1195864"/>
                    <a:pt x="2857977" y="1195864"/>
                    <a:pt x="2861786" y="1196816"/>
                  </a:cubicBezTo>
                  <a:cubicBezTo>
                    <a:pt x="2862739" y="1196816"/>
                    <a:pt x="2863691" y="1196816"/>
                    <a:pt x="2863691" y="1196816"/>
                  </a:cubicBezTo>
                  <a:cubicBezTo>
                    <a:pt x="2867502" y="1196816"/>
                    <a:pt x="2871311" y="1197769"/>
                    <a:pt x="2875121" y="1197769"/>
                  </a:cubicBezTo>
                  <a:cubicBezTo>
                    <a:pt x="2876074" y="1197769"/>
                    <a:pt x="2877979" y="1197769"/>
                    <a:pt x="2878931" y="1197769"/>
                  </a:cubicBezTo>
                  <a:cubicBezTo>
                    <a:pt x="2881789" y="1197769"/>
                    <a:pt x="2884646" y="1198721"/>
                    <a:pt x="2888456" y="1199674"/>
                  </a:cubicBezTo>
                  <a:cubicBezTo>
                    <a:pt x="2890361" y="1199674"/>
                    <a:pt x="2892266" y="1200626"/>
                    <a:pt x="2894171" y="1200626"/>
                  </a:cubicBezTo>
                  <a:cubicBezTo>
                    <a:pt x="2896077" y="1201579"/>
                    <a:pt x="2898934" y="1201579"/>
                    <a:pt x="2900839" y="1202531"/>
                  </a:cubicBezTo>
                  <a:cubicBezTo>
                    <a:pt x="2903696" y="1203484"/>
                    <a:pt x="2906554" y="1203484"/>
                    <a:pt x="2909411" y="1204436"/>
                  </a:cubicBezTo>
                  <a:cubicBezTo>
                    <a:pt x="2910364" y="1204436"/>
                    <a:pt x="2912269" y="1205389"/>
                    <a:pt x="2913221" y="1205389"/>
                  </a:cubicBezTo>
                  <a:cubicBezTo>
                    <a:pt x="2917031" y="1206341"/>
                    <a:pt x="2920841" y="1207294"/>
                    <a:pt x="2924652" y="1208246"/>
                  </a:cubicBezTo>
                  <a:cubicBezTo>
                    <a:pt x="2925604" y="1208246"/>
                    <a:pt x="2925604" y="1208246"/>
                    <a:pt x="2926556" y="1208246"/>
                  </a:cubicBezTo>
                  <a:cubicBezTo>
                    <a:pt x="2929414" y="1209199"/>
                    <a:pt x="2932271" y="1210151"/>
                    <a:pt x="2935129" y="1211104"/>
                  </a:cubicBezTo>
                  <a:cubicBezTo>
                    <a:pt x="2937986" y="1211104"/>
                    <a:pt x="2939891" y="1212056"/>
                    <a:pt x="2940844" y="1212056"/>
                  </a:cubicBezTo>
                  <a:cubicBezTo>
                    <a:pt x="2951321" y="1213961"/>
                    <a:pt x="2960846" y="1216819"/>
                    <a:pt x="2968466" y="1219676"/>
                  </a:cubicBezTo>
                  <a:cubicBezTo>
                    <a:pt x="2961799" y="1198721"/>
                    <a:pt x="2945606" y="1163479"/>
                    <a:pt x="2930366" y="1129189"/>
                  </a:cubicBezTo>
                  <a:cubicBezTo>
                    <a:pt x="2917031" y="1100614"/>
                    <a:pt x="2903696" y="1070134"/>
                    <a:pt x="2895124" y="1046321"/>
                  </a:cubicBezTo>
                  <a:cubicBezTo>
                    <a:pt x="2894171" y="1044416"/>
                    <a:pt x="2893219" y="1041559"/>
                    <a:pt x="2893219" y="1039654"/>
                  </a:cubicBezTo>
                  <a:lnTo>
                    <a:pt x="2808446" y="870109"/>
                  </a:lnTo>
                  <a:cubicBezTo>
                    <a:pt x="2801779" y="868204"/>
                    <a:pt x="2793206" y="867251"/>
                    <a:pt x="2783681" y="867251"/>
                  </a:cubicBezTo>
                  <a:cubicBezTo>
                    <a:pt x="2758916" y="867251"/>
                    <a:pt x="2713196" y="879634"/>
                    <a:pt x="2670334" y="892969"/>
                  </a:cubicBezTo>
                  <a:cubicBezTo>
                    <a:pt x="2665571" y="894874"/>
                    <a:pt x="2661761" y="897731"/>
                    <a:pt x="2656999" y="899636"/>
                  </a:cubicBezTo>
                  <a:cubicBezTo>
                    <a:pt x="2610327" y="923449"/>
                    <a:pt x="2567464" y="946309"/>
                    <a:pt x="2526506" y="942499"/>
                  </a:cubicBezTo>
                  <a:cubicBezTo>
                    <a:pt x="2525554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2696" y="942499"/>
                    <a:pt x="2519839" y="941546"/>
                    <a:pt x="2517934" y="941546"/>
                  </a:cubicBezTo>
                  <a:cubicBezTo>
                    <a:pt x="2496027" y="951071"/>
                    <a:pt x="2474119" y="952976"/>
                    <a:pt x="2440781" y="927259"/>
                  </a:cubicBezTo>
                  <a:cubicBezTo>
                    <a:pt x="2421731" y="912971"/>
                    <a:pt x="2396966" y="888206"/>
                    <a:pt x="2373154" y="858679"/>
                  </a:cubicBezTo>
                  <a:cubicBezTo>
                    <a:pt x="2371249" y="856774"/>
                    <a:pt x="2370296" y="854869"/>
                    <a:pt x="2368391" y="852964"/>
                  </a:cubicBezTo>
                  <a:cubicBezTo>
                    <a:pt x="2363629" y="848201"/>
                    <a:pt x="2359819" y="842486"/>
                    <a:pt x="2356009" y="836771"/>
                  </a:cubicBezTo>
                  <a:cubicBezTo>
                    <a:pt x="2355056" y="835819"/>
                    <a:pt x="2354104" y="834866"/>
                    <a:pt x="2354104" y="833914"/>
                  </a:cubicBezTo>
                  <a:cubicBezTo>
                    <a:pt x="2328386" y="798671"/>
                    <a:pt x="2303621" y="759619"/>
                    <a:pt x="2286477" y="722471"/>
                  </a:cubicBezTo>
                  <a:cubicBezTo>
                    <a:pt x="2265521" y="675799"/>
                    <a:pt x="2255996" y="614839"/>
                    <a:pt x="2248377" y="561499"/>
                  </a:cubicBezTo>
                  <a:cubicBezTo>
                    <a:pt x="2242661" y="523399"/>
                    <a:pt x="2236946" y="487204"/>
                    <a:pt x="2228374" y="462439"/>
                  </a:cubicBezTo>
                  <a:cubicBezTo>
                    <a:pt x="2224564" y="451961"/>
                    <a:pt x="2221706" y="443389"/>
                    <a:pt x="2217896" y="435769"/>
                  </a:cubicBezTo>
                  <a:cubicBezTo>
                    <a:pt x="2214086" y="430054"/>
                    <a:pt x="2210277" y="424339"/>
                    <a:pt x="2206466" y="419576"/>
                  </a:cubicBezTo>
                  <a:cubicBezTo>
                    <a:pt x="2205514" y="417671"/>
                    <a:pt x="2204561" y="416719"/>
                    <a:pt x="2203609" y="414814"/>
                  </a:cubicBezTo>
                  <a:cubicBezTo>
                    <a:pt x="2198846" y="408146"/>
                    <a:pt x="2194084" y="401479"/>
                    <a:pt x="2188369" y="394811"/>
                  </a:cubicBezTo>
                  <a:cubicBezTo>
                    <a:pt x="2187416" y="392906"/>
                    <a:pt x="2186464" y="391954"/>
                    <a:pt x="2185511" y="390049"/>
                  </a:cubicBezTo>
                  <a:cubicBezTo>
                    <a:pt x="2181702" y="384334"/>
                    <a:pt x="2176939" y="378619"/>
                    <a:pt x="2172177" y="372904"/>
                  </a:cubicBezTo>
                  <a:cubicBezTo>
                    <a:pt x="2163604" y="362426"/>
                    <a:pt x="2155984" y="350996"/>
                    <a:pt x="2147411" y="339566"/>
                  </a:cubicBezTo>
                  <a:cubicBezTo>
                    <a:pt x="2140744" y="330994"/>
                    <a:pt x="2134077" y="321469"/>
                    <a:pt x="2127409" y="312896"/>
                  </a:cubicBezTo>
                  <a:cubicBezTo>
                    <a:pt x="2125504" y="310991"/>
                    <a:pt x="2122646" y="308134"/>
                    <a:pt x="2120741" y="306229"/>
                  </a:cubicBezTo>
                  <a:cubicBezTo>
                    <a:pt x="2099786" y="285274"/>
                    <a:pt x="2075974" y="260509"/>
                    <a:pt x="2051209" y="222409"/>
                  </a:cubicBezTo>
                  <a:cubicBezTo>
                    <a:pt x="2022634" y="176689"/>
                    <a:pt x="1978819" y="88106"/>
                    <a:pt x="1949291" y="29051"/>
                  </a:cubicBezTo>
                  <a:cubicBezTo>
                    <a:pt x="1945481" y="21431"/>
                    <a:pt x="1941671" y="13811"/>
                    <a:pt x="1938814" y="7144"/>
                  </a:cubicBezTo>
                  <a:cubicBezTo>
                    <a:pt x="1921669" y="14764"/>
                    <a:pt x="1897856" y="25241"/>
                    <a:pt x="1872139" y="35719"/>
                  </a:cubicBezTo>
                  <a:cubicBezTo>
                    <a:pt x="1758791" y="85249"/>
                    <a:pt x="1587341" y="160496"/>
                    <a:pt x="1483519" y="179546"/>
                  </a:cubicBezTo>
                  <a:cubicBezTo>
                    <a:pt x="1378744" y="198596"/>
                    <a:pt x="1307306" y="177641"/>
                    <a:pt x="1236821" y="156686"/>
                  </a:cubicBezTo>
                  <a:cubicBezTo>
                    <a:pt x="1205389" y="147161"/>
                    <a:pt x="1173004" y="137636"/>
                    <a:pt x="1137761" y="131921"/>
                  </a:cubicBezTo>
                  <a:cubicBezTo>
                    <a:pt x="1092994" y="124301"/>
                    <a:pt x="1042511" y="110014"/>
                    <a:pt x="993934" y="96679"/>
                  </a:cubicBezTo>
                  <a:cubicBezTo>
                    <a:pt x="910114" y="73819"/>
                    <a:pt x="823436" y="49054"/>
                    <a:pt x="765334" y="55721"/>
                  </a:cubicBezTo>
                  <a:cubicBezTo>
                    <a:pt x="672941" y="66199"/>
                    <a:pt x="600551" y="128111"/>
                    <a:pt x="571976" y="181451"/>
                  </a:cubicBezTo>
                  <a:cubicBezTo>
                    <a:pt x="542449" y="236696"/>
                    <a:pt x="563404" y="330041"/>
                    <a:pt x="584359" y="405289"/>
                  </a:cubicBezTo>
                  <a:cubicBezTo>
                    <a:pt x="596741" y="450056"/>
                    <a:pt x="628174" y="502444"/>
                    <a:pt x="658654" y="551974"/>
                  </a:cubicBezTo>
                  <a:cubicBezTo>
                    <a:pt x="681514" y="590074"/>
                    <a:pt x="703421" y="626269"/>
                    <a:pt x="716756" y="659606"/>
                  </a:cubicBezTo>
                  <a:cubicBezTo>
                    <a:pt x="747236" y="731996"/>
                    <a:pt x="771049" y="790099"/>
                    <a:pt x="767239" y="855821"/>
                  </a:cubicBezTo>
                  <a:cubicBezTo>
                    <a:pt x="764381" y="915829"/>
                    <a:pt x="730091" y="972979"/>
                    <a:pt x="703421" y="1019651"/>
                  </a:cubicBezTo>
                  <a:lnTo>
                    <a:pt x="695801" y="1032986"/>
                  </a:lnTo>
                  <a:cubicBezTo>
                    <a:pt x="681514" y="1058704"/>
                    <a:pt x="663416" y="1075849"/>
                    <a:pt x="647224" y="1091089"/>
                  </a:cubicBezTo>
                  <a:cubicBezTo>
                    <a:pt x="631984" y="1105376"/>
                    <a:pt x="618649" y="1117759"/>
                    <a:pt x="611029" y="1135856"/>
                  </a:cubicBezTo>
                  <a:cubicBezTo>
                    <a:pt x="603409" y="1152049"/>
                    <a:pt x="601504" y="1171099"/>
                    <a:pt x="598646" y="1193006"/>
                  </a:cubicBezTo>
                  <a:cubicBezTo>
                    <a:pt x="594836" y="1221581"/>
                    <a:pt x="591026" y="1256824"/>
                    <a:pt x="573881" y="1297781"/>
                  </a:cubicBezTo>
                  <a:cubicBezTo>
                    <a:pt x="568166" y="1312069"/>
                    <a:pt x="562451" y="1329214"/>
                    <a:pt x="556736" y="1346359"/>
                  </a:cubicBezTo>
                  <a:cubicBezTo>
                    <a:pt x="535781" y="1409224"/>
                    <a:pt x="510064" y="1487329"/>
                    <a:pt x="431006" y="1549241"/>
                  </a:cubicBezTo>
                  <a:cubicBezTo>
                    <a:pt x="381476" y="1588294"/>
                    <a:pt x="287179" y="1622584"/>
                    <a:pt x="195739" y="1656874"/>
                  </a:cubicBezTo>
                  <a:cubicBezTo>
                    <a:pt x="137636" y="1678781"/>
                    <a:pt x="63341" y="1706404"/>
                    <a:pt x="27146" y="1727359"/>
                  </a:cubicBezTo>
                  <a:cubicBezTo>
                    <a:pt x="17621" y="1733074"/>
                    <a:pt x="10954" y="1737836"/>
                    <a:pt x="7144" y="1742599"/>
                  </a:cubicBezTo>
                  <a:cubicBezTo>
                    <a:pt x="7144" y="1742599"/>
                    <a:pt x="7144" y="1742599"/>
                    <a:pt x="7144" y="1742599"/>
                  </a:cubicBezTo>
                  <a:lnTo>
                    <a:pt x="7144" y="1743551"/>
                  </a:lnTo>
                  <a:cubicBezTo>
                    <a:pt x="8096" y="1749266"/>
                    <a:pt x="17621" y="1757839"/>
                    <a:pt x="28099" y="1764506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xmlns="" id="{EBA23845-E86F-46C9-B3EB-F93BE94C64C9}"/>
                </a:ext>
              </a:extLst>
            </p:cNvPr>
            <p:cNvSpPr/>
            <p:nvPr/>
          </p:nvSpPr>
          <p:spPr>
            <a:xfrm>
              <a:off x="7153076" y="3147944"/>
              <a:ext cx="1143870" cy="724195"/>
            </a:xfrm>
            <a:custGeom>
              <a:avLst/>
              <a:gdLst>
                <a:gd name="connsiteX0" fmla="*/ 4221697 w 4257675"/>
                <a:gd name="connsiteY0" fmla="*/ 321064 h 2695575"/>
                <a:gd name="connsiteX1" fmla="*/ 4220745 w 4257675"/>
                <a:gd name="connsiteY1" fmla="*/ 322016 h 2695575"/>
                <a:gd name="connsiteX2" fmla="*/ 4219792 w 4257675"/>
                <a:gd name="connsiteY2" fmla="*/ 322969 h 2695575"/>
                <a:gd name="connsiteX3" fmla="*/ 4212172 w 4257675"/>
                <a:gd name="connsiteY3" fmla="*/ 329636 h 2695575"/>
                <a:gd name="connsiteX4" fmla="*/ 4208363 w 4257675"/>
                <a:gd name="connsiteY4" fmla="*/ 333446 h 2695575"/>
                <a:gd name="connsiteX5" fmla="*/ 4162642 w 4257675"/>
                <a:gd name="connsiteY5" fmla="*/ 365831 h 2695575"/>
                <a:gd name="connsiteX6" fmla="*/ 4123590 w 4257675"/>
                <a:gd name="connsiteY6" fmla="*/ 383929 h 2695575"/>
                <a:gd name="connsiteX7" fmla="*/ 4122637 w 4257675"/>
                <a:gd name="connsiteY7" fmla="*/ 383929 h 2695575"/>
                <a:gd name="connsiteX8" fmla="*/ 4092157 w 4257675"/>
                <a:gd name="connsiteY8" fmla="*/ 392501 h 2695575"/>
                <a:gd name="connsiteX9" fmla="*/ 4089300 w 4257675"/>
                <a:gd name="connsiteY9" fmla="*/ 393454 h 2695575"/>
                <a:gd name="connsiteX10" fmla="*/ 4080727 w 4257675"/>
                <a:gd name="connsiteY10" fmla="*/ 394406 h 2695575"/>
                <a:gd name="connsiteX11" fmla="*/ 4076917 w 4257675"/>
                <a:gd name="connsiteY11" fmla="*/ 395359 h 2695575"/>
                <a:gd name="connsiteX12" fmla="*/ 4069297 w 4257675"/>
                <a:gd name="connsiteY12" fmla="*/ 396311 h 2695575"/>
                <a:gd name="connsiteX13" fmla="*/ 4066440 w 4257675"/>
                <a:gd name="connsiteY13" fmla="*/ 396311 h 2695575"/>
                <a:gd name="connsiteX14" fmla="*/ 3954997 w 4257675"/>
                <a:gd name="connsiteY14" fmla="*/ 372499 h 2695575"/>
                <a:gd name="connsiteX15" fmla="*/ 3951187 w 4257675"/>
                <a:gd name="connsiteY15" fmla="*/ 370594 h 2695575"/>
                <a:gd name="connsiteX16" fmla="*/ 3932137 w 4257675"/>
                <a:gd name="connsiteY16" fmla="*/ 361069 h 2695575"/>
                <a:gd name="connsiteX17" fmla="*/ 3928327 w 4257675"/>
                <a:gd name="connsiteY17" fmla="*/ 359164 h 2695575"/>
                <a:gd name="connsiteX18" fmla="*/ 3908325 w 4257675"/>
                <a:gd name="connsiteY18" fmla="*/ 348686 h 2695575"/>
                <a:gd name="connsiteX19" fmla="*/ 3907372 w 4257675"/>
                <a:gd name="connsiteY19" fmla="*/ 348686 h 2695575"/>
                <a:gd name="connsiteX20" fmla="*/ 3905467 w 4257675"/>
                <a:gd name="connsiteY20" fmla="*/ 347734 h 2695575"/>
                <a:gd name="connsiteX21" fmla="*/ 3882607 w 4257675"/>
                <a:gd name="connsiteY21" fmla="*/ 335351 h 2695575"/>
                <a:gd name="connsiteX22" fmla="*/ 3874035 w 4257675"/>
                <a:gd name="connsiteY22" fmla="*/ 331541 h 2695575"/>
                <a:gd name="connsiteX23" fmla="*/ 3873082 w 4257675"/>
                <a:gd name="connsiteY23" fmla="*/ 331541 h 2695575"/>
                <a:gd name="connsiteX24" fmla="*/ 3840697 w 4257675"/>
                <a:gd name="connsiteY24" fmla="*/ 318206 h 2695575"/>
                <a:gd name="connsiteX25" fmla="*/ 3829267 w 4257675"/>
                <a:gd name="connsiteY25" fmla="*/ 314396 h 2695575"/>
                <a:gd name="connsiteX26" fmla="*/ 3827362 w 4257675"/>
                <a:gd name="connsiteY26" fmla="*/ 314396 h 2695575"/>
                <a:gd name="connsiteX27" fmla="*/ 3818790 w 4257675"/>
                <a:gd name="connsiteY27" fmla="*/ 312491 h 2695575"/>
                <a:gd name="connsiteX28" fmla="*/ 3816885 w 4257675"/>
                <a:gd name="connsiteY28" fmla="*/ 312491 h 2695575"/>
                <a:gd name="connsiteX29" fmla="*/ 3699727 w 4257675"/>
                <a:gd name="connsiteY29" fmla="*/ 302966 h 2695575"/>
                <a:gd name="connsiteX30" fmla="*/ 3465412 w 4257675"/>
                <a:gd name="connsiteY30" fmla="*/ 250579 h 2695575"/>
                <a:gd name="connsiteX31" fmla="*/ 3279675 w 4257675"/>
                <a:gd name="connsiteY31" fmla="*/ 207716 h 2695575"/>
                <a:gd name="connsiteX32" fmla="*/ 3093937 w 4257675"/>
                <a:gd name="connsiteY32" fmla="*/ 182951 h 2695575"/>
                <a:gd name="connsiteX33" fmla="*/ 2965350 w 4257675"/>
                <a:gd name="connsiteY33" fmla="*/ 182951 h 2695575"/>
                <a:gd name="connsiteX34" fmla="*/ 2925345 w 4257675"/>
                <a:gd name="connsiteY34" fmla="*/ 188666 h 2695575"/>
                <a:gd name="connsiteX35" fmla="*/ 2769135 w 4257675"/>
                <a:gd name="connsiteY35" fmla="*/ 198191 h 2695575"/>
                <a:gd name="connsiteX36" fmla="*/ 2455762 w 4257675"/>
                <a:gd name="connsiteY36" fmla="*/ 151519 h 2695575"/>
                <a:gd name="connsiteX37" fmla="*/ 2336700 w 4257675"/>
                <a:gd name="connsiteY37" fmla="*/ 131516 h 2695575"/>
                <a:gd name="connsiteX38" fmla="*/ 2236687 w 4257675"/>
                <a:gd name="connsiteY38" fmla="*/ 116276 h 2695575"/>
                <a:gd name="connsiteX39" fmla="*/ 2049045 w 4257675"/>
                <a:gd name="connsiteY39" fmla="*/ 83891 h 2695575"/>
                <a:gd name="connsiteX40" fmla="*/ 1922362 w 4257675"/>
                <a:gd name="connsiteY40" fmla="*/ 43886 h 2695575"/>
                <a:gd name="connsiteX41" fmla="*/ 1796632 w 4257675"/>
                <a:gd name="connsiteY41" fmla="*/ 7691 h 2695575"/>
                <a:gd name="connsiteX42" fmla="*/ 1724242 w 4257675"/>
                <a:gd name="connsiteY42" fmla="*/ 27694 h 2695575"/>
                <a:gd name="connsiteX43" fmla="*/ 1678522 w 4257675"/>
                <a:gd name="connsiteY43" fmla="*/ 52459 h 2695575"/>
                <a:gd name="connsiteX44" fmla="*/ 1649947 w 4257675"/>
                <a:gd name="connsiteY44" fmla="*/ 64841 h 2695575"/>
                <a:gd name="connsiteX45" fmla="*/ 1492785 w 4257675"/>
                <a:gd name="connsiteY45" fmla="*/ 144851 h 2695575"/>
                <a:gd name="connsiteX46" fmla="*/ 1271805 w 4257675"/>
                <a:gd name="connsiteY46" fmla="*/ 318206 h 2695575"/>
                <a:gd name="connsiteX47" fmla="*/ 1232752 w 4257675"/>
                <a:gd name="connsiteY47" fmla="*/ 426791 h 2695575"/>
                <a:gd name="connsiteX48" fmla="*/ 1220370 w 4257675"/>
                <a:gd name="connsiteY48" fmla="*/ 487751 h 2695575"/>
                <a:gd name="connsiteX49" fmla="*/ 1204177 w 4257675"/>
                <a:gd name="connsiteY49" fmla="*/ 562999 h 2695575"/>
                <a:gd name="connsiteX50" fmla="*/ 1170840 w 4257675"/>
                <a:gd name="connsiteY50" fmla="*/ 691586 h 2695575"/>
                <a:gd name="connsiteX51" fmla="*/ 1127977 w 4257675"/>
                <a:gd name="connsiteY51" fmla="*/ 767786 h 2695575"/>
                <a:gd name="connsiteX52" fmla="*/ 1127025 w 4257675"/>
                <a:gd name="connsiteY52" fmla="*/ 770644 h 2695575"/>
                <a:gd name="connsiteX53" fmla="*/ 1123215 w 4257675"/>
                <a:gd name="connsiteY53" fmla="*/ 779216 h 2695575"/>
                <a:gd name="connsiteX54" fmla="*/ 1120357 w 4257675"/>
                <a:gd name="connsiteY54" fmla="*/ 784931 h 2695575"/>
                <a:gd name="connsiteX55" fmla="*/ 1116547 w 4257675"/>
                <a:gd name="connsiteY55" fmla="*/ 792551 h 2695575"/>
                <a:gd name="connsiteX56" fmla="*/ 1112737 w 4257675"/>
                <a:gd name="connsiteY56" fmla="*/ 800171 h 2695575"/>
                <a:gd name="connsiteX57" fmla="*/ 1109880 w 4257675"/>
                <a:gd name="connsiteY57" fmla="*/ 805886 h 2695575"/>
                <a:gd name="connsiteX58" fmla="*/ 1105117 w 4257675"/>
                <a:gd name="connsiteY58" fmla="*/ 814459 h 2695575"/>
                <a:gd name="connsiteX59" fmla="*/ 1103212 w 4257675"/>
                <a:gd name="connsiteY59" fmla="*/ 818269 h 2695575"/>
                <a:gd name="connsiteX60" fmla="*/ 1095592 w 4257675"/>
                <a:gd name="connsiteY60" fmla="*/ 828746 h 2695575"/>
                <a:gd name="connsiteX61" fmla="*/ 1094640 w 4257675"/>
                <a:gd name="connsiteY61" fmla="*/ 829699 h 2695575"/>
                <a:gd name="connsiteX62" fmla="*/ 1086067 w 4257675"/>
                <a:gd name="connsiteY62" fmla="*/ 840176 h 2695575"/>
                <a:gd name="connsiteX63" fmla="*/ 1076542 w 4257675"/>
                <a:gd name="connsiteY63" fmla="*/ 849701 h 2695575"/>
                <a:gd name="connsiteX64" fmla="*/ 1066065 w 4257675"/>
                <a:gd name="connsiteY64" fmla="*/ 858274 h 2695575"/>
                <a:gd name="connsiteX65" fmla="*/ 1066065 w 4257675"/>
                <a:gd name="connsiteY65" fmla="*/ 858274 h 2695575"/>
                <a:gd name="connsiteX66" fmla="*/ 1066065 w 4257675"/>
                <a:gd name="connsiteY66" fmla="*/ 858274 h 2695575"/>
                <a:gd name="connsiteX67" fmla="*/ 1057492 w 4257675"/>
                <a:gd name="connsiteY67" fmla="*/ 864941 h 2695575"/>
                <a:gd name="connsiteX68" fmla="*/ 985102 w 4257675"/>
                <a:gd name="connsiteY68" fmla="*/ 894469 h 2695575"/>
                <a:gd name="connsiteX69" fmla="*/ 878422 w 4257675"/>
                <a:gd name="connsiteY69" fmla="*/ 930664 h 2695575"/>
                <a:gd name="connsiteX70" fmla="*/ 781267 w 4257675"/>
                <a:gd name="connsiteY70" fmla="*/ 911614 h 2695575"/>
                <a:gd name="connsiteX71" fmla="*/ 718402 w 4257675"/>
                <a:gd name="connsiteY71" fmla="*/ 893516 h 2695575"/>
                <a:gd name="connsiteX72" fmla="*/ 706972 w 4257675"/>
                <a:gd name="connsiteY72" fmla="*/ 892564 h 2695575"/>
                <a:gd name="connsiteX73" fmla="*/ 521234 w 4257675"/>
                <a:gd name="connsiteY73" fmla="*/ 892564 h 2695575"/>
                <a:gd name="connsiteX74" fmla="*/ 408840 w 4257675"/>
                <a:gd name="connsiteY74" fmla="*/ 967811 h 2695575"/>
                <a:gd name="connsiteX75" fmla="*/ 381217 w 4257675"/>
                <a:gd name="connsiteY75" fmla="*/ 990671 h 2695575"/>
                <a:gd name="connsiteX76" fmla="*/ 308827 w 4257675"/>
                <a:gd name="connsiteY76" fmla="*/ 1090684 h 2695575"/>
                <a:gd name="connsiteX77" fmla="*/ 193575 w 4257675"/>
                <a:gd name="connsiteY77" fmla="*/ 1244989 h 2695575"/>
                <a:gd name="connsiteX78" fmla="*/ 76417 w 4257675"/>
                <a:gd name="connsiteY78" fmla="*/ 1331666 h 2695575"/>
                <a:gd name="connsiteX79" fmla="*/ 22125 w 4257675"/>
                <a:gd name="connsiteY79" fmla="*/ 1368814 h 2695575"/>
                <a:gd name="connsiteX80" fmla="*/ 12600 w 4257675"/>
                <a:gd name="connsiteY80" fmla="*/ 1405009 h 2695575"/>
                <a:gd name="connsiteX81" fmla="*/ 11647 w 4257675"/>
                <a:gd name="connsiteY81" fmla="*/ 1435489 h 2695575"/>
                <a:gd name="connsiteX82" fmla="*/ 18315 w 4257675"/>
                <a:gd name="connsiteY82" fmla="*/ 1454539 h 2695575"/>
                <a:gd name="connsiteX83" fmla="*/ 30697 w 4257675"/>
                <a:gd name="connsiteY83" fmla="*/ 1519309 h 2695575"/>
                <a:gd name="connsiteX84" fmla="*/ 19267 w 4257675"/>
                <a:gd name="connsiteY84" fmla="*/ 1576459 h 2695575"/>
                <a:gd name="connsiteX85" fmla="*/ 10695 w 4257675"/>
                <a:gd name="connsiteY85" fmla="*/ 1660279 h 2695575"/>
                <a:gd name="connsiteX86" fmla="*/ 79275 w 4257675"/>
                <a:gd name="connsiteY86" fmla="*/ 1767911 h 2695575"/>
                <a:gd name="connsiteX87" fmla="*/ 131662 w 4257675"/>
                <a:gd name="connsiteY87" fmla="*/ 1844111 h 2695575"/>
                <a:gd name="connsiteX88" fmla="*/ 152617 w 4257675"/>
                <a:gd name="connsiteY88" fmla="*/ 1920311 h 2695575"/>
                <a:gd name="connsiteX89" fmla="*/ 172620 w 4257675"/>
                <a:gd name="connsiteY89" fmla="*/ 1963174 h 2695575"/>
                <a:gd name="connsiteX90" fmla="*/ 308827 w 4257675"/>
                <a:gd name="connsiteY90" fmla="*/ 1969841 h 2695575"/>
                <a:gd name="connsiteX91" fmla="*/ 439320 w 4257675"/>
                <a:gd name="connsiteY91" fmla="*/ 1970794 h 2695575"/>
                <a:gd name="connsiteX92" fmla="*/ 551715 w 4257675"/>
                <a:gd name="connsiteY92" fmla="*/ 1991749 h 2695575"/>
                <a:gd name="connsiteX93" fmla="*/ 714592 w 4257675"/>
                <a:gd name="connsiteY93" fmla="*/ 2018419 h 2695575"/>
                <a:gd name="connsiteX94" fmla="*/ 905092 w 4257675"/>
                <a:gd name="connsiteY94" fmla="*/ 2015561 h 2695575"/>
                <a:gd name="connsiteX95" fmla="*/ 1064160 w 4257675"/>
                <a:gd name="connsiteY95" fmla="*/ 2010799 h 2695575"/>
                <a:gd name="connsiteX96" fmla="*/ 1193700 w 4257675"/>
                <a:gd name="connsiteY96" fmla="*/ 2018419 h 2695575"/>
                <a:gd name="connsiteX97" fmla="*/ 1457542 w 4257675"/>
                <a:gd name="connsiteY97" fmla="*/ 2099381 h 2695575"/>
                <a:gd name="connsiteX98" fmla="*/ 1544220 w 4257675"/>
                <a:gd name="connsiteY98" fmla="*/ 2134624 h 2695575"/>
                <a:gd name="connsiteX99" fmla="*/ 1607085 w 4257675"/>
                <a:gd name="connsiteY99" fmla="*/ 2158436 h 2695575"/>
                <a:gd name="connsiteX100" fmla="*/ 1929982 w 4257675"/>
                <a:gd name="connsiteY100" fmla="*/ 2298454 h 2695575"/>
                <a:gd name="connsiteX101" fmla="*/ 2123340 w 4257675"/>
                <a:gd name="connsiteY101" fmla="*/ 2434661 h 2695575"/>
                <a:gd name="connsiteX102" fmla="*/ 2291932 w 4257675"/>
                <a:gd name="connsiteY102" fmla="*/ 2554677 h 2695575"/>
                <a:gd name="connsiteX103" fmla="*/ 2358607 w 4257675"/>
                <a:gd name="connsiteY103" fmla="*/ 2594681 h 2695575"/>
                <a:gd name="connsiteX104" fmla="*/ 2604352 w 4257675"/>
                <a:gd name="connsiteY104" fmla="*/ 2693741 h 2695575"/>
                <a:gd name="connsiteX105" fmla="*/ 2823427 w 4257675"/>
                <a:gd name="connsiteY105" fmla="*/ 2517529 h 2695575"/>
                <a:gd name="connsiteX106" fmla="*/ 2850097 w 4257675"/>
                <a:gd name="connsiteY106" fmla="*/ 2486096 h 2695575"/>
                <a:gd name="connsiteX107" fmla="*/ 3033929 w 4257675"/>
                <a:gd name="connsiteY107" fmla="*/ 2219396 h 2695575"/>
                <a:gd name="connsiteX108" fmla="*/ 3114892 w 4257675"/>
                <a:gd name="connsiteY108" fmla="*/ 2090809 h 2695575"/>
                <a:gd name="connsiteX109" fmla="*/ 3543517 w 4257675"/>
                <a:gd name="connsiteY109" fmla="*/ 1396436 h 2695575"/>
                <a:gd name="connsiteX110" fmla="*/ 3690202 w 4257675"/>
                <a:gd name="connsiteY110" fmla="*/ 1150691 h 2695575"/>
                <a:gd name="connsiteX111" fmla="*/ 3729254 w 4257675"/>
                <a:gd name="connsiteY111" fmla="*/ 1083064 h 2695575"/>
                <a:gd name="connsiteX112" fmla="*/ 3812122 w 4257675"/>
                <a:gd name="connsiteY112" fmla="*/ 933521 h 2695575"/>
                <a:gd name="connsiteX113" fmla="*/ 3992145 w 4257675"/>
                <a:gd name="connsiteY113" fmla="*/ 623959 h 2695575"/>
                <a:gd name="connsiteX114" fmla="*/ 4142640 w 4257675"/>
                <a:gd name="connsiteY114" fmla="*/ 449651 h 2695575"/>
                <a:gd name="connsiteX115" fmla="*/ 4253130 w 4257675"/>
                <a:gd name="connsiteY115" fmla="*/ 316301 h 2695575"/>
                <a:gd name="connsiteX116" fmla="*/ 4235032 w 4257675"/>
                <a:gd name="connsiteY116" fmla="*/ 311539 h 2695575"/>
                <a:gd name="connsiteX117" fmla="*/ 4221697 w 4257675"/>
                <a:gd name="connsiteY117" fmla="*/ 321064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57675" h="2695575">
                  <a:moveTo>
                    <a:pt x="4221697" y="321064"/>
                  </a:moveTo>
                  <a:cubicBezTo>
                    <a:pt x="4221697" y="321064"/>
                    <a:pt x="4220745" y="322016"/>
                    <a:pt x="4220745" y="322016"/>
                  </a:cubicBezTo>
                  <a:cubicBezTo>
                    <a:pt x="4220745" y="322016"/>
                    <a:pt x="4219792" y="322969"/>
                    <a:pt x="4219792" y="322969"/>
                  </a:cubicBezTo>
                  <a:cubicBezTo>
                    <a:pt x="4216935" y="324874"/>
                    <a:pt x="4215030" y="327731"/>
                    <a:pt x="4212172" y="329636"/>
                  </a:cubicBezTo>
                  <a:cubicBezTo>
                    <a:pt x="4211220" y="330589"/>
                    <a:pt x="4209315" y="332494"/>
                    <a:pt x="4208363" y="333446"/>
                  </a:cubicBezTo>
                  <a:cubicBezTo>
                    <a:pt x="4193122" y="345829"/>
                    <a:pt x="4177882" y="357259"/>
                    <a:pt x="4162642" y="365831"/>
                  </a:cubicBezTo>
                  <a:cubicBezTo>
                    <a:pt x="4149307" y="373451"/>
                    <a:pt x="4135972" y="380119"/>
                    <a:pt x="4123590" y="383929"/>
                  </a:cubicBezTo>
                  <a:cubicBezTo>
                    <a:pt x="4123590" y="383929"/>
                    <a:pt x="4122637" y="383929"/>
                    <a:pt x="4122637" y="383929"/>
                  </a:cubicBezTo>
                  <a:cubicBezTo>
                    <a:pt x="4112160" y="387739"/>
                    <a:pt x="4101682" y="390596"/>
                    <a:pt x="4092157" y="392501"/>
                  </a:cubicBezTo>
                  <a:cubicBezTo>
                    <a:pt x="4091204" y="392501"/>
                    <a:pt x="4090252" y="392501"/>
                    <a:pt x="4089300" y="393454"/>
                  </a:cubicBezTo>
                  <a:cubicBezTo>
                    <a:pt x="4086442" y="394406"/>
                    <a:pt x="4083585" y="394406"/>
                    <a:pt x="4080727" y="394406"/>
                  </a:cubicBezTo>
                  <a:cubicBezTo>
                    <a:pt x="4079775" y="394406"/>
                    <a:pt x="4077870" y="394406"/>
                    <a:pt x="4076917" y="395359"/>
                  </a:cubicBezTo>
                  <a:cubicBezTo>
                    <a:pt x="4074060" y="395359"/>
                    <a:pt x="4071202" y="396311"/>
                    <a:pt x="4069297" y="396311"/>
                  </a:cubicBezTo>
                  <a:cubicBezTo>
                    <a:pt x="4068345" y="396311"/>
                    <a:pt x="4067392" y="396311"/>
                    <a:pt x="4066440" y="396311"/>
                  </a:cubicBezTo>
                  <a:cubicBezTo>
                    <a:pt x="4023577" y="399169"/>
                    <a:pt x="3985477" y="386786"/>
                    <a:pt x="3954997" y="372499"/>
                  </a:cubicBezTo>
                  <a:cubicBezTo>
                    <a:pt x="3954045" y="371546"/>
                    <a:pt x="3952140" y="371546"/>
                    <a:pt x="3951187" y="370594"/>
                  </a:cubicBezTo>
                  <a:cubicBezTo>
                    <a:pt x="3944520" y="367736"/>
                    <a:pt x="3937852" y="364879"/>
                    <a:pt x="3932137" y="361069"/>
                  </a:cubicBezTo>
                  <a:cubicBezTo>
                    <a:pt x="3931185" y="360116"/>
                    <a:pt x="3929279" y="360116"/>
                    <a:pt x="3928327" y="359164"/>
                  </a:cubicBezTo>
                  <a:cubicBezTo>
                    <a:pt x="3921660" y="355354"/>
                    <a:pt x="3914992" y="351544"/>
                    <a:pt x="3908325" y="348686"/>
                  </a:cubicBezTo>
                  <a:cubicBezTo>
                    <a:pt x="3908325" y="348686"/>
                    <a:pt x="3908325" y="348686"/>
                    <a:pt x="3907372" y="348686"/>
                  </a:cubicBezTo>
                  <a:cubicBezTo>
                    <a:pt x="3906420" y="348686"/>
                    <a:pt x="3905467" y="347734"/>
                    <a:pt x="3905467" y="347734"/>
                  </a:cubicBezTo>
                  <a:cubicBezTo>
                    <a:pt x="3897847" y="343924"/>
                    <a:pt x="3890227" y="339161"/>
                    <a:pt x="3882607" y="335351"/>
                  </a:cubicBezTo>
                  <a:cubicBezTo>
                    <a:pt x="3879750" y="334399"/>
                    <a:pt x="3876892" y="332494"/>
                    <a:pt x="3874035" y="331541"/>
                  </a:cubicBezTo>
                  <a:cubicBezTo>
                    <a:pt x="3874035" y="331541"/>
                    <a:pt x="3873082" y="331541"/>
                    <a:pt x="3873082" y="331541"/>
                  </a:cubicBezTo>
                  <a:cubicBezTo>
                    <a:pt x="3862604" y="326779"/>
                    <a:pt x="3851175" y="322016"/>
                    <a:pt x="3840697" y="318206"/>
                  </a:cubicBezTo>
                  <a:cubicBezTo>
                    <a:pt x="3836887" y="317254"/>
                    <a:pt x="3833077" y="315349"/>
                    <a:pt x="3829267" y="314396"/>
                  </a:cubicBezTo>
                  <a:cubicBezTo>
                    <a:pt x="3828315" y="314396"/>
                    <a:pt x="3828315" y="314396"/>
                    <a:pt x="3827362" y="314396"/>
                  </a:cubicBezTo>
                  <a:cubicBezTo>
                    <a:pt x="3824504" y="313444"/>
                    <a:pt x="3821647" y="312491"/>
                    <a:pt x="3818790" y="312491"/>
                  </a:cubicBezTo>
                  <a:cubicBezTo>
                    <a:pt x="3817837" y="312491"/>
                    <a:pt x="3817837" y="312491"/>
                    <a:pt x="3816885" y="312491"/>
                  </a:cubicBezTo>
                  <a:cubicBezTo>
                    <a:pt x="3782595" y="312491"/>
                    <a:pt x="3745447" y="309634"/>
                    <a:pt x="3699727" y="302966"/>
                  </a:cubicBezTo>
                  <a:cubicBezTo>
                    <a:pt x="3634957" y="293441"/>
                    <a:pt x="3548279" y="271534"/>
                    <a:pt x="3465412" y="250579"/>
                  </a:cubicBezTo>
                  <a:cubicBezTo>
                    <a:pt x="3395879" y="233434"/>
                    <a:pt x="3330157" y="216289"/>
                    <a:pt x="3279675" y="207716"/>
                  </a:cubicBezTo>
                  <a:cubicBezTo>
                    <a:pt x="3204427" y="194381"/>
                    <a:pt x="3150135" y="186761"/>
                    <a:pt x="3093937" y="182951"/>
                  </a:cubicBezTo>
                  <a:lnTo>
                    <a:pt x="2965350" y="182951"/>
                  </a:lnTo>
                  <a:cubicBezTo>
                    <a:pt x="2952015" y="184856"/>
                    <a:pt x="2938679" y="186761"/>
                    <a:pt x="2925345" y="188666"/>
                  </a:cubicBezTo>
                  <a:cubicBezTo>
                    <a:pt x="2883435" y="195334"/>
                    <a:pt x="2836762" y="202954"/>
                    <a:pt x="2769135" y="198191"/>
                  </a:cubicBezTo>
                  <a:cubicBezTo>
                    <a:pt x="2687220" y="192476"/>
                    <a:pt x="2564347" y="170569"/>
                    <a:pt x="2455762" y="151519"/>
                  </a:cubicBezTo>
                  <a:cubicBezTo>
                    <a:pt x="2411947" y="143899"/>
                    <a:pt x="2370990" y="136279"/>
                    <a:pt x="2336700" y="131516"/>
                  </a:cubicBezTo>
                  <a:cubicBezTo>
                    <a:pt x="2299552" y="125801"/>
                    <a:pt x="2267167" y="121039"/>
                    <a:pt x="2236687" y="116276"/>
                  </a:cubicBezTo>
                  <a:cubicBezTo>
                    <a:pt x="2170012" y="106751"/>
                    <a:pt x="2112862" y="98179"/>
                    <a:pt x="2049045" y="83891"/>
                  </a:cubicBezTo>
                  <a:cubicBezTo>
                    <a:pt x="2007135" y="74366"/>
                    <a:pt x="1964272" y="59126"/>
                    <a:pt x="1922362" y="43886"/>
                  </a:cubicBezTo>
                  <a:cubicBezTo>
                    <a:pt x="1873785" y="26741"/>
                    <a:pt x="1828065" y="10549"/>
                    <a:pt x="1796632" y="7691"/>
                  </a:cubicBezTo>
                  <a:cubicBezTo>
                    <a:pt x="1762342" y="4834"/>
                    <a:pt x="1749007" y="13406"/>
                    <a:pt x="1724242" y="27694"/>
                  </a:cubicBezTo>
                  <a:cubicBezTo>
                    <a:pt x="1711860" y="35314"/>
                    <a:pt x="1697572" y="43886"/>
                    <a:pt x="1678522" y="52459"/>
                  </a:cubicBezTo>
                  <a:cubicBezTo>
                    <a:pt x="1668997" y="56269"/>
                    <a:pt x="1660425" y="60079"/>
                    <a:pt x="1649947" y="64841"/>
                  </a:cubicBezTo>
                  <a:cubicBezTo>
                    <a:pt x="1602322" y="84844"/>
                    <a:pt x="1548030" y="108656"/>
                    <a:pt x="1492785" y="144851"/>
                  </a:cubicBezTo>
                  <a:cubicBezTo>
                    <a:pt x="1440397" y="179141"/>
                    <a:pt x="1318477" y="259151"/>
                    <a:pt x="1271805" y="318206"/>
                  </a:cubicBezTo>
                  <a:cubicBezTo>
                    <a:pt x="1244182" y="353449"/>
                    <a:pt x="1238467" y="386786"/>
                    <a:pt x="1232752" y="426791"/>
                  </a:cubicBezTo>
                  <a:cubicBezTo>
                    <a:pt x="1229895" y="445841"/>
                    <a:pt x="1227037" y="465844"/>
                    <a:pt x="1220370" y="487751"/>
                  </a:cubicBezTo>
                  <a:cubicBezTo>
                    <a:pt x="1213702" y="510611"/>
                    <a:pt x="1208940" y="536329"/>
                    <a:pt x="1204177" y="562999"/>
                  </a:cubicBezTo>
                  <a:cubicBezTo>
                    <a:pt x="1196557" y="607766"/>
                    <a:pt x="1187985" y="653486"/>
                    <a:pt x="1170840" y="691586"/>
                  </a:cubicBezTo>
                  <a:cubicBezTo>
                    <a:pt x="1158457" y="719209"/>
                    <a:pt x="1144170" y="744926"/>
                    <a:pt x="1127977" y="767786"/>
                  </a:cubicBezTo>
                  <a:cubicBezTo>
                    <a:pt x="1127977" y="768739"/>
                    <a:pt x="1127025" y="769691"/>
                    <a:pt x="1127025" y="770644"/>
                  </a:cubicBezTo>
                  <a:cubicBezTo>
                    <a:pt x="1126072" y="773501"/>
                    <a:pt x="1125120" y="776359"/>
                    <a:pt x="1123215" y="779216"/>
                  </a:cubicBezTo>
                  <a:cubicBezTo>
                    <a:pt x="1122262" y="781121"/>
                    <a:pt x="1121310" y="783026"/>
                    <a:pt x="1120357" y="784931"/>
                  </a:cubicBezTo>
                  <a:cubicBezTo>
                    <a:pt x="1119405" y="787789"/>
                    <a:pt x="1118452" y="789694"/>
                    <a:pt x="1116547" y="792551"/>
                  </a:cubicBezTo>
                  <a:cubicBezTo>
                    <a:pt x="1115595" y="795409"/>
                    <a:pt x="1113690" y="797314"/>
                    <a:pt x="1112737" y="800171"/>
                  </a:cubicBezTo>
                  <a:cubicBezTo>
                    <a:pt x="1111785" y="802076"/>
                    <a:pt x="1110832" y="803981"/>
                    <a:pt x="1109880" y="805886"/>
                  </a:cubicBezTo>
                  <a:cubicBezTo>
                    <a:pt x="1107975" y="808744"/>
                    <a:pt x="1106070" y="811601"/>
                    <a:pt x="1105117" y="814459"/>
                  </a:cubicBezTo>
                  <a:cubicBezTo>
                    <a:pt x="1104165" y="815411"/>
                    <a:pt x="1103212" y="817316"/>
                    <a:pt x="1103212" y="818269"/>
                  </a:cubicBezTo>
                  <a:cubicBezTo>
                    <a:pt x="1101307" y="822079"/>
                    <a:pt x="1098450" y="824936"/>
                    <a:pt x="1095592" y="828746"/>
                  </a:cubicBezTo>
                  <a:cubicBezTo>
                    <a:pt x="1095592" y="828746"/>
                    <a:pt x="1094640" y="829699"/>
                    <a:pt x="1094640" y="829699"/>
                  </a:cubicBezTo>
                  <a:cubicBezTo>
                    <a:pt x="1091782" y="833509"/>
                    <a:pt x="1088925" y="837319"/>
                    <a:pt x="1086067" y="840176"/>
                  </a:cubicBezTo>
                  <a:cubicBezTo>
                    <a:pt x="1083210" y="843986"/>
                    <a:pt x="1079400" y="846844"/>
                    <a:pt x="1076542" y="849701"/>
                  </a:cubicBezTo>
                  <a:cubicBezTo>
                    <a:pt x="1073685" y="852559"/>
                    <a:pt x="1069875" y="855416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3207" y="860179"/>
                    <a:pt x="1060350" y="863036"/>
                    <a:pt x="1057492" y="864941"/>
                  </a:cubicBezTo>
                  <a:cubicBezTo>
                    <a:pt x="1037490" y="878276"/>
                    <a:pt x="1013677" y="887801"/>
                    <a:pt x="985102" y="894469"/>
                  </a:cubicBezTo>
                  <a:cubicBezTo>
                    <a:pt x="948907" y="913519"/>
                    <a:pt x="910807" y="926854"/>
                    <a:pt x="878422" y="930664"/>
                  </a:cubicBezTo>
                  <a:cubicBezTo>
                    <a:pt x="841275" y="935426"/>
                    <a:pt x="810795" y="923044"/>
                    <a:pt x="781267" y="911614"/>
                  </a:cubicBezTo>
                  <a:cubicBezTo>
                    <a:pt x="760312" y="903041"/>
                    <a:pt x="741262" y="895421"/>
                    <a:pt x="718402" y="893516"/>
                  </a:cubicBezTo>
                  <a:lnTo>
                    <a:pt x="706972" y="892564"/>
                  </a:lnTo>
                  <a:cubicBezTo>
                    <a:pt x="649822" y="886849"/>
                    <a:pt x="571717" y="878276"/>
                    <a:pt x="521234" y="892564"/>
                  </a:cubicBezTo>
                  <a:cubicBezTo>
                    <a:pt x="484087" y="903041"/>
                    <a:pt x="438367" y="942094"/>
                    <a:pt x="408840" y="967811"/>
                  </a:cubicBezTo>
                  <a:cubicBezTo>
                    <a:pt x="398362" y="977336"/>
                    <a:pt x="388837" y="984956"/>
                    <a:pt x="381217" y="990671"/>
                  </a:cubicBezTo>
                  <a:cubicBezTo>
                    <a:pt x="365025" y="1009721"/>
                    <a:pt x="337402" y="1048774"/>
                    <a:pt x="308827" y="1090684"/>
                  </a:cubicBezTo>
                  <a:cubicBezTo>
                    <a:pt x="270727" y="1145929"/>
                    <a:pt x="226912" y="1208794"/>
                    <a:pt x="193575" y="1244989"/>
                  </a:cubicBezTo>
                  <a:cubicBezTo>
                    <a:pt x="156427" y="1284994"/>
                    <a:pt x="112612" y="1310711"/>
                    <a:pt x="76417" y="1331666"/>
                  </a:cubicBezTo>
                  <a:cubicBezTo>
                    <a:pt x="53557" y="1345001"/>
                    <a:pt x="32602" y="1357384"/>
                    <a:pt x="22125" y="1368814"/>
                  </a:cubicBezTo>
                  <a:cubicBezTo>
                    <a:pt x="10695" y="1381196"/>
                    <a:pt x="11647" y="1389769"/>
                    <a:pt x="12600" y="1405009"/>
                  </a:cubicBezTo>
                  <a:cubicBezTo>
                    <a:pt x="13552" y="1413581"/>
                    <a:pt x="14505" y="1425011"/>
                    <a:pt x="11647" y="1435489"/>
                  </a:cubicBezTo>
                  <a:cubicBezTo>
                    <a:pt x="12600" y="1441204"/>
                    <a:pt x="15457" y="1447871"/>
                    <a:pt x="18315" y="1454539"/>
                  </a:cubicBezTo>
                  <a:cubicBezTo>
                    <a:pt x="24982" y="1470731"/>
                    <a:pt x="33555" y="1491686"/>
                    <a:pt x="30697" y="1519309"/>
                  </a:cubicBezTo>
                  <a:cubicBezTo>
                    <a:pt x="30697" y="1538359"/>
                    <a:pt x="24982" y="1556456"/>
                    <a:pt x="19267" y="1576459"/>
                  </a:cubicBezTo>
                  <a:cubicBezTo>
                    <a:pt x="10695" y="1604081"/>
                    <a:pt x="2122" y="1633609"/>
                    <a:pt x="10695" y="1660279"/>
                  </a:cubicBezTo>
                  <a:cubicBezTo>
                    <a:pt x="19267" y="1689806"/>
                    <a:pt x="51652" y="1731716"/>
                    <a:pt x="79275" y="1767911"/>
                  </a:cubicBezTo>
                  <a:cubicBezTo>
                    <a:pt x="99277" y="1794581"/>
                    <a:pt x="119280" y="1820299"/>
                    <a:pt x="131662" y="1844111"/>
                  </a:cubicBezTo>
                  <a:cubicBezTo>
                    <a:pt x="146902" y="1871734"/>
                    <a:pt x="149759" y="1898404"/>
                    <a:pt x="152617" y="1920311"/>
                  </a:cubicBezTo>
                  <a:cubicBezTo>
                    <a:pt x="156427" y="1950791"/>
                    <a:pt x="158332" y="1957459"/>
                    <a:pt x="172620" y="1963174"/>
                  </a:cubicBezTo>
                  <a:cubicBezTo>
                    <a:pt x="198337" y="1973651"/>
                    <a:pt x="254534" y="1971746"/>
                    <a:pt x="308827" y="1969841"/>
                  </a:cubicBezTo>
                  <a:cubicBezTo>
                    <a:pt x="353595" y="1967936"/>
                    <a:pt x="399315" y="1966031"/>
                    <a:pt x="439320" y="1970794"/>
                  </a:cubicBezTo>
                  <a:cubicBezTo>
                    <a:pt x="481230" y="1975556"/>
                    <a:pt x="515520" y="1983176"/>
                    <a:pt x="551715" y="1991749"/>
                  </a:cubicBezTo>
                  <a:cubicBezTo>
                    <a:pt x="597434" y="2002226"/>
                    <a:pt x="646012" y="2013656"/>
                    <a:pt x="714592" y="2018419"/>
                  </a:cubicBezTo>
                  <a:cubicBezTo>
                    <a:pt x="766027" y="2021276"/>
                    <a:pt x="833655" y="2018419"/>
                    <a:pt x="905092" y="2015561"/>
                  </a:cubicBezTo>
                  <a:cubicBezTo>
                    <a:pt x="958432" y="2013656"/>
                    <a:pt x="1012725" y="2010799"/>
                    <a:pt x="1064160" y="2010799"/>
                  </a:cubicBezTo>
                  <a:cubicBezTo>
                    <a:pt x="1110832" y="2010799"/>
                    <a:pt x="1154647" y="2012704"/>
                    <a:pt x="1193700" y="2018419"/>
                  </a:cubicBezTo>
                  <a:cubicBezTo>
                    <a:pt x="1299427" y="2032706"/>
                    <a:pt x="1376580" y="2065091"/>
                    <a:pt x="1457542" y="2099381"/>
                  </a:cubicBezTo>
                  <a:cubicBezTo>
                    <a:pt x="1485165" y="2110811"/>
                    <a:pt x="1513740" y="2123194"/>
                    <a:pt x="1544220" y="2134624"/>
                  </a:cubicBezTo>
                  <a:cubicBezTo>
                    <a:pt x="1565175" y="2142244"/>
                    <a:pt x="1586129" y="2150816"/>
                    <a:pt x="1607085" y="2158436"/>
                  </a:cubicBezTo>
                  <a:cubicBezTo>
                    <a:pt x="1713765" y="2198441"/>
                    <a:pt x="1824254" y="2239399"/>
                    <a:pt x="1929982" y="2298454"/>
                  </a:cubicBezTo>
                  <a:cubicBezTo>
                    <a:pt x="1995704" y="2335602"/>
                    <a:pt x="2060475" y="2386084"/>
                    <a:pt x="2123340" y="2434661"/>
                  </a:cubicBezTo>
                  <a:cubicBezTo>
                    <a:pt x="2182395" y="2480381"/>
                    <a:pt x="2237640" y="2524196"/>
                    <a:pt x="2291932" y="2554677"/>
                  </a:cubicBezTo>
                  <a:cubicBezTo>
                    <a:pt x="2313840" y="2567059"/>
                    <a:pt x="2336700" y="2581346"/>
                    <a:pt x="2358607" y="2594681"/>
                  </a:cubicBezTo>
                  <a:cubicBezTo>
                    <a:pt x="2445285" y="2648021"/>
                    <a:pt x="2534820" y="2702314"/>
                    <a:pt x="2604352" y="2693741"/>
                  </a:cubicBezTo>
                  <a:cubicBezTo>
                    <a:pt x="2681504" y="2684216"/>
                    <a:pt x="2750085" y="2603254"/>
                    <a:pt x="2823427" y="2517529"/>
                  </a:cubicBezTo>
                  <a:cubicBezTo>
                    <a:pt x="2832000" y="2507052"/>
                    <a:pt x="2841525" y="2496574"/>
                    <a:pt x="2850097" y="2486096"/>
                  </a:cubicBezTo>
                  <a:cubicBezTo>
                    <a:pt x="2913915" y="2411802"/>
                    <a:pt x="2964397" y="2330839"/>
                    <a:pt x="3033929" y="2219396"/>
                  </a:cubicBezTo>
                  <a:cubicBezTo>
                    <a:pt x="3057742" y="2181296"/>
                    <a:pt x="3084412" y="2137481"/>
                    <a:pt x="3114892" y="2090809"/>
                  </a:cubicBezTo>
                  <a:cubicBezTo>
                    <a:pt x="3234907" y="1902214"/>
                    <a:pt x="3454935" y="1542169"/>
                    <a:pt x="3543517" y="1396436"/>
                  </a:cubicBezTo>
                  <a:cubicBezTo>
                    <a:pt x="3624479" y="1263086"/>
                    <a:pt x="3646387" y="1225939"/>
                    <a:pt x="3690202" y="1150691"/>
                  </a:cubicBezTo>
                  <a:cubicBezTo>
                    <a:pt x="3701632" y="1131641"/>
                    <a:pt x="3714015" y="1109734"/>
                    <a:pt x="3729254" y="1083064"/>
                  </a:cubicBezTo>
                  <a:cubicBezTo>
                    <a:pt x="3754972" y="1039249"/>
                    <a:pt x="3782595" y="987814"/>
                    <a:pt x="3812122" y="933521"/>
                  </a:cubicBezTo>
                  <a:cubicBezTo>
                    <a:pt x="3869272" y="829699"/>
                    <a:pt x="3933090" y="712541"/>
                    <a:pt x="3992145" y="623959"/>
                  </a:cubicBezTo>
                  <a:cubicBezTo>
                    <a:pt x="4032150" y="563951"/>
                    <a:pt x="4090252" y="502991"/>
                    <a:pt x="4142640" y="449651"/>
                  </a:cubicBezTo>
                  <a:cubicBezTo>
                    <a:pt x="4184550" y="405836"/>
                    <a:pt x="4246463" y="341066"/>
                    <a:pt x="4253130" y="316301"/>
                  </a:cubicBezTo>
                  <a:cubicBezTo>
                    <a:pt x="4249320" y="314396"/>
                    <a:pt x="4242652" y="312491"/>
                    <a:pt x="4235032" y="311539"/>
                  </a:cubicBezTo>
                  <a:cubicBezTo>
                    <a:pt x="4230270" y="313444"/>
                    <a:pt x="4225507" y="317254"/>
                    <a:pt x="4221697" y="32106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DA945">
                    <a:shade val="30000"/>
                    <a:satMod val="115000"/>
                  </a:srgbClr>
                </a:gs>
                <a:gs pos="50000">
                  <a:srgbClr val="6DA945">
                    <a:shade val="67500"/>
                    <a:satMod val="115000"/>
                  </a:srgbClr>
                </a:gs>
                <a:gs pos="100000">
                  <a:srgbClr val="6DA94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xmlns="" id="{9D917659-61CF-46AE-B953-C2190527128D}"/>
                </a:ext>
              </a:extLst>
            </p:cNvPr>
            <p:cNvSpPr/>
            <p:nvPr/>
          </p:nvSpPr>
          <p:spPr>
            <a:xfrm>
              <a:off x="6954685" y="2457366"/>
              <a:ext cx="1517483" cy="931474"/>
            </a:xfrm>
            <a:custGeom>
              <a:avLst/>
              <a:gdLst>
                <a:gd name="connsiteX0" fmla="*/ 5643087 w 5648325"/>
                <a:gd name="connsiteY0" fmla="*/ 1761845 h 3467100"/>
                <a:gd name="connsiteX1" fmla="*/ 4999197 w 5648325"/>
                <a:gd name="connsiteY1" fmla="*/ 1502765 h 3467100"/>
                <a:gd name="connsiteX2" fmla="*/ 4962049 w 5648325"/>
                <a:gd name="connsiteY2" fmla="*/ 1494192 h 3467100"/>
                <a:gd name="connsiteX3" fmla="*/ 4499134 w 5648325"/>
                <a:gd name="connsiteY3" fmla="*/ 1406562 h 3467100"/>
                <a:gd name="connsiteX4" fmla="*/ 3998119 w 5648325"/>
                <a:gd name="connsiteY4" fmla="*/ 1214157 h 3467100"/>
                <a:gd name="connsiteX5" fmla="*/ 3995261 w 5648325"/>
                <a:gd name="connsiteY5" fmla="*/ 1212252 h 3467100"/>
                <a:gd name="connsiteX6" fmla="*/ 3435192 w 5648325"/>
                <a:gd name="connsiteY6" fmla="*/ 808392 h 3467100"/>
                <a:gd name="connsiteX7" fmla="*/ 2978944 w 5648325"/>
                <a:gd name="connsiteY7" fmla="*/ 475970 h 3467100"/>
                <a:gd name="connsiteX8" fmla="*/ 2702719 w 5648325"/>
                <a:gd name="connsiteY8" fmla="*/ 335000 h 3467100"/>
                <a:gd name="connsiteX9" fmla="*/ 2566511 w 5648325"/>
                <a:gd name="connsiteY9" fmla="*/ 289280 h 3467100"/>
                <a:gd name="connsiteX10" fmla="*/ 2025492 w 5648325"/>
                <a:gd name="connsiteY10" fmla="*/ 107352 h 3467100"/>
                <a:gd name="connsiteX11" fmla="*/ 1734979 w 5648325"/>
                <a:gd name="connsiteY11" fmla="*/ 12102 h 3467100"/>
                <a:gd name="connsiteX12" fmla="*/ 840581 w 5648325"/>
                <a:gd name="connsiteY12" fmla="*/ 129260 h 3467100"/>
                <a:gd name="connsiteX13" fmla="*/ 974884 w 5648325"/>
                <a:gd name="connsiteY13" fmla="*/ 440727 h 3467100"/>
                <a:gd name="connsiteX14" fmla="*/ 997744 w 5648325"/>
                <a:gd name="connsiteY14" fmla="*/ 471207 h 3467100"/>
                <a:gd name="connsiteX15" fmla="*/ 1003459 w 5648325"/>
                <a:gd name="connsiteY15" fmla="*/ 478827 h 3467100"/>
                <a:gd name="connsiteX16" fmla="*/ 1017746 w 5648325"/>
                <a:gd name="connsiteY16" fmla="*/ 496925 h 3467100"/>
                <a:gd name="connsiteX17" fmla="*/ 1021556 w 5648325"/>
                <a:gd name="connsiteY17" fmla="*/ 501687 h 3467100"/>
                <a:gd name="connsiteX18" fmla="*/ 1036796 w 5648325"/>
                <a:gd name="connsiteY18" fmla="*/ 522642 h 3467100"/>
                <a:gd name="connsiteX19" fmla="*/ 1041559 w 5648325"/>
                <a:gd name="connsiteY19" fmla="*/ 529310 h 3467100"/>
                <a:gd name="connsiteX20" fmla="*/ 1054894 w 5648325"/>
                <a:gd name="connsiteY20" fmla="*/ 548360 h 3467100"/>
                <a:gd name="connsiteX21" fmla="*/ 1059656 w 5648325"/>
                <a:gd name="connsiteY21" fmla="*/ 555027 h 3467100"/>
                <a:gd name="connsiteX22" fmla="*/ 1070134 w 5648325"/>
                <a:gd name="connsiteY22" fmla="*/ 569315 h 3467100"/>
                <a:gd name="connsiteX23" fmla="*/ 1073944 w 5648325"/>
                <a:gd name="connsiteY23" fmla="*/ 574077 h 3467100"/>
                <a:gd name="connsiteX24" fmla="*/ 1073944 w 5648325"/>
                <a:gd name="connsiteY24" fmla="*/ 574077 h 3467100"/>
                <a:gd name="connsiteX25" fmla="*/ 1110139 w 5648325"/>
                <a:gd name="connsiteY25" fmla="*/ 633132 h 3467100"/>
                <a:gd name="connsiteX26" fmla="*/ 1112044 w 5648325"/>
                <a:gd name="connsiteY26" fmla="*/ 636942 h 3467100"/>
                <a:gd name="connsiteX27" fmla="*/ 1112996 w 5648325"/>
                <a:gd name="connsiteY27" fmla="*/ 640752 h 3467100"/>
                <a:gd name="connsiteX28" fmla="*/ 1126331 w 5648325"/>
                <a:gd name="connsiteY28" fmla="*/ 727430 h 3467100"/>
                <a:gd name="connsiteX29" fmla="*/ 1190149 w 5648325"/>
                <a:gd name="connsiteY29" fmla="*/ 939837 h 3467100"/>
                <a:gd name="connsiteX30" fmla="*/ 1204436 w 5648325"/>
                <a:gd name="connsiteY30" fmla="*/ 965555 h 3467100"/>
                <a:gd name="connsiteX31" fmla="*/ 1205389 w 5648325"/>
                <a:gd name="connsiteY31" fmla="*/ 966507 h 3467100"/>
                <a:gd name="connsiteX32" fmla="*/ 1206342 w 5648325"/>
                <a:gd name="connsiteY32" fmla="*/ 968412 h 3467100"/>
                <a:gd name="connsiteX33" fmla="*/ 1218724 w 5648325"/>
                <a:gd name="connsiteY33" fmla="*/ 983652 h 3467100"/>
                <a:gd name="connsiteX34" fmla="*/ 1222534 w 5648325"/>
                <a:gd name="connsiteY34" fmla="*/ 988415 h 3467100"/>
                <a:gd name="connsiteX35" fmla="*/ 1307306 w 5648325"/>
                <a:gd name="connsiteY35" fmla="*/ 1043660 h 3467100"/>
                <a:gd name="connsiteX36" fmla="*/ 1327309 w 5648325"/>
                <a:gd name="connsiteY36" fmla="*/ 1047470 h 3467100"/>
                <a:gd name="connsiteX37" fmla="*/ 1330167 w 5648325"/>
                <a:gd name="connsiteY37" fmla="*/ 1047470 h 3467100"/>
                <a:gd name="connsiteX38" fmla="*/ 1369219 w 5648325"/>
                <a:gd name="connsiteY38" fmla="*/ 1038897 h 3467100"/>
                <a:gd name="connsiteX39" fmla="*/ 1424464 w 5648325"/>
                <a:gd name="connsiteY39" fmla="*/ 1012227 h 3467100"/>
                <a:gd name="connsiteX40" fmla="*/ 1443514 w 5648325"/>
                <a:gd name="connsiteY40" fmla="*/ 1002702 h 3467100"/>
                <a:gd name="connsiteX41" fmla="*/ 1443514 w 5648325"/>
                <a:gd name="connsiteY41" fmla="*/ 1002702 h 3467100"/>
                <a:gd name="connsiteX42" fmla="*/ 1644492 w 5648325"/>
                <a:gd name="connsiteY42" fmla="*/ 979842 h 3467100"/>
                <a:gd name="connsiteX43" fmla="*/ 1653064 w 5648325"/>
                <a:gd name="connsiteY43" fmla="*/ 984605 h 3467100"/>
                <a:gd name="connsiteX44" fmla="*/ 1654017 w 5648325"/>
                <a:gd name="connsiteY44" fmla="*/ 986510 h 3467100"/>
                <a:gd name="connsiteX45" fmla="*/ 1654017 w 5648325"/>
                <a:gd name="connsiteY45" fmla="*/ 986510 h 3467100"/>
                <a:gd name="connsiteX46" fmla="*/ 1654017 w 5648325"/>
                <a:gd name="connsiteY46" fmla="*/ 986510 h 3467100"/>
                <a:gd name="connsiteX47" fmla="*/ 1656874 w 5648325"/>
                <a:gd name="connsiteY47" fmla="*/ 992225 h 3467100"/>
                <a:gd name="connsiteX48" fmla="*/ 1754029 w 5648325"/>
                <a:gd name="connsiteY48" fmla="*/ 1185582 h 3467100"/>
                <a:gd name="connsiteX49" fmla="*/ 1864519 w 5648325"/>
                <a:gd name="connsiteY49" fmla="*/ 1406562 h 3467100"/>
                <a:gd name="connsiteX50" fmla="*/ 1864519 w 5648325"/>
                <a:gd name="connsiteY50" fmla="*/ 1414182 h 3467100"/>
                <a:gd name="connsiteX51" fmla="*/ 1856899 w 5648325"/>
                <a:gd name="connsiteY51" fmla="*/ 1446567 h 3467100"/>
                <a:gd name="connsiteX52" fmla="*/ 1877854 w 5648325"/>
                <a:gd name="connsiteY52" fmla="*/ 1512290 h 3467100"/>
                <a:gd name="connsiteX53" fmla="*/ 1764506 w 5648325"/>
                <a:gd name="connsiteY53" fmla="*/ 1461807 h 3467100"/>
                <a:gd name="connsiteX54" fmla="*/ 1751171 w 5648325"/>
                <a:gd name="connsiteY54" fmla="*/ 1457997 h 3467100"/>
                <a:gd name="connsiteX55" fmla="*/ 1738789 w 5648325"/>
                <a:gd name="connsiteY55" fmla="*/ 1454187 h 3467100"/>
                <a:gd name="connsiteX56" fmla="*/ 1719739 w 5648325"/>
                <a:gd name="connsiteY56" fmla="*/ 1447520 h 3467100"/>
                <a:gd name="connsiteX57" fmla="*/ 1665446 w 5648325"/>
                <a:gd name="connsiteY57" fmla="*/ 1434185 h 3467100"/>
                <a:gd name="connsiteX58" fmla="*/ 1664494 w 5648325"/>
                <a:gd name="connsiteY58" fmla="*/ 1434185 h 3467100"/>
                <a:gd name="connsiteX59" fmla="*/ 1656874 w 5648325"/>
                <a:gd name="connsiteY59" fmla="*/ 1433232 h 3467100"/>
                <a:gd name="connsiteX60" fmla="*/ 1654017 w 5648325"/>
                <a:gd name="connsiteY60" fmla="*/ 1433232 h 3467100"/>
                <a:gd name="connsiteX61" fmla="*/ 1648301 w 5648325"/>
                <a:gd name="connsiteY61" fmla="*/ 1433232 h 3467100"/>
                <a:gd name="connsiteX62" fmla="*/ 1644492 w 5648325"/>
                <a:gd name="connsiteY62" fmla="*/ 1433232 h 3467100"/>
                <a:gd name="connsiteX63" fmla="*/ 1637824 w 5648325"/>
                <a:gd name="connsiteY63" fmla="*/ 1434185 h 3467100"/>
                <a:gd name="connsiteX64" fmla="*/ 1635919 w 5648325"/>
                <a:gd name="connsiteY64" fmla="*/ 1434185 h 3467100"/>
                <a:gd name="connsiteX65" fmla="*/ 1634967 w 5648325"/>
                <a:gd name="connsiteY65" fmla="*/ 1434185 h 3467100"/>
                <a:gd name="connsiteX66" fmla="*/ 1626394 w 5648325"/>
                <a:gd name="connsiteY66" fmla="*/ 1436090 h 3467100"/>
                <a:gd name="connsiteX67" fmla="*/ 1624489 w 5648325"/>
                <a:gd name="connsiteY67" fmla="*/ 1436090 h 3467100"/>
                <a:gd name="connsiteX68" fmla="*/ 1617821 w 5648325"/>
                <a:gd name="connsiteY68" fmla="*/ 1437042 h 3467100"/>
                <a:gd name="connsiteX69" fmla="*/ 1617821 w 5648325"/>
                <a:gd name="connsiteY69" fmla="*/ 1437042 h 3467100"/>
                <a:gd name="connsiteX70" fmla="*/ 1586389 w 5648325"/>
                <a:gd name="connsiteY70" fmla="*/ 1442757 h 3467100"/>
                <a:gd name="connsiteX71" fmla="*/ 1504474 w 5648325"/>
                <a:gd name="connsiteY71" fmla="*/ 1457997 h 3467100"/>
                <a:gd name="connsiteX72" fmla="*/ 1433036 w 5648325"/>
                <a:gd name="connsiteY72" fmla="*/ 1477047 h 3467100"/>
                <a:gd name="connsiteX73" fmla="*/ 1374934 w 5648325"/>
                <a:gd name="connsiteY73" fmla="*/ 1506575 h 3467100"/>
                <a:gd name="connsiteX74" fmla="*/ 1370171 w 5648325"/>
                <a:gd name="connsiteY74" fmla="*/ 1515147 h 3467100"/>
                <a:gd name="connsiteX75" fmla="*/ 1370171 w 5648325"/>
                <a:gd name="connsiteY75" fmla="*/ 1516100 h 3467100"/>
                <a:gd name="connsiteX76" fmla="*/ 1370171 w 5648325"/>
                <a:gd name="connsiteY76" fmla="*/ 1516100 h 3467100"/>
                <a:gd name="connsiteX77" fmla="*/ 1370171 w 5648325"/>
                <a:gd name="connsiteY77" fmla="*/ 1554200 h 3467100"/>
                <a:gd name="connsiteX78" fmla="*/ 1370171 w 5648325"/>
                <a:gd name="connsiteY78" fmla="*/ 1554200 h 3467100"/>
                <a:gd name="connsiteX79" fmla="*/ 1370171 w 5648325"/>
                <a:gd name="connsiteY79" fmla="*/ 1556105 h 3467100"/>
                <a:gd name="connsiteX80" fmla="*/ 1370171 w 5648325"/>
                <a:gd name="connsiteY80" fmla="*/ 1701837 h 3467100"/>
                <a:gd name="connsiteX81" fmla="*/ 1370171 w 5648325"/>
                <a:gd name="connsiteY81" fmla="*/ 1720887 h 3467100"/>
                <a:gd name="connsiteX82" fmla="*/ 1402556 w 5648325"/>
                <a:gd name="connsiteY82" fmla="*/ 1771370 h 3467100"/>
                <a:gd name="connsiteX83" fmla="*/ 1311117 w 5648325"/>
                <a:gd name="connsiteY83" fmla="*/ 1785657 h 3467100"/>
                <a:gd name="connsiteX84" fmla="*/ 852964 w 5648325"/>
                <a:gd name="connsiteY84" fmla="*/ 1857095 h 3467100"/>
                <a:gd name="connsiteX85" fmla="*/ 352901 w 5648325"/>
                <a:gd name="connsiteY85" fmla="*/ 1936152 h 3467100"/>
                <a:gd name="connsiteX86" fmla="*/ 350996 w 5648325"/>
                <a:gd name="connsiteY86" fmla="*/ 1937105 h 3467100"/>
                <a:gd name="connsiteX87" fmla="*/ 349091 w 5648325"/>
                <a:gd name="connsiteY87" fmla="*/ 1938057 h 3467100"/>
                <a:gd name="connsiteX88" fmla="*/ 340519 w 5648325"/>
                <a:gd name="connsiteY88" fmla="*/ 1940915 h 3467100"/>
                <a:gd name="connsiteX89" fmla="*/ 339566 w 5648325"/>
                <a:gd name="connsiteY89" fmla="*/ 1940915 h 3467100"/>
                <a:gd name="connsiteX90" fmla="*/ 330041 w 5648325"/>
                <a:gd name="connsiteY90" fmla="*/ 1943772 h 3467100"/>
                <a:gd name="connsiteX91" fmla="*/ 317659 w 5648325"/>
                <a:gd name="connsiteY91" fmla="*/ 1948535 h 3467100"/>
                <a:gd name="connsiteX92" fmla="*/ 314801 w 5648325"/>
                <a:gd name="connsiteY92" fmla="*/ 1949487 h 3467100"/>
                <a:gd name="connsiteX93" fmla="*/ 309086 w 5648325"/>
                <a:gd name="connsiteY93" fmla="*/ 1951392 h 3467100"/>
                <a:gd name="connsiteX94" fmla="*/ 307181 w 5648325"/>
                <a:gd name="connsiteY94" fmla="*/ 1952345 h 3467100"/>
                <a:gd name="connsiteX95" fmla="*/ 236696 w 5648325"/>
                <a:gd name="connsiteY95" fmla="*/ 2034260 h 3467100"/>
                <a:gd name="connsiteX96" fmla="*/ 250031 w 5648325"/>
                <a:gd name="connsiteY96" fmla="*/ 2102840 h 3467100"/>
                <a:gd name="connsiteX97" fmla="*/ 250031 w 5648325"/>
                <a:gd name="connsiteY97" fmla="*/ 2102840 h 3467100"/>
                <a:gd name="connsiteX98" fmla="*/ 250031 w 5648325"/>
                <a:gd name="connsiteY98" fmla="*/ 2102840 h 3467100"/>
                <a:gd name="connsiteX99" fmla="*/ 252889 w 5648325"/>
                <a:gd name="connsiteY99" fmla="*/ 2114270 h 3467100"/>
                <a:gd name="connsiteX100" fmla="*/ 253841 w 5648325"/>
                <a:gd name="connsiteY100" fmla="*/ 2117127 h 3467100"/>
                <a:gd name="connsiteX101" fmla="*/ 256699 w 5648325"/>
                <a:gd name="connsiteY101" fmla="*/ 2126652 h 3467100"/>
                <a:gd name="connsiteX102" fmla="*/ 258604 w 5648325"/>
                <a:gd name="connsiteY102" fmla="*/ 2136177 h 3467100"/>
                <a:gd name="connsiteX103" fmla="*/ 258604 w 5648325"/>
                <a:gd name="connsiteY103" fmla="*/ 2136177 h 3467100"/>
                <a:gd name="connsiteX104" fmla="*/ 259556 w 5648325"/>
                <a:gd name="connsiteY104" fmla="*/ 2140940 h 3467100"/>
                <a:gd name="connsiteX105" fmla="*/ 264319 w 5648325"/>
                <a:gd name="connsiteY105" fmla="*/ 2165705 h 3467100"/>
                <a:gd name="connsiteX106" fmla="*/ 262414 w 5648325"/>
                <a:gd name="connsiteY106" fmla="*/ 2168562 h 3467100"/>
                <a:gd name="connsiteX107" fmla="*/ 245269 w 5648325"/>
                <a:gd name="connsiteY107" fmla="*/ 2233332 h 3467100"/>
                <a:gd name="connsiteX108" fmla="*/ 114776 w 5648325"/>
                <a:gd name="connsiteY108" fmla="*/ 2295245 h 3467100"/>
                <a:gd name="connsiteX109" fmla="*/ 114776 w 5648325"/>
                <a:gd name="connsiteY109" fmla="*/ 2295245 h 3467100"/>
                <a:gd name="connsiteX110" fmla="*/ 104299 w 5648325"/>
                <a:gd name="connsiteY110" fmla="*/ 2298102 h 3467100"/>
                <a:gd name="connsiteX111" fmla="*/ 85249 w 5648325"/>
                <a:gd name="connsiteY111" fmla="*/ 2301912 h 3467100"/>
                <a:gd name="connsiteX112" fmla="*/ 84296 w 5648325"/>
                <a:gd name="connsiteY112" fmla="*/ 2301912 h 3467100"/>
                <a:gd name="connsiteX113" fmla="*/ 83344 w 5648325"/>
                <a:gd name="connsiteY113" fmla="*/ 2301912 h 3467100"/>
                <a:gd name="connsiteX114" fmla="*/ 24289 w 5648325"/>
                <a:gd name="connsiteY114" fmla="*/ 2316200 h 3467100"/>
                <a:gd name="connsiteX115" fmla="*/ 7144 w 5648325"/>
                <a:gd name="connsiteY115" fmla="*/ 2322867 h 3467100"/>
                <a:gd name="connsiteX116" fmla="*/ 25241 w 5648325"/>
                <a:gd name="connsiteY116" fmla="*/ 2338107 h 3467100"/>
                <a:gd name="connsiteX117" fmla="*/ 48101 w 5648325"/>
                <a:gd name="connsiteY117" fmla="*/ 2353347 h 3467100"/>
                <a:gd name="connsiteX118" fmla="*/ 50959 w 5648325"/>
                <a:gd name="connsiteY118" fmla="*/ 2355252 h 3467100"/>
                <a:gd name="connsiteX119" fmla="*/ 50959 w 5648325"/>
                <a:gd name="connsiteY119" fmla="*/ 2355252 h 3467100"/>
                <a:gd name="connsiteX120" fmla="*/ 59531 w 5648325"/>
                <a:gd name="connsiteY120" fmla="*/ 2360967 h 3467100"/>
                <a:gd name="connsiteX121" fmla="*/ 66199 w 5648325"/>
                <a:gd name="connsiteY121" fmla="*/ 2364777 h 3467100"/>
                <a:gd name="connsiteX122" fmla="*/ 68104 w 5648325"/>
                <a:gd name="connsiteY122" fmla="*/ 2365730 h 3467100"/>
                <a:gd name="connsiteX123" fmla="*/ 130016 w 5648325"/>
                <a:gd name="connsiteY123" fmla="*/ 2399067 h 3467100"/>
                <a:gd name="connsiteX124" fmla="*/ 135731 w 5648325"/>
                <a:gd name="connsiteY124" fmla="*/ 2401925 h 3467100"/>
                <a:gd name="connsiteX125" fmla="*/ 141446 w 5648325"/>
                <a:gd name="connsiteY125" fmla="*/ 2404782 h 3467100"/>
                <a:gd name="connsiteX126" fmla="*/ 263366 w 5648325"/>
                <a:gd name="connsiteY126" fmla="*/ 2464790 h 3467100"/>
                <a:gd name="connsiteX127" fmla="*/ 330994 w 5648325"/>
                <a:gd name="connsiteY127" fmla="*/ 2497175 h 3467100"/>
                <a:gd name="connsiteX128" fmla="*/ 397669 w 5648325"/>
                <a:gd name="connsiteY128" fmla="*/ 2530512 h 3467100"/>
                <a:gd name="connsiteX129" fmla="*/ 399574 w 5648325"/>
                <a:gd name="connsiteY129" fmla="*/ 2531465 h 3467100"/>
                <a:gd name="connsiteX130" fmla="*/ 402431 w 5648325"/>
                <a:gd name="connsiteY130" fmla="*/ 2533370 h 3467100"/>
                <a:gd name="connsiteX131" fmla="*/ 429101 w 5648325"/>
                <a:gd name="connsiteY131" fmla="*/ 2546705 h 3467100"/>
                <a:gd name="connsiteX132" fmla="*/ 429101 w 5648325"/>
                <a:gd name="connsiteY132" fmla="*/ 2546705 h 3467100"/>
                <a:gd name="connsiteX133" fmla="*/ 442436 w 5648325"/>
                <a:gd name="connsiteY133" fmla="*/ 2553372 h 3467100"/>
                <a:gd name="connsiteX134" fmla="*/ 442436 w 5648325"/>
                <a:gd name="connsiteY134" fmla="*/ 2553372 h 3467100"/>
                <a:gd name="connsiteX135" fmla="*/ 464344 w 5648325"/>
                <a:gd name="connsiteY135" fmla="*/ 2564802 h 3467100"/>
                <a:gd name="connsiteX136" fmla="*/ 470059 w 5648325"/>
                <a:gd name="connsiteY136" fmla="*/ 2567660 h 3467100"/>
                <a:gd name="connsiteX137" fmla="*/ 479584 w 5648325"/>
                <a:gd name="connsiteY137" fmla="*/ 2573375 h 3467100"/>
                <a:gd name="connsiteX138" fmla="*/ 496729 w 5648325"/>
                <a:gd name="connsiteY138" fmla="*/ 2582900 h 3467100"/>
                <a:gd name="connsiteX139" fmla="*/ 499586 w 5648325"/>
                <a:gd name="connsiteY139" fmla="*/ 2584805 h 3467100"/>
                <a:gd name="connsiteX140" fmla="*/ 508159 w 5648325"/>
                <a:gd name="connsiteY140" fmla="*/ 2590520 h 3467100"/>
                <a:gd name="connsiteX141" fmla="*/ 510064 w 5648325"/>
                <a:gd name="connsiteY141" fmla="*/ 2591472 h 3467100"/>
                <a:gd name="connsiteX142" fmla="*/ 511016 w 5648325"/>
                <a:gd name="connsiteY142" fmla="*/ 2592425 h 3467100"/>
                <a:gd name="connsiteX143" fmla="*/ 564356 w 5648325"/>
                <a:gd name="connsiteY143" fmla="*/ 2628620 h 3467100"/>
                <a:gd name="connsiteX144" fmla="*/ 568167 w 5648325"/>
                <a:gd name="connsiteY144" fmla="*/ 2631477 h 3467100"/>
                <a:gd name="connsiteX145" fmla="*/ 572929 w 5648325"/>
                <a:gd name="connsiteY145" fmla="*/ 2635287 h 3467100"/>
                <a:gd name="connsiteX146" fmla="*/ 580549 w 5648325"/>
                <a:gd name="connsiteY146" fmla="*/ 2641955 h 3467100"/>
                <a:gd name="connsiteX147" fmla="*/ 581501 w 5648325"/>
                <a:gd name="connsiteY147" fmla="*/ 2642907 h 3467100"/>
                <a:gd name="connsiteX148" fmla="*/ 593884 w 5648325"/>
                <a:gd name="connsiteY148" fmla="*/ 2654337 h 3467100"/>
                <a:gd name="connsiteX149" fmla="*/ 601504 w 5648325"/>
                <a:gd name="connsiteY149" fmla="*/ 2661957 h 3467100"/>
                <a:gd name="connsiteX150" fmla="*/ 602456 w 5648325"/>
                <a:gd name="connsiteY150" fmla="*/ 2662910 h 3467100"/>
                <a:gd name="connsiteX151" fmla="*/ 610076 w 5648325"/>
                <a:gd name="connsiteY151" fmla="*/ 2670530 h 3467100"/>
                <a:gd name="connsiteX152" fmla="*/ 610076 w 5648325"/>
                <a:gd name="connsiteY152" fmla="*/ 2670530 h 3467100"/>
                <a:gd name="connsiteX153" fmla="*/ 689134 w 5648325"/>
                <a:gd name="connsiteY153" fmla="*/ 2865792 h 3467100"/>
                <a:gd name="connsiteX154" fmla="*/ 705326 w 5648325"/>
                <a:gd name="connsiteY154" fmla="*/ 2945802 h 3467100"/>
                <a:gd name="connsiteX155" fmla="*/ 709136 w 5648325"/>
                <a:gd name="connsiteY155" fmla="*/ 2955327 h 3467100"/>
                <a:gd name="connsiteX156" fmla="*/ 706279 w 5648325"/>
                <a:gd name="connsiteY156" fmla="*/ 2965805 h 3467100"/>
                <a:gd name="connsiteX157" fmla="*/ 691992 w 5648325"/>
                <a:gd name="connsiteY157" fmla="*/ 3015335 h 3467100"/>
                <a:gd name="connsiteX158" fmla="*/ 675799 w 5648325"/>
                <a:gd name="connsiteY158" fmla="*/ 3269652 h 3467100"/>
                <a:gd name="connsiteX159" fmla="*/ 1043464 w 5648325"/>
                <a:gd name="connsiteY159" fmla="*/ 3460152 h 3467100"/>
                <a:gd name="connsiteX160" fmla="*/ 1282542 w 5648325"/>
                <a:gd name="connsiteY160" fmla="*/ 3366807 h 3467100"/>
                <a:gd name="connsiteX161" fmla="*/ 1286351 w 5648325"/>
                <a:gd name="connsiteY161" fmla="*/ 3365855 h 3467100"/>
                <a:gd name="connsiteX162" fmla="*/ 1445419 w 5648325"/>
                <a:gd name="connsiteY162" fmla="*/ 3381095 h 3467100"/>
                <a:gd name="connsiteX163" fmla="*/ 1696879 w 5648325"/>
                <a:gd name="connsiteY163" fmla="*/ 3399192 h 3467100"/>
                <a:gd name="connsiteX164" fmla="*/ 1697831 w 5648325"/>
                <a:gd name="connsiteY164" fmla="*/ 3399192 h 3467100"/>
                <a:gd name="connsiteX165" fmla="*/ 1698784 w 5648325"/>
                <a:gd name="connsiteY165" fmla="*/ 3399192 h 3467100"/>
                <a:gd name="connsiteX166" fmla="*/ 1707356 w 5648325"/>
                <a:gd name="connsiteY166" fmla="*/ 3397287 h 3467100"/>
                <a:gd name="connsiteX167" fmla="*/ 1722596 w 5648325"/>
                <a:gd name="connsiteY167" fmla="*/ 3393477 h 3467100"/>
                <a:gd name="connsiteX168" fmla="*/ 1736884 w 5648325"/>
                <a:gd name="connsiteY168" fmla="*/ 3388715 h 3467100"/>
                <a:gd name="connsiteX169" fmla="*/ 1738789 w 5648325"/>
                <a:gd name="connsiteY169" fmla="*/ 3387762 h 3467100"/>
                <a:gd name="connsiteX170" fmla="*/ 1748314 w 5648325"/>
                <a:gd name="connsiteY170" fmla="*/ 3383000 h 3467100"/>
                <a:gd name="connsiteX171" fmla="*/ 1759744 w 5648325"/>
                <a:gd name="connsiteY171" fmla="*/ 3375380 h 3467100"/>
                <a:gd name="connsiteX172" fmla="*/ 1766411 w 5648325"/>
                <a:gd name="connsiteY172" fmla="*/ 3369665 h 3467100"/>
                <a:gd name="connsiteX173" fmla="*/ 1768317 w 5648325"/>
                <a:gd name="connsiteY173" fmla="*/ 3367760 h 3467100"/>
                <a:gd name="connsiteX174" fmla="*/ 1772126 w 5648325"/>
                <a:gd name="connsiteY174" fmla="*/ 3363950 h 3467100"/>
                <a:gd name="connsiteX175" fmla="*/ 1774984 w 5648325"/>
                <a:gd name="connsiteY175" fmla="*/ 3361092 h 3467100"/>
                <a:gd name="connsiteX176" fmla="*/ 1777842 w 5648325"/>
                <a:gd name="connsiteY176" fmla="*/ 3357282 h 3467100"/>
                <a:gd name="connsiteX177" fmla="*/ 1780699 w 5648325"/>
                <a:gd name="connsiteY177" fmla="*/ 3352520 h 3467100"/>
                <a:gd name="connsiteX178" fmla="*/ 1782604 w 5648325"/>
                <a:gd name="connsiteY178" fmla="*/ 3349662 h 3467100"/>
                <a:gd name="connsiteX179" fmla="*/ 1786414 w 5648325"/>
                <a:gd name="connsiteY179" fmla="*/ 3343947 h 3467100"/>
                <a:gd name="connsiteX180" fmla="*/ 1788319 w 5648325"/>
                <a:gd name="connsiteY180" fmla="*/ 3341090 h 3467100"/>
                <a:gd name="connsiteX181" fmla="*/ 1792129 w 5648325"/>
                <a:gd name="connsiteY181" fmla="*/ 3334422 h 3467100"/>
                <a:gd name="connsiteX182" fmla="*/ 1793081 w 5648325"/>
                <a:gd name="connsiteY182" fmla="*/ 3332517 h 3467100"/>
                <a:gd name="connsiteX183" fmla="*/ 1796892 w 5648325"/>
                <a:gd name="connsiteY183" fmla="*/ 3324897 h 3467100"/>
                <a:gd name="connsiteX184" fmla="*/ 1797844 w 5648325"/>
                <a:gd name="connsiteY184" fmla="*/ 3322992 h 3467100"/>
                <a:gd name="connsiteX185" fmla="*/ 1801654 w 5648325"/>
                <a:gd name="connsiteY185" fmla="*/ 3314420 h 3467100"/>
                <a:gd name="connsiteX186" fmla="*/ 1804511 w 5648325"/>
                <a:gd name="connsiteY186" fmla="*/ 3306800 h 3467100"/>
                <a:gd name="connsiteX187" fmla="*/ 1838801 w 5648325"/>
                <a:gd name="connsiteY187" fmla="*/ 3152495 h 3467100"/>
                <a:gd name="connsiteX188" fmla="*/ 1939767 w 5648325"/>
                <a:gd name="connsiteY188" fmla="*/ 2856267 h 3467100"/>
                <a:gd name="connsiteX189" fmla="*/ 2488406 w 5648325"/>
                <a:gd name="connsiteY189" fmla="*/ 2511462 h 3467100"/>
                <a:gd name="connsiteX190" fmla="*/ 3139917 w 5648325"/>
                <a:gd name="connsiteY190" fmla="*/ 2615285 h 3467100"/>
                <a:gd name="connsiteX191" fmla="*/ 3453289 w 5648325"/>
                <a:gd name="connsiteY191" fmla="*/ 2685770 h 3467100"/>
                <a:gd name="connsiteX192" fmla="*/ 3694272 w 5648325"/>
                <a:gd name="connsiteY192" fmla="*/ 2685770 h 3467100"/>
                <a:gd name="connsiteX193" fmla="*/ 3830479 w 5648325"/>
                <a:gd name="connsiteY193" fmla="*/ 2685770 h 3467100"/>
                <a:gd name="connsiteX194" fmla="*/ 3997167 w 5648325"/>
                <a:gd name="connsiteY194" fmla="*/ 2685770 h 3467100"/>
                <a:gd name="connsiteX195" fmla="*/ 4321969 w 5648325"/>
                <a:gd name="connsiteY195" fmla="*/ 2756255 h 3467100"/>
                <a:gd name="connsiteX196" fmla="*/ 4532472 w 5648325"/>
                <a:gd name="connsiteY196" fmla="*/ 2813405 h 3467100"/>
                <a:gd name="connsiteX197" fmla="*/ 4558189 w 5648325"/>
                <a:gd name="connsiteY197" fmla="*/ 2816262 h 3467100"/>
                <a:gd name="connsiteX198" fmla="*/ 4558189 w 5648325"/>
                <a:gd name="connsiteY198" fmla="*/ 2816262 h 3467100"/>
                <a:gd name="connsiteX199" fmla="*/ 4559142 w 5648325"/>
                <a:gd name="connsiteY199" fmla="*/ 2816262 h 3467100"/>
                <a:gd name="connsiteX200" fmla="*/ 4564856 w 5648325"/>
                <a:gd name="connsiteY200" fmla="*/ 2817215 h 3467100"/>
                <a:gd name="connsiteX201" fmla="*/ 4566762 w 5648325"/>
                <a:gd name="connsiteY201" fmla="*/ 2817215 h 3467100"/>
                <a:gd name="connsiteX202" fmla="*/ 4580097 w 5648325"/>
                <a:gd name="connsiteY202" fmla="*/ 2820072 h 3467100"/>
                <a:gd name="connsiteX203" fmla="*/ 4580097 w 5648325"/>
                <a:gd name="connsiteY203" fmla="*/ 2820072 h 3467100"/>
                <a:gd name="connsiteX204" fmla="*/ 4622006 w 5648325"/>
                <a:gd name="connsiteY204" fmla="*/ 2835312 h 3467100"/>
                <a:gd name="connsiteX205" fmla="*/ 4622959 w 5648325"/>
                <a:gd name="connsiteY205" fmla="*/ 2835312 h 3467100"/>
                <a:gd name="connsiteX206" fmla="*/ 4634389 w 5648325"/>
                <a:gd name="connsiteY206" fmla="*/ 2840075 h 3467100"/>
                <a:gd name="connsiteX207" fmla="*/ 4637247 w 5648325"/>
                <a:gd name="connsiteY207" fmla="*/ 2841027 h 3467100"/>
                <a:gd name="connsiteX208" fmla="*/ 4643914 w 5648325"/>
                <a:gd name="connsiteY208" fmla="*/ 2843885 h 3467100"/>
                <a:gd name="connsiteX209" fmla="*/ 4649629 w 5648325"/>
                <a:gd name="connsiteY209" fmla="*/ 2846742 h 3467100"/>
                <a:gd name="connsiteX210" fmla="*/ 4654392 w 5648325"/>
                <a:gd name="connsiteY210" fmla="*/ 2848647 h 3467100"/>
                <a:gd name="connsiteX211" fmla="*/ 4675347 w 5648325"/>
                <a:gd name="connsiteY211" fmla="*/ 2859125 h 3467100"/>
                <a:gd name="connsiteX212" fmla="*/ 4675347 w 5648325"/>
                <a:gd name="connsiteY212" fmla="*/ 2859125 h 3467100"/>
                <a:gd name="connsiteX213" fmla="*/ 4718209 w 5648325"/>
                <a:gd name="connsiteY213" fmla="*/ 2881032 h 3467100"/>
                <a:gd name="connsiteX214" fmla="*/ 4719162 w 5648325"/>
                <a:gd name="connsiteY214" fmla="*/ 2881032 h 3467100"/>
                <a:gd name="connsiteX215" fmla="*/ 4726781 w 5648325"/>
                <a:gd name="connsiteY215" fmla="*/ 2883890 h 3467100"/>
                <a:gd name="connsiteX216" fmla="*/ 4728687 w 5648325"/>
                <a:gd name="connsiteY216" fmla="*/ 2884842 h 3467100"/>
                <a:gd name="connsiteX217" fmla="*/ 4734401 w 5648325"/>
                <a:gd name="connsiteY217" fmla="*/ 2887700 h 3467100"/>
                <a:gd name="connsiteX218" fmla="*/ 4736306 w 5648325"/>
                <a:gd name="connsiteY218" fmla="*/ 2888652 h 3467100"/>
                <a:gd name="connsiteX219" fmla="*/ 4742974 w 5648325"/>
                <a:gd name="connsiteY219" fmla="*/ 2890557 h 3467100"/>
                <a:gd name="connsiteX220" fmla="*/ 4744879 w 5648325"/>
                <a:gd name="connsiteY220" fmla="*/ 2891510 h 3467100"/>
                <a:gd name="connsiteX221" fmla="*/ 4761072 w 5648325"/>
                <a:gd name="connsiteY221" fmla="*/ 2896272 h 3467100"/>
                <a:gd name="connsiteX222" fmla="*/ 4762024 w 5648325"/>
                <a:gd name="connsiteY222" fmla="*/ 2896272 h 3467100"/>
                <a:gd name="connsiteX223" fmla="*/ 4769644 w 5648325"/>
                <a:gd name="connsiteY223" fmla="*/ 2897225 h 3467100"/>
                <a:gd name="connsiteX224" fmla="*/ 4771549 w 5648325"/>
                <a:gd name="connsiteY224" fmla="*/ 2897225 h 3467100"/>
                <a:gd name="connsiteX225" fmla="*/ 4778217 w 5648325"/>
                <a:gd name="connsiteY225" fmla="*/ 2898177 h 3467100"/>
                <a:gd name="connsiteX226" fmla="*/ 4779169 w 5648325"/>
                <a:gd name="connsiteY226" fmla="*/ 2898177 h 3467100"/>
                <a:gd name="connsiteX227" fmla="*/ 4804887 w 5648325"/>
                <a:gd name="connsiteY227" fmla="*/ 2897225 h 3467100"/>
                <a:gd name="connsiteX228" fmla="*/ 4805839 w 5648325"/>
                <a:gd name="connsiteY228" fmla="*/ 2897225 h 3467100"/>
                <a:gd name="connsiteX229" fmla="*/ 4813459 w 5648325"/>
                <a:gd name="connsiteY229" fmla="*/ 2896272 h 3467100"/>
                <a:gd name="connsiteX230" fmla="*/ 4815364 w 5648325"/>
                <a:gd name="connsiteY230" fmla="*/ 2896272 h 3467100"/>
                <a:gd name="connsiteX231" fmla="*/ 4822984 w 5648325"/>
                <a:gd name="connsiteY231" fmla="*/ 2894367 h 3467100"/>
                <a:gd name="connsiteX232" fmla="*/ 4823937 w 5648325"/>
                <a:gd name="connsiteY232" fmla="*/ 2894367 h 3467100"/>
                <a:gd name="connsiteX233" fmla="*/ 4842987 w 5648325"/>
                <a:gd name="connsiteY233" fmla="*/ 2887700 h 3467100"/>
                <a:gd name="connsiteX234" fmla="*/ 4843939 w 5648325"/>
                <a:gd name="connsiteY234" fmla="*/ 2886747 h 3467100"/>
                <a:gd name="connsiteX235" fmla="*/ 4851559 w 5648325"/>
                <a:gd name="connsiteY235" fmla="*/ 2882937 h 3467100"/>
                <a:gd name="connsiteX236" fmla="*/ 4854417 w 5648325"/>
                <a:gd name="connsiteY236" fmla="*/ 2881985 h 3467100"/>
                <a:gd name="connsiteX237" fmla="*/ 4862037 w 5648325"/>
                <a:gd name="connsiteY237" fmla="*/ 2878175 h 3467100"/>
                <a:gd name="connsiteX238" fmla="*/ 4864894 w 5648325"/>
                <a:gd name="connsiteY238" fmla="*/ 2876270 h 3467100"/>
                <a:gd name="connsiteX239" fmla="*/ 4873467 w 5648325"/>
                <a:gd name="connsiteY239" fmla="*/ 2870555 h 3467100"/>
                <a:gd name="connsiteX240" fmla="*/ 4874419 w 5648325"/>
                <a:gd name="connsiteY240" fmla="*/ 2869602 h 3467100"/>
                <a:gd name="connsiteX241" fmla="*/ 4884897 w 5648325"/>
                <a:gd name="connsiteY241" fmla="*/ 2861982 h 3467100"/>
                <a:gd name="connsiteX242" fmla="*/ 4886801 w 5648325"/>
                <a:gd name="connsiteY242" fmla="*/ 2860077 h 3467100"/>
                <a:gd name="connsiteX243" fmla="*/ 4895374 w 5648325"/>
                <a:gd name="connsiteY243" fmla="*/ 2853410 h 3467100"/>
                <a:gd name="connsiteX244" fmla="*/ 4898231 w 5648325"/>
                <a:gd name="connsiteY244" fmla="*/ 2850552 h 3467100"/>
                <a:gd name="connsiteX245" fmla="*/ 4906804 w 5648325"/>
                <a:gd name="connsiteY245" fmla="*/ 2842932 h 3467100"/>
                <a:gd name="connsiteX246" fmla="*/ 4910614 w 5648325"/>
                <a:gd name="connsiteY246" fmla="*/ 2840075 h 3467100"/>
                <a:gd name="connsiteX247" fmla="*/ 4913472 w 5648325"/>
                <a:gd name="connsiteY247" fmla="*/ 2838170 h 3467100"/>
                <a:gd name="connsiteX248" fmla="*/ 4922044 w 5648325"/>
                <a:gd name="connsiteY248" fmla="*/ 2829597 h 3467100"/>
                <a:gd name="connsiteX249" fmla="*/ 4925854 w 5648325"/>
                <a:gd name="connsiteY249" fmla="*/ 2826740 h 3467100"/>
                <a:gd name="connsiteX250" fmla="*/ 4943951 w 5648325"/>
                <a:gd name="connsiteY250" fmla="*/ 2809595 h 3467100"/>
                <a:gd name="connsiteX251" fmla="*/ 5386864 w 5648325"/>
                <a:gd name="connsiteY251" fmla="*/ 2276195 h 3467100"/>
                <a:gd name="connsiteX252" fmla="*/ 5643087 w 5648325"/>
                <a:gd name="connsiteY252" fmla="*/ 176184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648325" h="3467100">
                  <a:moveTo>
                    <a:pt x="5643087" y="1761845"/>
                  </a:moveTo>
                  <a:cubicBezTo>
                    <a:pt x="5609749" y="1698980"/>
                    <a:pt x="5470684" y="1602777"/>
                    <a:pt x="4999197" y="1502765"/>
                  </a:cubicBezTo>
                  <a:cubicBezTo>
                    <a:pt x="4977289" y="1498002"/>
                    <a:pt x="4967764" y="1496097"/>
                    <a:pt x="4962049" y="1494192"/>
                  </a:cubicBezTo>
                  <a:lnTo>
                    <a:pt x="4499134" y="1406562"/>
                  </a:lnTo>
                  <a:lnTo>
                    <a:pt x="3998119" y="1214157"/>
                  </a:lnTo>
                  <a:lnTo>
                    <a:pt x="3995261" y="1212252"/>
                  </a:lnTo>
                  <a:cubicBezTo>
                    <a:pt x="3858101" y="1128432"/>
                    <a:pt x="3643789" y="965555"/>
                    <a:pt x="3435192" y="808392"/>
                  </a:cubicBezTo>
                  <a:cubicBezTo>
                    <a:pt x="3257074" y="673137"/>
                    <a:pt x="3088481" y="546455"/>
                    <a:pt x="2978944" y="475970"/>
                  </a:cubicBezTo>
                  <a:cubicBezTo>
                    <a:pt x="2813209" y="369290"/>
                    <a:pt x="2780824" y="358812"/>
                    <a:pt x="2702719" y="335000"/>
                  </a:cubicBezTo>
                  <a:cubicBezTo>
                    <a:pt x="2669381" y="324522"/>
                    <a:pt x="2628424" y="312140"/>
                    <a:pt x="2566511" y="289280"/>
                  </a:cubicBezTo>
                  <a:cubicBezTo>
                    <a:pt x="2427447" y="236892"/>
                    <a:pt x="2222659" y="171170"/>
                    <a:pt x="2025492" y="107352"/>
                  </a:cubicBezTo>
                  <a:cubicBezTo>
                    <a:pt x="1927384" y="75920"/>
                    <a:pt x="1826419" y="42582"/>
                    <a:pt x="1734979" y="12102"/>
                  </a:cubicBezTo>
                  <a:cubicBezTo>
                    <a:pt x="1393984" y="-8853"/>
                    <a:pt x="931069" y="37820"/>
                    <a:pt x="840581" y="129260"/>
                  </a:cubicBezTo>
                  <a:cubicBezTo>
                    <a:pt x="788194" y="182600"/>
                    <a:pt x="888206" y="324522"/>
                    <a:pt x="974884" y="440727"/>
                  </a:cubicBezTo>
                  <a:cubicBezTo>
                    <a:pt x="982504" y="451205"/>
                    <a:pt x="990124" y="460730"/>
                    <a:pt x="997744" y="471207"/>
                  </a:cubicBezTo>
                  <a:cubicBezTo>
                    <a:pt x="999649" y="474065"/>
                    <a:pt x="1001554" y="475970"/>
                    <a:pt x="1003459" y="478827"/>
                  </a:cubicBezTo>
                  <a:cubicBezTo>
                    <a:pt x="1008221" y="484542"/>
                    <a:pt x="1012984" y="491210"/>
                    <a:pt x="1017746" y="496925"/>
                  </a:cubicBezTo>
                  <a:cubicBezTo>
                    <a:pt x="1018699" y="498830"/>
                    <a:pt x="1020604" y="500735"/>
                    <a:pt x="1021556" y="501687"/>
                  </a:cubicBezTo>
                  <a:cubicBezTo>
                    <a:pt x="1026319" y="508355"/>
                    <a:pt x="1032034" y="515975"/>
                    <a:pt x="1036796" y="522642"/>
                  </a:cubicBezTo>
                  <a:cubicBezTo>
                    <a:pt x="1038701" y="524547"/>
                    <a:pt x="1039654" y="527405"/>
                    <a:pt x="1041559" y="529310"/>
                  </a:cubicBezTo>
                  <a:cubicBezTo>
                    <a:pt x="1046321" y="535977"/>
                    <a:pt x="1051084" y="541692"/>
                    <a:pt x="1054894" y="548360"/>
                  </a:cubicBezTo>
                  <a:cubicBezTo>
                    <a:pt x="1056799" y="550265"/>
                    <a:pt x="1057751" y="553122"/>
                    <a:pt x="1059656" y="555027"/>
                  </a:cubicBezTo>
                  <a:cubicBezTo>
                    <a:pt x="1063467" y="559790"/>
                    <a:pt x="1066324" y="564552"/>
                    <a:pt x="1070134" y="569315"/>
                  </a:cubicBezTo>
                  <a:lnTo>
                    <a:pt x="1073944" y="574077"/>
                  </a:lnTo>
                  <a:lnTo>
                    <a:pt x="1073944" y="574077"/>
                  </a:lnTo>
                  <a:cubicBezTo>
                    <a:pt x="1088231" y="595032"/>
                    <a:pt x="1100614" y="615035"/>
                    <a:pt x="1110139" y="633132"/>
                  </a:cubicBezTo>
                  <a:lnTo>
                    <a:pt x="1112044" y="636942"/>
                  </a:lnTo>
                  <a:lnTo>
                    <a:pt x="1112996" y="640752"/>
                  </a:lnTo>
                  <a:cubicBezTo>
                    <a:pt x="1122521" y="676947"/>
                    <a:pt x="1124426" y="702665"/>
                    <a:pt x="1126331" y="727430"/>
                  </a:cubicBezTo>
                  <a:cubicBezTo>
                    <a:pt x="1130142" y="773150"/>
                    <a:pt x="1133951" y="816965"/>
                    <a:pt x="1190149" y="939837"/>
                  </a:cubicBezTo>
                  <a:cubicBezTo>
                    <a:pt x="1193959" y="948410"/>
                    <a:pt x="1198721" y="956982"/>
                    <a:pt x="1204436" y="965555"/>
                  </a:cubicBezTo>
                  <a:cubicBezTo>
                    <a:pt x="1204436" y="965555"/>
                    <a:pt x="1204436" y="965555"/>
                    <a:pt x="1205389" y="966507"/>
                  </a:cubicBezTo>
                  <a:lnTo>
                    <a:pt x="1206342" y="968412"/>
                  </a:lnTo>
                  <a:cubicBezTo>
                    <a:pt x="1210151" y="973175"/>
                    <a:pt x="1213961" y="978890"/>
                    <a:pt x="1218724" y="983652"/>
                  </a:cubicBezTo>
                  <a:cubicBezTo>
                    <a:pt x="1219676" y="985557"/>
                    <a:pt x="1221581" y="986510"/>
                    <a:pt x="1222534" y="988415"/>
                  </a:cubicBezTo>
                  <a:cubicBezTo>
                    <a:pt x="1244442" y="1013180"/>
                    <a:pt x="1273969" y="1034135"/>
                    <a:pt x="1307306" y="1043660"/>
                  </a:cubicBezTo>
                  <a:cubicBezTo>
                    <a:pt x="1313974" y="1045565"/>
                    <a:pt x="1320642" y="1046517"/>
                    <a:pt x="1327309" y="1047470"/>
                  </a:cubicBezTo>
                  <a:lnTo>
                    <a:pt x="1330167" y="1047470"/>
                  </a:lnTo>
                  <a:cubicBezTo>
                    <a:pt x="1340644" y="1048422"/>
                    <a:pt x="1353979" y="1044612"/>
                    <a:pt x="1369219" y="1038897"/>
                  </a:cubicBezTo>
                  <a:cubicBezTo>
                    <a:pt x="1386364" y="1032230"/>
                    <a:pt x="1405414" y="1021752"/>
                    <a:pt x="1424464" y="1012227"/>
                  </a:cubicBezTo>
                  <a:lnTo>
                    <a:pt x="1443514" y="1002702"/>
                  </a:lnTo>
                  <a:lnTo>
                    <a:pt x="1443514" y="1002702"/>
                  </a:lnTo>
                  <a:cubicBezTo>
                    <a:pt x="1505426" y="971270"/>
                    <a:pt x="1578769" y="939837"/>
                    <a:pt x="1644492" y="979842"/>
                  </a:cubicBezTo>
                  <a:lnTo>
                    <a:pt x="1653064" y="984605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6874" y="992225"/>
                  </a:lnTo>
                  <a:lnTo>
                    <a:pt x="1754029" y="1185582"/>
                  </a:lnTo>
                  <a:lnTo>
                    <a:pt x="1864519" y="1406562"/>
                  </a:lnTo>
                  <a:lnTo>
                    <a:pt x="1864519" y="1414182"/>
                  </a:lnTo>
                  <a:cubicBezTo>
                    <a:pt x="1864519" y="1428470"/>
                    <a:pt x="1860709" y="1437995"/>
                    <a:pt x="1856899" y="1446567"/>
                  </a:cubicBezTo>
                  <a:lnTo>
                    <a:pt x="1877854" y="1512290"/>
                  </a:lnTo>
                  <a:lnTo>
                    <a:pt x="1764506" y="1461807"/>
                  </a:lnTo>
                  <a:cubicBezTo>
                    <a:pt x="1759744" y="1460855"/>
                    <a:pt x="1755934" y="1458950"/>
                    <a:pt x="1751171" y="1457997"/>
                  </a:cubicBezTo>
                  <a:cubicBezTo>
                    <a:pt x="1747361" y="1457045"/>
                    <a:pt x="1742599" y="1455140"/>
                    <a:pt x="1738789" y="1454187"/>
                  </a:cubicBezTo>
                  <a:cubicBezTo>
                    <a:pt x="1733074" y="1452282"/>
                    <a:pt x="1726406" y="1450377"/>
                    <a:pt x="1719739" y="1447520"/>
                  </a:cubicBezTo>
                  <a:cubicBezTo>
                    <a:pt x="1701642" y="1441805"/>
                    <a:pt x="1682592" y="1436090"/>
                    <a:pt x="1665446" y="1434185"/>
                  </a:cubicBezTo>
                  <a:cubicBezTo>
                    <a:pt x="1665446" y="1434185"/>
                    <a:pt x="1664494" y="1434185"/>
                    <a:pt x="1664494" y="1434185"/>
                  </a:cubicBezTo>
                  <a:cubicBezTo>
                    <a:pt x="1661636" y="1434185"/>
                    <a:pt x="1659731" y="1433232"/>
                    <a:pt x="1656874" y="1433232"/>
                  </a:cubicBezTo>
                  <a:cubicBezTo>
                    <a:pt x="1655921" y="1433232"/>
                    <a:pt x="1654969" y="1433232"/>
                    <a:pt x="1654017" y="1433232"/>
                  </a:cubicBezTo>
                  <a:cubicBezTo>
                    <a:pt x="1652111" y="1433232"/>
                    <a:pt x="1650206" y="1433232"/>
                    <a:pt x="1648301" y="1433232"/>
                  </a:cubicBezTo>
                  <a:cubicBezTo>
                    <a:pt x="1647349" y="1433232"/>
                    <a:pt x="1645444" y="1433232"/>
                    <a:pt x="1644492" y="1433232"/>
                  </a:cubicBezTo>
                  <a:cubicBezTo>
                    <a:pt x="1642586" y="1433232"/>
                    <a:pt x="1639729" y="1434185"/>
                    <a:pt x="1637824" y="1434185"/>
                  </a:cubicBezTo>
                  <a:cubicBezTo>
                    <a:pt x="1636871" y="1434185"/>
                    <a:pt x="1635919" y="1434185"/>
                    <a:pt x="1635919" y="1434185"/>
                  </a:cubicBezTo>
                  <a:cubicBezTo>
                    <a:pt x="1635919" y="1434185"/>
                    <a:pt x="1635919" y="1434185"/>
                    <a:pt x="1634967" y="1434185"/>
                  </a:cubicBezTo>
                  <a:cubicBezTo>
                    <a:pt x="1632109" y="1435137"/>
                    <a:pt x="1629251" y="1435137"/>
                    <a:pt x="1626394" y="1436090"/>
                  </a:cubicBezTo>
                  <a:cubicBezTo>
                    <a:pt x="1625442" y="1436090"/>
                    <a:pt x="1625442" y="1436090"/>
                    <a:pt x="1624489" y="1436090"/>
                  </a:cubicBezTo>
                  <a:lnTo>
                    <a:pt x="1617821" y="1437042"/>
                  </a:lnTo>
                  <a:lnTo>
                    <a:pt x="1617821" y="1437042"/>
                  </a:lnTo>
                  <a:cubicBezTo>
                    <a:pt x="1608296" y="1438947"/>
                    <a:pt x="1597819" y="1440852"/>
                    <a:pt x="1586389" y="1442757"/>
                  </a:cubicBezTo>
                  <a:cubicBezTo>
                    <a:pt x="1561624" y="1447520"/>
                    <a:pt x="1533049" y="1452282"/>
                    <a:pt x="1504474" y="1457997"/>
                  </a:cubicBezTo>
                  <a:cubicBezTo>
                    <a:pt x="1479709" y="1463712"/>
                    <a:pt x="1454944" y="1469427"/>
                    <a:pt x="1433036" y="1477047"/>
                  </a:cubicBezTo>
                  <a:cubicBezTo>
                    <a:pt x="1399699" y="1488477"/>
                    <a:pt x="1382554" y="1498955"/>
                    <a:pt x="1374934" y="1506575"/>
                  </a:cubicBezTo>
                  <a:cubicBezTo>
                    <a:pt x="1371124" y="1510385"/>
                    <a:pt x="1370171" y="1513242"/>
                    <a:pt x="1370171" y="1515147"/>
                  </a:cubicBezTo>
                  <a:cubicBezTo>
                    <a:pt x="1370171" y="1515147"/>
                    <a:pt x="1370171" y="1516100"/>
                    <a:pt x="1370171" y="1516100"/>
                  </a:cubicBezTo>
                  <a:cubicBezTo>
                    <a:pt x="1370171" y="1516100"/>
                    <a:pt x="1370171" y="1516100"/>
                    <a:pt x="1370171" y="1516100"/>
                  </a:cubicBezTo>
                  <a:lnTo>
                    <a:pt x="1370171" y="1554200"/>
                  </a:lnTo>
                  <a:lnTo>
                    <a:pt x="1370171" y="1554200"/>
                  </a:lnTo>
                  <a:lnTo>
                    <a:pt x="1370171" y="1556105"/>
                  </a:lnTo>
                  <a:lnTo>
                    <a:pt x="1370171" y="1701837"/>
                  </a:lnTo>
                  <a:lnTo>
                    <a:pt x="1370171" y="1720887"/>
                  </a:lnTo>
                  <a:lnTo>
                    <a:pt x="1402556" y="1771370"/>
                  </a:lnTo>
                  <a:lnTo>
                    <a:pt x="1311117" y="1785657"/>
                  </a:lnTo>
                  <a:cubicBezTo>
                    <a:pt x="1212056" y="1813280"/>
                    <a:pt x="1036796" y="1834235"/>
                    <a:pt x="852964" y="1857095"/>
                  </a:cubicBezTo>
                  <a:cubicBezTo>
                    <a:pt x="660559" y="1880907"/>
                    <a:pt x="462439" y="1904720"/>
                    <a:pt x="352901" y="1936152"/>
                  </a:cubicBezTo>
                  <a:cubicBezTo>
                    <a:pt x="351949" y="1936152"/>
                    <a:pt x="350996" y="1936152"/>
                    <a:pt x="350996" y="1937105"/>
                  </a:cubicBezTo>
                  <a:lnTo>
                    <a:pt x="349091" y="1938057"/>
                  </a:lnTo>
                  <a:cubicBezTo>
                    <a:pt x="346234" y="1939010"/>
                    <a:pt x="343376" y="1939962"/>
                    <a:pt x="340519" y="1940915"/>
                  </a:cubicBezTo>
                  <a:cubicBezTo>
                    <a:pt x="340519" y="1940915"/>
                    <a:pt x="339566" y="1940915"/>
                    <a:pt x="339566" y="1940915"/>
                  </a:cubicBezTo>
                  <a:cubicBezTo>
                    <a:pt x="336709" y="1941867"/>
                    <a:pt x="332899" y="1942820"/>
                    <a:pt x="330041" y="1943772"/>
                  </a:cubicBezTo>
                  <a:cubicBezTo>
                    <a:pt x="325279" y="1945677"/>
                    <a:pt x="321469" y="1946630"/>
                    <a:pt x="317659" y="1948535"/>
                  </a:cubicBezTo>
                  <a:cubicBezTo>
                    <a:pt x="316706" y="1948535"/>
                    <a:pt x="315754" y="1949487"/>
                    <a:pt x="314801" y="1949487"/>
                  </a:cubicBezTo>
                  <a:cubicBezTo>
                    <a:pt x="312896" y="1950440"/>
                    <a:pt x="310991" y="1951392"/>
                    <a:pt x="309086" y="1951392"/>
                  </a:cubicBezTo>
                  <a:cubicBezTo>
                    <a:pt x="308134" y="1951392"/>
                    <a:pt x="308134" y="1951392"/>
                    <a:pt x="307181" y="1952345"/>
                  </a:cubicBezTo>
                  <a:cubicBezTo>
                    <a:pt x="252889" y="1975205"/>
                    <a:pt x="237649" y="2001875"/>
                    <a:pt x="236696" y="2034260"/>
                  </a:cubicBezTo>
                  <a:cubicBezTo>
                    <a:pt x="236696" y="2053310"/>
                    <a:pt x="242411" y="207617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984" y="2106650"/>
                    <a:pt x="251936" y="2110460"/>
                    <a:pt x="252889" y="2114270"/>
                  </a:cubicBezTo>
                  <a:cubicBezTo>
                    <a:pt x="252889" y="2115222"/>
                    <a:pt x="252889" y="2116175"/>
                    <a:pt x="253841" y="2117127"/>
                  </a:cubicBezTo>
                  <a:cubicBezTo>
                    <a:pt x="254794" y="2119985"/>
                    <a:pt x="255746" y="2123795"/>
                    <a:pt x="256699" y="2126652"/>
                  </a:cubicBezTo>
                  <a:cubicBezTo>
                    <a:pt x="257651" y="2129510"/>
                    <a:pt x="258604" y="2133320"/>
                    <a:pt x="258604" y="2136177"/>
                  </a:cubicBezTo>
                  <a:cubicBezTo>
                    <a:pt x="258604" y="2136177"/>
                    <a:pt x="258604" y="2136177"/>
                    <a:pt x="258604" y="2136177"/>
                  </a:cubicBezTo>
                  <a:cubicBezTo>
                    <a:pt x="258604" y="2138082"/>
                    <a:pt x="259556" y="2139035"/>
                    <a:pt x="259556" y="2140940"/>
                  </a:cubicBezTo>
                  <a:lnTo>
                    <a:pt x="264319" y="2165705"/>
                  </a:lnTo>
                  <a:lnTo>
                    <a:pt x="262414" y="2168562"/>
                  </a:lnTo>
                  <a:cubicBezTo>
                    <a:pt x="263366" y="2191422"/>
                    <a:pt x="259556" y="2213330"/>
                    <a:pt x="245269" y="2233332"/>
                  </a:cubicBezTo>
                  <a:cubicBezTo>
                    <a:pt x="219551" y="2267622"/>
                    <a:pt x="168116" y="2283815"/>
                    <a:pt x="114776" y="2295245"/>
                  </a:cubicBezTo>
                  <a:lnTo>
                    <a:pt x="114776" y="2295245"/>
                  </a:lnTo>
                  <a:lnTo>
                    <a:pt x="104299" y="2298102"/>
                  </a:lnTo>
                  <a:cubicBezTo>
                    <a:pt x="97631" y="2300007"/>
                    <a:pt x="90964" y="2300960"/>
                    <a:pt x="85249" y="2301912"/>
                  </a:cubicBezTo>
                  <a:lnTo>
                    <a:pt x="84296" y="2301912"/>
                  </a:lnTo>
                  <a:cubicBezTo>
                    <a:pt x="84296" y="2301912"/>
                    <a:pt x="83344" y="2301912"/>
                    <a:pt x="83344" y="2301912"/>
                  </a:cubicBezTo>
                  <a:cubicBezTo>
                    <a:pt x="65246" y="2305722"/>
                    <a:pt x="42386" y="2310485"/>
                    <a:pt x="24289" y="2316200"/>
                  </a:cubicBezTo>
                  <a:cubicBezTo>
                    <a:pt x="17621" y="2318105"/>
                    <a:pt x="11906" y="2320010"/>
                    <a:pt x="7144" y="2322867"/>
                  </a:cubicBezTo>
                  <a:cubicBezTo>
                    <a:pt x="10954" y="2327630"/>
                    <a:pt x="17621" y="2332392"/>
                    <a:pt x="25241" y="2338107"/>
                  </a:cubicBezTo>
                  <a:cubicBezTo>
                    <a:pt x="31909" y="2342870"/>
                    <a:pt x="39529" y="2347632"/>
                    <a:pt x="48101" y="2353347"/>
                  </a:cubicBezTo>
                  <a:cubicBezTo>
                    <a:pt x="49054" y="2354300"/>
                    <a:pt x="50006" y="2354300"/>
                    <a:pt x="50959" y="2355252"/>
                  </a:cubicBezTo>
                  <a:lnTo>
                    <a:pt x="50959" y="2355252"/>
                  </a:lnTo>
                  <a:cubicBezTo>
                    <a:pt x="53816" y="2357157"/>
                    <a:pt x="56674" y="2359062"/>
                    <a:pt x="59531" y="2360967"/>
                  </a:cubicBezTo>
                  <a:cubicBezTo>
                    <a:pt x="61436" y="2361920"/>
                    <a:pt x="64294" y="2363825"/>
                    <a:pt x="66199" y="2364777"/>
                  </a:cubicBezTo>
                  <a:cubicBezTo>
                    <a:pt x="67151" y="2364777"/>
                    <a:pt x="68104" y="2365730"/>
                    <a:pt x="68104" y="2365730"/>
                  </a:cubicBezTo>
                  <a:cubicBezTo>
                    <a:pt x="86201" y="2376207"/>
                    <a:pt x="107156" y="2387637"/>
                    <a:pt x="130016" y="2399067"/>
                  </a:cubicBezTo>
                  <a:cubicBezTo>
                    <a:pt x="131921" y="2400020"/>
                    <a:pt x="133826" y="2400972"/>
                    <a:pt x="135731" y="2401925"/>
                  </a:cubicBezTo>
                  <a:cubicBezTo>
                    <a:pt x="137636" y="2402877"/>
                    <a:pt x="139541" y="2403830"/>
                    <a:pt x="141446" y="2404782"/>
                  </a:cubicBezTo>
                  <a:cubicBezTo>
                    <a:pt x="176689" y="2422880"/>
                    <a:pt x="218599" y="2442882"/>
                    <a:pt x="263366" y="2464790"/>
                  </a:cubicBezTo>
                  <a:cubicBezTo>
                    <a:pt x="285274" y="2475267"/>
                    <a:pt x="308134" y="2486697"/>
                    <a:pt x="330994" y="2497175"/>
                  </a:cubicBezTo>
                  <a:cubicBezTo>
                    <a:pt x="353854" y="2508605"/>
                    <a:pt x="375761" y="2519082"/>
                    <a:pt x="397669" y="2530512"/>
                  </a:cubicBezTo>
                  <a:cubicBezTo>
                    <a:pt x="398621" y="2530512"/>
                    <a:pt x="398621" y="2531465"/>
                    <a:pt x="399574" y="2531465"/>
                  </a:cubicBezTo>
                  <a:cubicBezTo>
                    <a:pt x="400526" y="2532417"/>
                    <a:pt x="401479" y="2532417"/>
                    <a:pt x="402431" y="2533370"/>
                  </a:cubicBezTo>
                  <a:lnTo>
                    <a:pt x="429101" y="2546705"/>
                  </a:lnTo>
                  <a:lnTo>
                    <a:pt x="429101" y="2546705"/>
                  </a:lnTo>
                  <a:cubicBezTo>
                    <a:pt x="433864" y="2548610"/>
                    <a:pt x="437674" y="2551467"/>
                    <a:pt x="442436" y="2553372"/>
                  </a:cubicBezTo>
                  <a:lnTo>
                    <a:pt x="442436" y="2553372"/>
                  </a:lnTo>
                  <a:lnTo>
                    <a:pt x="464344" y="2564802"/>
                  </a:lnTo>
                  <a:cubicBezTo>
                    <a:pt x="466249" y="2565755"/>
                    <a:pt x="468154" y="2566707"/>
                    <a:pt x="470059" y="2567660"/>
                  </a:cubicBezTo>
                  <a:cubicBezTo>
                    <a:pt x="473869" y="2569565"/>
                    <a:pt x="476726" y="2571470"/>
                    <a:pt x="479584" y="2573375"/>
                  </a:cubicBezTo>
                  <a:cubicBezTo>
                    <a:pt x="485299" y="2577185"/>
                    <a:pt x="491014" y="2580042"/>
                    <a:pt x="496729" y="2582900"/>
                  </a:cubicBezTo>
                  <a:cubicBezTo>
                    <a:pt x="497681" y="2583852"/>
                    <a:pt x="498634" y="2583852"/>
                    <a:pt x="499586" y="2584805"/>
                  </a:cubicBezTo>
                  <a:cubicBezTo>
                    <a:pt x="502444" y="2586710"/>
                    <a:pt x="505301" y="2588615"/>
                    <a:pt x="508159" y="2590520"/>
                  </a:cubicBezTo>
                  <a:cubicBezTo>
                    <a:pt x="509111" y="2590520"/>
                    <a:pt x="509111" y="2591472"/>
                    <a:pt x="510064" y="2591472"/>
                  </a:cubicBezTo>
                  <a:cubicBezTo>
                    <a:pt x="510064" y="2591472"/>
                    <a:pt x="511016" y="2592425"/>
                    <a:pt x="511016" y="2592425"/>
                  </a:cubicBezTo>
                  <a:cubicBezTo>
                    <a:pt x="531971" y="2604807"/>
                    <a:pt x="549117" y="2617190"/>
                    <a:pt x="564356" y="2628620"/>
                  </a:cubicBezTo>
                  <a:cubicBezTo>
                    <a:pt x="565309" y="2629572"/>
                    <a:pt x="567214" y="2630525"/>
                    <a:pt x="568167" y="2631477"/>
                  </a:cubicBezTo>
                  <a:cubicBezTo>
                    <a:pt x="570071" y="2632430"/>
                    <a:pt x="571024" y="2634335"/>
                    <a:pt x="572929" y="2635287"/>
                  </a:cubicBezTo>
                  <a:cubicBezTo>
                    <a:pt x="575786" y="2637192"/>
                    <a:pt x="577692" y="2639097"/>
                    <a:pt x="580549" y="2641955"/>
                  </a:cubicBezTo>
                  <a:cubicBezTo>
                    <a:pt x="580549" y="2641955"/>
                    <a:pt x="581501" y="2642907"/>
                    <a:pt x="581501" y="2642907"/>
                  </a:cubicBezTo>
                  <a:cubicBezTo>
                    <a:pt x="585311" y="2646717"/>
                    <a:pt x="590074" y="2650527"/>
                    <a:pt x="593884" y="2654337"/>
                  </a:cubicBezTo>
                  <a:cubicBezTo>
                    <a:pt x="596742" y="2657195"/>
                    <a:pt x="598646" y="2659100"/>
                    <a:pt x="601504" y="2661957"/>
                  </a:cubicBezTo>
                  <a:cubicBezTo>
                    <a:pt x="601504" y="2661957"/>
                    <a:pt x="602456" y="2662910"/>
                    <a:pt x="602456" y="2662910"/>
                  </a:cubicBezTo>
                  <a:lnTo>
                    <a:pt x="610076" y="2670530"/>
                  </a:lnTo>
                  <a:lnTo>
                    <a:pt x="610076" y="2670530"/>
                  </a:lnTo>
                  <a:cubicBezTo>
                    <a:pt x="671989" y="2739110"/>
                    <a:pt x="680561" y="2805785"/>
                    <a:pt x="689134" y="2865792"/>
                  </a:cubicBezTo>
                  <a:cubicBezTo>
                    <a:pt x="692944" y="2894367"/>
                    <a:pt x="696754" y="2921037"/>
                    <a:pt x="705326" y="2945802"/>
                  </a:cubicBezTo>
                  <a:lnTo>
                    <a:pt x="709136" y="2955327"/>
                  </a:lnTo>
                  <a:lnTo>
                    <a:pt x="706279" y="2965805"/>
                  </a:lnTo>
                  <a:cubicBezTo>
                    <a:pt x="702469" y="2981045"/>
                    <a:pt x="697706" y="2997237"/>
                    <a:pt x="691992" y="3015335"/>
                  </a:cubicBezTo>
                  <a:cubicBezTo>
                    <a:pt x="667226" y="3097250"/>
                    <a:pt x="633889" y="3208692"/>
                    <a:pt x="675799" y="3269652"/>
                  </a:cubicBezTo>
                  <a:cubicBezTo>
                    <a:pt x="729139" y="3345852"/>
                    <a:pt x="916781" y="3434435"/>
                    <a:pt x="1043464" y="3460152"/>
                  </a:cubicBezTo>
                  <a:lnTo>
                    <a:pt x="1282542" y="3366807"/>
                  </a:lnTo>
                  <a:lnTo>
                    <a:pt x="1286351" y="3365855"/>
                  </a:lnTo>
                  <a:cubicBezTo>
                    <a:pt x="1324451" y="3361092"/>
                    <a:pt x="1380649" y="3370617"/>
                    <a:pt x="1445419" y="3381095"/>
                  </a:cubicBezTo>
                  <a:cubicBezTo>
                    <a:pt x="1528286" y="3394430"/>
                    <a:pt x="1625442" y="3410622"/>
                    <a:pt x="1696879" y="3399192"/>
                  </a:cubicBezTo>
                  <a:cubicBezTo>
                    <a:pt x="1696879" y="3399192"/>
                    <a:pt x="1696879" y="3399192"/>
                    <a:pt x="1697831" y="3399192"/>
                  </a:cubicBezTo>
                  <a:lnTo>
                    <a:pt x="1698784" y="3399192"/>
                  </a:lnTo>
                  <a:lnTo>
                    <a:pt x="1707356" y="3397287"/>
                  </a:lnTo>
                  <a:cubicBezTo>
                    <a:pt x="1713071" y="3396335"/>
                    <a:pt x="1717834" y="3394430"/>
                    <a:pt x="1722596" y="3393477"/>
                  </a:cubicBezTo>
                  <a:cubicBezTo>
                    <a:pt x="1727359" y="3391572"/>
                    <a:pt x="1733074" y="3390620"/>
                    <a:pt x="1736884" y="3388715"/>
                  </a:cubicBezTo>
                  <a:cubicBezTo>
                    <a:pt x="1737836" y="3388715"/>
                    <a:pt x="1737836" y="3387762"/>
                    <a:pt x="1738789" y="3387762"/>
                  </a:cubicBezTo>
                  <a:cubicBezTo>
                    <a:pt x="1742599" y="3385857"/>
                    <a:pt x="1745456" y="3384905"/>
                    <a:pt x="1748314" y="3383000"/>
                  </a:cubicBezTo>
                  <a:cubicBezTo>
                    <a:pt x="1752124" y="3381095"/>
                    <a:pt x="1755934" y="3378237"/>
                    <a:pt x="1759744" y="3375380"/>
                  </a:cubicBezTo>
                  <a:cubicBezTo>
                    <a:pt x="1761649" y="3373475"/>
                    <a:pt x="1764506" y="3371570"/>
                    <a:pt x="1766411" y="3369665"/>
                  </a:cubicBezTo>
                  <a:cubicBezTo>
                    <a:pt x="1767364" y="3368712"/>
                    <a:pt x="1768317" y="3367760"/>
                    <a:pt x="1768317" y="3367760"/>
                  </a:cubicBezTo>
                  <a:cubicBezTo>
                    <a:pt x="1769269" y="3366807"/>
                    <a:pt x="1771174" y="3364902"/>
                    <a:pt x="1772126" y="3363950"/>
                  </a:cubicBezTo>
                  <a:cubicBezTo>
                    <a:pt x="1773079" y="3362997"/>
                    <a:pt x="1774031" y="3362045"/>
                    <a:pt x="1774984" y="3361092"/>
                  </a:cubicBezTo>
                  <a:cubicBezTo>
                    <a:pt x="1775936" y="3360140"/>
                    <a:pt x="1776889" y="3359187"/>
                    <a:pt x="1777842" y="3357282"/>
                  </a:cubicBezTo>
                  <a:cubicBezTo>
                    <a:pt x="1778794" y="3356330"/>
                    <a:pt x="1779746" y="3354425"/>
                    <a:pt x="1780699" y="3352520"/>
                  </a:cubicBezTo>
                  <a:cubicBezTo>
                    <a:pt x="1781651" y="3351567"/>
                    <a:pt x="1781651" y="3350615"/>
                    <a:pt x="1782604" y="3349662"/>
                  </a:cubicBezTo>
                  <a:cubicBezTo>
                    <a:pt x="1783556" y="3347757"/>
                    <a:pt x="1784509" y="3345852"/>
                    <a:pt x="1786414" y="3343947"/>
                  </a:cubicBezTo>
                  <a:cubicBezTo>
                    <a:pt x="1787367" y="3342995"/>
                    <a:pt x="1787367" y="3342042"/>
                    <a:pt x="1788319" y="3341090"/>
                  </a:cubicBezTo>
                  <a:cubicBezTo>
                    <a:pt x="1789271" y="3339185"/>
                    <a:pt x="1791176" y="3336327"/>
                    <a:pt x="1792129" y="3334422"/>
                  </a:cubicBezTo>
                  <a:cubicBezTo>
                    <a:pt x="1792129" y="3333470"/>
                    <a:pt x="1793081" y="3333470"/>
                    <a:pt x="1793081" y="3332517"/>
                  </a:cubicBezTo>
                  <a:cubicBezTo>
                    <a:pt x="1794034" y="3329660"/>
                    <a:pt x="1795939" y="3327755"/>
                    <a:pt x="1796892" y="3324897"/>
                  </a:cubicBezTo>
                  <a:cubicBezTo>
                    <a:pt x="1796892" y="3323945"/>
                    <a:pt x="1796892" y="3323945"/>
                    <a:pt x="1797844" y="3322992"/>
                  </a:cubicBezTo>
                  <a:cubicBezTo>
                    <a:pt x="1798796" y="3320135"/>
                    <a:pt x="1800701" y="3317277"/>
                    <a:pt x="1801654" y="3314420"/>
                  </a:cubicBezTo>
                  <a:cubicBezTo>
                    <a:pt x="1802606" y="3311562"/>
                    <a:pt x="1803559" y="3309657"/>
                    <a:pt x="1804511" y="3306800"/>
                  </a:cubicBezTo>
                  <a:cubicBezTo>
                    <a:pt x="1819751" y="3263937"/>
                    <a:pt x="1829276" y="3208692"/>
                    <a:pt x="1838801" y="3152495"/>
                  </a:cubicBezTo>
                  <a:cubicBezTo>
                    <a:pt x="1856899" y="3044862"/>
                    <a:pt x="1874996" y="2933420"/>
                    <a:pt x="1939767" y="2856267"/>
                  </a:cubicBezTo>
                  <a:cubicBezTo>
                    <a:pt x="2068354" y="2701010"/>
                    <a:pt x="2234089" y="2538132"/>
                    <a:pt x="2488406" y="2511462"/>
                  </a:cubicBezTo>
                  <a:cubicBezTo>
                    <a:pt x="2655094" y="2493365"/>
                    <a:pt x="2912269" y="2558135"/>
                    <a:pt x="3139917" y="2615285"/>
                  </a:cubicBezTo>
                  <a:cubicBezTo>
                    <a:pt x="3258979" y="2644812"/>
                    <a:pt x="3371374" y="2673387"/>
                    <a:pt x="3453289" y="2685770"/>
                  </a:cubicBezTo>
                  <a:lnTo>
                    <a:pt x="3694272" y="2685770"/>
                  </a:lnTo>
                  <a:lnTo>
                    <a:pt x="3830479" y="2685770"/>
                  </a:lnTo>
                  <a:lnTo>
                    <a:pt x="3997167" y="2685770"/>
                  </a:lnTo>
                  <a:cubicBezTo>
                    <a:pt x="4107656" y="2685770"/>
                    <a:pt x="4216242" y="2721012"/>
                    <a:pt x="4321969" y="2756255"/>
                  </a:cubicBezTo>
                  <a:cubicBezTo>
                    <a:pt x="4396264" y="2780067"/>
                    <a:pt x="4465797" y="2803880"/>
                    <a:pt x="4532472" y="2813405"/>
                  </a:cubicBezTo>
                  <a:cubicBezTo>
                    <a:pt x="4541044" y="2813405"/>
                    <a:pt x="4549617" y="2814357"/>
                    <a:pt x="4558189" y="2816262"/>
                  </a:cubicBezTo>
                  <a:cubicBezTo>
                    <a:pt x="4558189" y="2816262"/>
                    <a:pt x="4558189" y="2816262"/>
                    <a:pt x="4558189" y="2816262"/>
                  </a:cubicBezTo>
                  <a:lnTo>
                    <a:pt x="4559142" y="2816262"/>
                  </a:lnTo>
                  <a:lnTo>
                    <a:pt x="4564856" y="2817215"/>
                  </a:lnTo>
                  <a:cubicBezTo>
                    <a:pt x="4565809" y="2817215"/>
                    <a:pt x="4565809" y="2817215"/>
                    <a:pt x="4566762" y="2817215"/>
                  </a:cubicBezTo>
                  <a:cubicBezTo>
                    <a:pt x="4571524" y="2818167"/>
                    <a:pt x="4575334" y="2819120"/>
                    <a:pt x="4580097" y="2820072"/>
                  </a:cubicBezTo>
                  <a:cubicBezTo>
                    <a:pt x="4580097" y="2820072"/>
                    <a:pt x="4580097" y="2820072"/>
                    <a:pt x="4580097" y="2820072"/>
                  </a:cubicBezTo>
                  <a:cubicBezTo>
                    <a:pt x="4594384" y="2823882"/>
                    <a:pt x="4608672" y="2828645"/>
                    <a:pt x="4622006" y="2835312"/>
                  </a:cubicBezTo>
                  <a:cubicBezTo>
                    <a:pt x="4622006" y="2835312"/>
                    <a:pt x="4622959" y="2835312"/>
                    <a:pt x="4622959" y="2835312"/>
                  </a:cubicBezTo>
                  <a:cubicBezTo>
                    <a:pt x="4626769" y="2837217"/>
                    <a:pt x="4630579" y="2839122"/>
                    <a:pt x="4634389" y="2840075"/>
                  </a:cubicBezTo>
                  <a:cubicBezTo>
                    <a:pt x="4635342" y="2840075"/>
                    <a:pt x="4636294" y="2841027"/>
                    <a:pt x="4637247" y="2841027"/>
                  </a:cubicBezTo>
                  <a:cubicBezTo>
                    <a:pt x="4639151" y="2841980"/>
                    <a:pt x="4642009" y="2842932"/>
                    <a:pt x="4643914" y="2843885"/>
                  </a:cubicBezTo>
                  <a:cubicBezTo>
                    <a:pt x="4645819" y="2844837"/>
                    <a:pt x="4647724" y="2845790"/>
                    <a:pt x="4649629" y="2846742"/>
                  </a:cubicBezTo>
                  <a:cubicBezTo>
                    <a:pt x="4651534" y="2847695"/>
                    <a:pt x="4652487" y="2848647"/>
                    <a:pt x="4654392" y="2848647"/>
                  </a:cubicBezTo>
                  <a:cubicBezTo>
                    <a:pt x="4661059" y="2852457"/>
                    <a:pt x="4668679" y="2856267"/>
                    <a:pt x="4675347" y="2859125"/>
                  </a:cubicBezTo>
                  <a:cubicBezTo>
                    <a:pt x="4675347" y="2859125"/>
                    <a:pt x="4675347" y="2859125"/>
                    <a:pt x="4675347" y="2859125"/>
                  </a:cubicBezTo>
                  <a:cubicBezTo>
                    <a:pt x="4690587" y="2866745"/>
                    <a:pt x="4704874" y="2874365"/>
                    <a:pt x="4718209" y="2881032"/>
                  </a:cubicBezTo>
                  <a:cubicBezTo>
                    <a:pt x="4718209" y="2881032"/>
                    <a:pt x="4718209" y="2881032"/>
                    <a:pt x="4719162" y="2881032"/>
                  </a:cubicBezTo>
                  <a:cubicBezTo>
                    <a:pt x="4722019" y="2881985"/>
                    <a:pt x="4723924" y="2882937"/>
                    <a:pt x="4726781" y="2883890"/>
                  </a:cubicBezTo>
                  <a:cubicBezTo>
                    <a:pt x="4727734" y="2883890"/>
                    <a:pt x="4727734" y="2884842"/>
                    <a:pt x="4728687" y="2884842"/>
                  </a:cubicBezTo>
                  <a:cubicBezTo>
                    <a:pt x="4730592" y="2885795"/>
                    <a:pt x="4732497" y="2886747"/>
                    <a:pt x="4734401" y="2887700"/>
                  </a:cubicBezTo>
                  <a:cubicBezTo>
                    <a:pt x="4735354" y="2887700"/>
                    <a:pt x="4735354" y="2888652"/>
                    <a:pt x="4736306" y="2888652"/>
                  </a:cubicBezTo>
                  <a:cubicBezTo>
                    <a:pt x="4738212" y="2889605"/>
                    <a:pt x="4741069" y="2890557"/>
                    <a:pt x="4742974" y="2890557"/>
                  </a:cubicBezTo>
                  <a:cubicBezTo>
                    <a:pt x="4743926" y="2890557"/>
                    <a:pt x="4743926" y="2890557"/>
                    <a:pt x="4744879" y="2891510"/>
                  </a:cubicBezTo>
                  <a:cubicBezTo>
                    <a:pt x="4750594" y="2893415"/>
                    <a:pt x="4755356" y="2894367"/>
                    <a:pt x="4761072" y="2896272"/>
                  </a:cubicBezTo>
                  <a:cubicBezTo>
                    <a:pt x="4761072" y="2896272"/>
                    <a:pt x="4762024" y="2896272"/>
                    <a:pt x="4762024" y="2896272"/>
                  </a:cubicBezTo>
                  <a:cubicBezTo>
                    <a:pt x="4764881" y="2897225"/>
                    <a:pt x="4766787" y="2897225"/>
                    <a:pt x="4769644" y="2897225"/>
                  </a:cubicBezTo>
                  <a:cubicBezTo>
                    <a:pt x="4770597" y="2897225"/>
                    <a:pt x="4770597" y="2897225"/>
                    <a:pt x="4771549" y="2897225"/>
                  </a:cubicBezTo>
                  <a:cubicBezTo>
                    <a:pt x="4773454" y="2897225"/>
                    <a:pt x="4776312" y="2898177"/>
                    <a:pt x="4778217" y="2898177"/>
                  </a:cubicBezTo>
                  <a:cubicBezTo>
                    <a:pt x="4778217" y="2898177"/>
                    <a:pt x="4779169" y="2898177"/>
                    <a:pt x="4779169" y="2898177"/>
                  </a:cubicBezTo>
                  <a:cubicBezTo>
                    <a:pt x="4787742" y="2899130"/>
                    <a:pt x="4796314" y="2899130"/>
                    <a:pt x="4804887" y="2897225"/>
                  </a:cubicBezTo>
                  <a:cubicBezTo>
                    <a:pt x="4804887" y="2897225"/>
                    <a:pt x="4805839" y="2897225"/>
                    <a:pt x="4805839" y="2897225"/>
                  </a:cubicBezTo>
                  <a:cubicBezTo>
                    <a:pt x="4808697" y="2897225"/>
                    <a:pt x="4810601" y="2896272"/>
                    <a:pt x="4813459" y="2896272"/>
                  </a:cubicBezTo>
                  <a:cubicBezTo>
                    <a:pt x="4814412" y="2896272"/>
                    <a:pt x="4814412" y="2896272"/>
                    <a:pt x="4815364" y="2896272"/>
                  </a:cubicBezTo>
                  <a:cubicBezTo>
                    <a:pt x="4818222" y="2895320"/>
                    <a:pt x="4820126" y="2895320"/>
                    <a:pt x="4822984" y="2894367"/>
                  </a:cubicBezTo>
                  <a:cubicBezTo>
                    <a:pt x="4822984" y="2894367"/>
                    <a:pt x="4823937" y="2894367"/>
                    <a:pt x="4823937" y="2894367"/>
                  </a:cubicBezTo>
                  <a:cubicBezTo>
                    <a:pt x="4829651" y="2892462"/>
                    <a:pt x="4836319" y="2890557"/>
                    <a:pt x="4842987" y="2887700"/>
                  </a:cubicBezTo>
                  <a:cubicBezTo>
                    <a:pt x="4842987" y="2887700"/>
                    <a:pt x="4843939" y="2887700"/>
                    <a:pt x="4843939" y="2886747"/>
                  </a:cubicBezTo>
                  <a:cubicBezTo>
                    <a:pt x="4846797" y="2885795"/>
                    <a:pt x="4849654" y="2883890"/>
                    <a:pt x="4851559" y="2882937"/>
                  </a:cubicBezTo>
                  <a:cubicBezTo>
                    <a:pt x="4852512" y="2882937"/>
                    <a:pt x="4853464" y="2881985"/>
                    <a:pt x="4854417" y="2881985"/>
                  </a:cubicBezTo>
                  <a:cubicBezTo>
                    <a:pt x="4857274" y="2881032"/>
                    <a:pt x="4859179" y="2879127"/>
                    <a:pt x="4862037" y="2878175"/>
                  </a:cubicBezTo>
                  <a:cubicBezTo>
                    <a:pt x="4862989" y="2877222"/>
                    <a:pt x="4863942" y="2877222"/>
                    <a:pt x="4864894" y="2876270"/>
                  </a:cubicBezTo>
                  <a:cubicBezTo>
                    <a:pt x="4867751" y="2874365"/>
                    <a:pt x="4870609" y="2872460"/>
                    <a:pt x="4873467" y="2870555"/>
                  </a:cubicBezTo>
                  <a:cubicBezTo>
                    <a:pt x="4873467" y="2870555"/>
                    <a:pt x="4874419" y="2869602"/>
                    <a:pt x="4874419" y="2869602"/>
                  </a:cubicBezTo>
                  <a:cubicBezTo>
                    <a:pt x="4878229" y="2867697"/>
                    <a:pt x="4881087" y="2864840"/>
                    <a:pt x="4884897" y="2861982"/>
                  </a:cubicBezTo>
                  <a:cubicBezTo>
                    <a:pt x="4885849" y="2861030"/>
                    <a:pt x="4885849" y="2861030"/>
                    <a:pt x="4886801" y="2860077"/>
                  </a:cubicBezTo>
                  <a:cubicBezTo>
                    <a:pt x="4889659" y="2858172"/>
                    <a:pt x="4892517" y="2855315"/>
                    <a:pt x="4895374" y="2853410"/>
                  </a:cubicBezTo>
                  <a:cubicBezTo>
                    <a:pt x="4896326" y="2852457"/>
                    <a:pt x="4897279" y="2851505"/>
                    <a:pt x="4898231" y="2850552"/>
                  </a:cubicBezTo>
                  <a:cubicBezTo>
                    <a:pt x="4901089" y="2847695"/>
                    <a:pt x="4903947" y="2845790"/>
                    <a:pt x="4906804" y="2842932"/>
                  </a:cubicBezTo>
                  <a:cubicBezTo>
                    <a:pt x="4907756" y="2841980"/>
                    <a:pt x="4908709" y="2841027"/>
                    <a:pt x="4910614" y="2840075"/>
                  </a:cubicBezTo>
                  <a:cubicBezTo>
                    <a:pt x="4911567" y="2839122"/>
                    <a:pt x="4912519" y="2838170"/>
                    <a:pt x="4913472" y="2838170"/>
                  </a:cubicBezTo>
                  <a:cubicBezTo>
                    <a:pt x="4916329" y="2835312"/>
                    <a:pt x="4919187" y="2832455"/>
                    <a:pt x="4922044" y="2829597"/>
                  </a:cubicBezTo>
                  <a:lnTo>
                    <a:pt x="4925854" y="2826740"/>
                  </a:lnTo>
                  <a:cubicBezTo>
                    <a:pt x="4931569" y="2821025"/>
                    <a:pt x="4937284" y="2815310"/>
                    <a:pt x="4943951" y="2809595"/>
                  </a:cubicBezTo>
                  <a:cubicBezTo>
                    <a:pt x="5038249" y="2714345"/>
                    <a:pt x="5223034" y="2501937"/>
                    <a:pt x="5386864" y="2276195"/>
                  </a:cubicBezTo>
                  <a:cubicBezTo>
                    <a:pt x="5672614" y="1888527"/>
                    <a:pt x="5655469" y="1783752"/>
                    <a:pt x="5643087" y="176184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025B5F40-B11F-4C9F-B492-2B0A94ED4919}"/>
                </a:ext>
              </a:extLst>
            </p:cNvPr>
            <p:cNvSpPr/>
            <p:nvPr/>
          </p:nvSpPr>
          <p:spPr>
            <a:xfrm>
              <a:off x="5360499" y="2329934"/>
              <a:ext cx="5328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73A58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성수동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rgbClr val="73A58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73A58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대상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rgbClr val="73A58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09BCAB7B-4844-45E2-8E59-C3941F10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4DF18A7-6C9B-4EAB-BE6D-BD985795C220}"/>
              </a:ext>
            </a:extLst>
          </p:cNvPr>
          <p:cNvSpPr/>
          <p:nvPr/>
        </p:nvSpPr>
        <p:spPr>
          <a:xfrm flipV="1">
            <a:off x="1625" y="1602958"/>
            <a:ext cx="9904375" cy="52550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51000"/>
                  <a:lumOff val="49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tIns="108000">
            <a:noAutofit/>
          </a:bodyPr>
          <a:lstStyle/>
          <a:p>
            <a:pPr algn="ctr"/>
            <a:endParaRPr lang="ko-KR" altLang="en-US" b="1" spc="-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2" name="그룹 22">
            <a:extLst>
              <a:ext uri="{FF2B5EF4-FFF2-40B4-BE49-F238E27FC236}">
                <a16:creationId xmlns:a16="http://schemas.microsoft.com/office/drawing/2014/main" xmlns="" id="{DE4D9BCB-691C-47EC-9000-935BF0ED21F4}"/>
              </a:ext>
            </a:extLst>
          </p:cNvPr>
          <p:cNvGrpSpPr/>
          <p:nvPr/>
        </p:nvGrpSpPr>
        <p:grpSpPr>
          <a:xfrm>
            <a:off x="1422745" y="6209184"/>
            <a:ext cx="7215986" cy="648816"/>
            <a:chOff x="1345007" y="2504410"/>
            <a:chExt cx="7215986" cy="648816"/>
          </a:xfrm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6E50871B-F6E9-42C6-B644-0783A75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9270" y="2679245"/>
              <a:ext cx="199847" cy="473981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66">
              <a:extLst>
                <a:ext uri="{FF2B5EF4-FFF2-40B4-BE49-F238E27FC236}">
                  <a16:creationId xmlns:a16="http://schemas.microsoft.com/office/drawing/2014/main" xmlns="" id="{68CE8FDF-7573-4DF1-85BC-CF2FBDCBF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801" y="2880017"/>
              <a:ext cx="382067" cy="273209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D3F5EF50-BBFD-48EE-8328-EC99AC67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148" y="2798184"/>
              <a:ext cx="246938" cy="355042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xmlns="" id="{2156DD39-4B31-4107-A885-755CE600A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2552" y="2871582"/>
              <a:ext cx="178091" cy="281644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BE5CD806-BD61-4C1D-9E22-3193B2BD1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4212" y="2687802"/>
              <a:ext cx="216781" cy="465424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74C7E38C-4D07-4092-ADD3-8ED281798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9635" y="2822590"/>
              <a:ext cx="330638" cy="33063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440CE7A-44CB-4952-8C65-7176869B3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179" y="2540085"/>
              <a:ext cx="1032716" cy="613141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0767645B-4E90-4F50-A506-4AC31E2FA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230" y="2822590"/>
              <a:ext cx="330637" cy="33063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A32AD9F1-9EE1-4F3A-9B0A-6811D71A5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8469" y="2679245"/>
              <a:ext cx="199847" cy="473981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D1F0E28E-0D96-4BDB-9A93-51924ECB2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5007" y="2687802"/>
              <a:ext cx="216781" cy="465424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" name="그래픽 153">
              <a:extLst>
                <a:ext uri="{FF2B5EF4-FFF2-40B4-BE49-F238E27FC236}">
                  <a16:creationId xmlns:a16="http://schemas.microsoft.com/office/drawing/2014/main" xmlns="" id="{875FF2D2-8855-4E74-9B20-C8CC5F2DFE08}"/>
                </a:ext>
              </a:extLst>
            </p:cNvPr>
            <p:cNvGrpSpPr/>
            <p:nvPr/>
          </p:nvGrpSpPr>
          <p:grpSpPr>
            <a:xfrm>
              <a:off x="3643164" y="2515023"/>
              <a:ext cx="712382" cy="638199"/>
              <a:chOff x="3302793" y="2293143"/>
              <a:chExt cx="2533650" cy="2269808"/>
            </a:xfr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xmlns="" id="{902D2640-6720-4BFD-8607-20B9AAEA7C2D}"/>
                  </a:ext>
                </a:extLst>
              </p:cNvPr>
              <p:cNvSpPr/>
              <p:nvPr/>
            </p:nvSpPr>
            <p:spPr>
              <a:xfrm>
                <a:off x="3564731" y="2293143"/>
                <a:ext cx="438150" cy="438150"/>
              </a:xfrm>
              <a:custGeom>
                <a:avLst/>
                <a:gdLst>
                  <a:gd name="connsiteX0" fmla="*/ 435769 w 438150"/>
                  <a:gd name="connsiteY0" fmla="*/ 221456 h 438150"/>
                  <a:gd name="connsiteX1" fmla="*/ 221456 w 438150"/>
                  <a:gd name="connsiteY1" fmla="*/ 435769 h 438150"/>
                  <a:gd name="connsiteX2" fmla="*/ 7144 w 438150"/>
                  <a:gd name="connsiteY2" fmla="*/ 221456 h 438150"/>
                  <a:gd name="connsiteX3" fmla="*/ 221456 w 438150"/>
                  <a:gd name="connsiteY3" fmla="*/ 7144 h 438150"/>
                  <a:gd name="connsiteX4" fmla="*/ 435769 w 438150"/>
                  <a:gd name="connsiteY4" fmla="*/ 22145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438150">
                    <a:moveTo>
                      <a:pt x="435769" y="221456"/>
                    </a:moveTo>
                    <a:cubicBezTo>
                      <a:pt x="435769" y="339818"/>
                      <a:pt x="339818" y="435769"/>
                      <a:pt x="221456" y="435769"/>
                    </a:cubicBezTo>
                    <a:cubicBezTo>
                      <a:pt x="103095" y="435769"/>
                      <a:pt x="7144" y="339818"/>
                      <a:pt x="7144" y="221456"/>
                    </a:cubicBezTo>
                    <a:cubicBezTo>
                      <a:pt x="7144" y="103095"/>
                      <a:pt x="103095" y="7144"/>
                      <a:pt x="221456" y="7144"/>
                    </a:cubicBezTo>
                    <a:cubicBezTo>
                      <a:pt x="339818" y="7144"/>
                      <a:pt x="435769" y="103095"/>
                      <a:pt x="435769" y="221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AC3D1A0E-35C5-4ACD-B651-2FD0EC2F6048}"/>
                  </a:ext>
                </a:extLst>
              </p:cNvPr>
              <p:cNvSpPr/>
              <p:nvPr/>
            </p:nvSpPr>
            <p:spPr>
              <a:xfrm>
                <a:off x="5056346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25241 h 590550"/>
                  <a:gd name="connsiteX4" fmla="*/ 7144 w 200025"/>
                  <a:gd name="connsiteY4" fmla="*/ 7144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25241"/>
                    </a:lnTo>
                    <a:cubicBezTo>
                      <a:pt x="124301" y="24289"/>
                      <a:pt x="60484" y="16669"/>
                      <a:pt x="7144" y="7144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5C86DE10-9F49-4590-93D7-E48AB81EFC28}"/>
                  </a:ext>
                </a:extLst>
              </p:cNvPr>
              <p:cNvSpPr/>
              <p:nvPr/>
            </p:nvSpPr>
            <p:spPr>
              <a:xfrm>
                <a:off x="5278278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7144 h 590550"/>
                  <a:gd name="connsiteX4" fmla="*/ 7144 w 200025"/>
                  <a:gd name="connsiteY4" fmla="*/ 25241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7144"/>
                    </a:lnTo>
                    <a:cubicBezTo>
                      <a:pt x="144304" y="16669"/>
                      <a:pt x="80486" y="24289"/>
                      <a:pt x="7144" y="25241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F8130AB7-E5B4-4315-9F68-9B2548280008}"/>
                  </a:ext>
                </a:extLst>
              </p:cNvPr>
              <p:cNvSpPr/>
              <p:nvPr/>
            </p:nvSpPr>
            <p:spPr>
              <a:xfrm>
                <a:off x="5015101" y="2340070"/>
                <a:ext cx="504825" cy="504825"/>
              </a:xfrm>
              <a:custGeom>
                <a:avLst/>
                <a:gdLst>
                  <a:gd name="connsiteX0" fmla="*/ 300912 w 504825"/>
                  <a:gd name="connsiteY0" fmla="*/ 55023 h 504825"/>
                  <a:gd name="connsiteX1" fmla="*/ 453908 w 504825"/>
                  <a:gd name="connsiteY1" fmla="*/ 300912 h 504825"/>
                  <a:gd name="connsiteX2" fmla="*/ 208020 w 504825"/>
                  <a:gd name="connsiteY2" fmla="*/ 453908 h 504825"/>
                  <a:gd name="connsiteX3" fmla="*/ 55023 w 504825"/>
                  <a:gd name="connsiteY3" fmla="*/ 208020 h 504825"/>
                  <a:gd name="connsiteX4" fmla="*/ 300912 w 504825"/>
                  <a:gd name="connsiteY4" fmla="*/ 5502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300912" y="55023"/>
                    </a:moveTo>
                    <a:cubicBezTo>
                      <a:pt x="411061" y="80675"/>
                      <a:pt x="479560" y="190763"/>
                      <a:pt x="453908" y="300912"/>
                    </a:cubicBezTo>
                    <a:cubicBezTo>
                      <a:pt x="428257" y="411061"/>
                      <a:pt x="318169" y="479560"/>
                      <a:pt x="208020" y="453908"/>
                    </a:cubicBezTo>
                    <a:cubicBezTo>
                      <a:pt x="97871" y="428257"/>
                      <a:pt x="29372" y="318169"/>
                      <a:pt x="55023" y="208020"/>
                    </a:cubicBezTo>
                    <a:cubicBezTo>
                      <a:pt x="80675" y="97871"/>
                      <a:pt x="190763" y="29372"/>
                      <a:pt x="300912" y="550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0EDF4995-59CA-491A-B9C1-83F78D74578F}"/>
                  </a:ext>
                </a:extLst>
              </p:cNvPr>
              <p:cNvSpPr/>
              <p:nvPr/>
            </p:nvSpPr>
            <p:spPr>
              <a:xfrm>
                <a:off x="3302793" y="2638901"/>
                <a:ext cx="2533650" cy="1924050"/>
              </a:xfrm>
              <a:custGeom>
                <a:avLst/>
                <a:gdLst>
                  <a:gd name="connsiteX0" fmla="*/ 2391251 w 2533650"/>
                  <a:gd name="connsiteY0" fmla="*/ 1074896 h 1924050"/>
                  <a:gd name="connsiteX1" fmla="*/ 2391251 w 2533650"/>
                  <a:gd name="connsiteY1" fmla="*/ 1462564 h 1924050"/>
                  <a:gd name="connsiteX2" fmla="*/ 2529364 w 2533650"/>
                  <a:gd name="connsiteY2" fmla="*/ 1462564 h 1924050"/>
                  <a:gd name="connsiteX3" fmla="*/ 2529364 w 2533650"/>
                  <a:gd name="connsiteY3" fmla="*/ 1074896 h 1924050"/>
                  <a:gd name="connsiteX4" fmla="*/ 2484596 w 2533650"/>
                  <a:gd name="connsiteY4" fmla="*/ 1074896 h 1924050"/>
                  <a:gd name="connsiteX5" fmla="*/ 2484596 w 2533650"/>
                  <a:gd name="connsiteY5" fmla="*/ 1022509 h 1924050"/>
                  <a:gd name="connsiteX6" fmla="*/ 2520791 w 2533650"/>
                  <a:gd name="connsiteY6" fmla="*/ 957739 h 1924050"/>
                  <a:gd name="connsiteX7" fmla="*/ 2299811 w 2533650"/>
                  <a:gd name="connsiteY7" fmla="*/ 340519 h 1924050"/>
                  <a:gd name="connsiteX8" fmla="*/ 2121694 w 2533650"/>
                  <a:gd name="connsiteY8" fmla="*/ 222409 h 1924050"/>
                  <a:gd name="connsiteX9" fmla="*/ 2107406 w 2533650"/>
                  <a:gd name="connsiteY9" fmla="*/ 218599 h 1924050"/>
                  <a:gd name="connsiteX10" fmla="*/ 2083594 w 2533650"/>
                  <a:gd name="connsiteY10" fmla="*/ 405289 h 1924050"/>
                  <a:gd name="connsiteX11" fmla="*/ 1990249 w 2533650"/>
                  <a:gd name="connsiteY11" fmla="*/ 292894 h 1924050"/>
                  <a:gd name="connsiteX12" fmla="*/ 2065496 w 2533650"/>
                  <a:gd name="connsiteY12" fmla="*/ 210026 h 1924050"/>
                  <a:gd name="connsiteX13" fmla="*/ 1967389 w 2533650"/>
                  <a:gd name="connsiteY13" fmla="*/ 201454 h 1924050"/>
                  <a:gd name="connsiteX14" fmla="*/ 1869281 w 2533650"/>
                  <a:gd name="connsiteY14" fmla="*/ 210026 h 1924050"/>
                  <a:gd name="connsiteX15" fmla="*/ 1944529 w 2533650"/>
                  <a:gd name="connsiteY15" fmla="*/ 292894 h 1924050"/>
                  <a:gd name="connsiteX16" fmla="*/ 1851184 w 2533650"/>
                  <a:gd name="connsiteY16" fmla="*/ 405289 h 1924050"/>
                  <a:gd name="connsiteX17" fmla="*/ 1827371 w 2533650"/>
                  <a:gd name="connsiteY17" fmla="*/ 216694 h 1924050"/>
                  <a:gd name="connsiteX18" fmla="*/ 1630204 w 2533650"/>
                  <a:gd name="connsiteY18" fmla="*/ 151924 h 1924050"/>
                  <a:gd name="connsiteX19" fmla="*/ 1640681 w 2533650"/>
                  <a:gd name="connsiteY19" fmla="*/ 124301 h 1924050"/>
                  <a:gd name="connsiteX20" fmla="*/ 1578769 w 2533650"/>
                  <a:gd name="connsiteY20" fmla="*/ 35719 h 1924050"/>
                  <a:gd name="connsiteX21" fmla="*/ 1253966 w 2533650"/>
                  <a:gd name="connsiteY21" fmla="*/ 7144 h 1924050"/>
                  <a:gd name="connsiteX22" fmla="*/ 644366 w 2533650"/>
                  <a:gd name="connsiteY22" fmla="*/ 142399 h 1924050"/>
                  <a:gd name="connsiteX23" fmla="*/ 299561 w 2533650"/>
                  <a:gd name="connsiteY23" fmla="*/ 142399 h 1924050"/>
                  <a:gd name="connsiteX24" fmla="*/ 295751 w 2533650"/>
                  <a:gd name="connsiteY24" fmla="*/ 142399 h 1924050"/>
                  <a:gd name="connsiteX25" fmla="*/ 217646 w 2533650"/>
                  <a:gd name="connsiteY25" fmla="*/ 162401 h 1924050"/>
                  <a:gd name="connsiteX26" fmla="*/ 72866 w 2533650"/>
                  <a:gd name="connsiteY26" fmla="*/ 341471 h 1924050"/>
                  <a:gd name="connsiteX27" fmla="*/ 7144 w 2533650"/>
                  <a:gd name="connsiteY27" fmla="*/ 801529 h 1924050"/>
                  <a:gd name="connsiteX28" fmla="*/ 12859 w 2533650"/>
                  <a:gd name="connsiteY28" fmla="*/ 984409 h 1924050"/>
                  <a:gd name="connsiteX29" fmla="*/ 64294 w 2533650"/>
                  <a:gd name="connsiteY29" fmla="*/ 1052036 h 1924050"/>
                  <a:gd name="connsiteX30" fmla="*/ 64294 w 2533650"/>
                  <a:gd name="connsiteY30" fmla="*/ 1097756 h 1924050"/>
                  <a:gd name="connsiteX31" fmla="*/ 19526 w 2533650"/>
                  <a:gd name="connsiteY31" fmla="*/ 1097756 h 1924050"/>
                  <a:gd name="connsiteX32" fmla="*/ 19526 w 2533650"/>
                  <a:gd name="connsiteY32" fmla="*/ 1485424 h 1924050"/>
                  <a:gd name="connsiteX33" fmla="*/ 157639 w 2533650"/>
                  <a:gd name="connsiteY33" fmla="*/ 1485424 h 1924050"/>
                  <a:gd name="connsiteX34" fmla="*/ 157639 w 2533650"/>
                  <a:gd name="connsiteY34" fmla="*/ 1097756 h 1924050"/>
                  <a:gd name="connsiteX35" fmla="*/ 112871 w 2533650"/>
                  <a:gd name="connsiteY35" fmla="*/ 1097756 h 1924050"/>
                  <a:gd name="connsiteX36" fmla="*/ 112871 w 2533650"/>
                  <a:gd name="connsiteY36" fmla="*/ 1052036 h 1924050"/>
                  <a:gd name="connsiteX37" fmla="*/ 165259 w 2533650"/>
                  <a:gd name="connsiteY37" fmla="*/ 974884 h 1924050"/>
                  <a:gd name="connsiteX38" fmla="*/ 159544 w 2533650"/>
                  <a:gd name="connsiteY38" fmla="*/ 801529 h 1924050"/>
                  <a:gd name="connsiteX39" fmla="*/ 226219 w 2533650"/>
                  <a:gd name="connsiteY39" fmla="*/ 373856 h 1924050"/>
                  <a:gd name="connsiteX40" fmla="*/ 226219 w 2533650"/>
                  <a:gd name="connsiteY40" fmla="*/ 1802606 h 1924050"/>
                  <a:gd name="connsiteX41" fmla="*/ 344329 w 2533650"/>
                  <a:gd name="connsiteY41" fmla="*/ 1920716 h 1924050"/>
                  <a:gd name="connsiteX42" fmla="*/ 462439 w 2533650"/>
                  <a:gd name="connsiteY42" fmla="*/ 1802606 h 1924050"/>
                  <a:gd name="connsiteX43" fmla="*/ 462439 w 2533650"/>
                  <a:gd name="connsiteY43" fmla="*/ 942499 h 1924050"/>
                  <a:gd name="connsiteX44" fmla="*/ 506254 w 2533650"/>
                  <a:gd name="connsiteY44" fmla="*/ 942499 h 1924050"/>
                  <a:gd name="connsiteX45" fmla="*/ 506254 w 2533650"/>
                  <a:gd name="connsiteY45" fmla="*/ 1802606 h 1924050"/>
                  <a:gd name="connsiteX46" fmla="*/ 624364 w 2533650"/>
                  <a:gd name="connsiteY46" fmla="*/ 1920716 h 1924050"/>
                  <a:gd name="connsiteX47" fmla="*/ 742474 w 2533650"/>
                  <a:gd name="connsiteY47" fmla="*/ 1802606 h 1924050"/>
                  <a:gd name="connsiteX48" fmla="*/ 742474 w 2533650"/>
                  <a:gd name="connsiteY48" fmla="*/ 265271 h 1924050"/>
                  <a:gd name="connsiteX49" fmla="*/ 1049179 w 2533650"/>
                  <a:gd name="connsiteY49" fmla="*/ 175736 h 1924050"/>
                  <a:gd name="connsiteX50" fmla="*/ 1115854 w 2533650"/>
                  <a:gd name="connsiteY50" fmla="*/ 227171 h 1924050"/>
                  <a:gd name="connsiteX51" fmla="*/ 1115854 w 2533650"/>
                  <a:gd name="connsiteY51" fmla="*/ 227171 h 1924050"/>
                  <a:gd name="connsiteX52" fmla="*/ 1222534 w 2533650"/>
                  <a:gd name="connsiteY52" fmla="*/ 222409 h 1924050"/>
                  <a:gd name="connsiteX53" fmla="*/ 1633061 w 2533650"/>
                  <a:gd name="connsiteY53" fmla="*/ 282416 h 1924050"/>
                  <a:gd name="connsiteX54" fmla="*/ 1743551 w 2533650"/>
                  <a:gd name="connsiteY54" fmla="*/ 318611 h 1924050"/>
                  <a:gd name="connsiteX55" fmla="*/ 1555909 w 2533650"/>
                  <a:gd name="connsiteY55" fmla="*/ 1239679 h 1924050"/>
                  <a:gd name="connsiteX56" fmla="*/ 1560671 w 2533650"/>
                  <a:gd name="connsiteY56" fmla="*/ 1242536 h 1924050"/>
                  <a:gd name="connsiteX57" fmla="*/ 1968341 w 2533650"/>
                  <a:gd name="connsiteY57" fmla="*/ 1325404 h 1924050"/>
                  <a:gd name="connsiteX58" fmla="*/ 2376011 w 2533650"/>
                  <a:gd name="connsiteY58" fmla="*/ 1242536 h 1924050"/>
                  <a:gd name="connsiteX59" fmla="*/ 2380774 w 2533650"/>
                  <a:gd name="connsiteY59" fmla="*/ 1239679 h 1924050"/>
                  <a:gd name="connsiteX60" fmla="*/ 2216944 w 2533650"/>
                  <a:gd name="connsiteY60" fmla="*/ 434816 h 1924050"/>
                  <a:gd name="connsiteX61" fmla="*/ 2218849 w 2533650"/>
                  <a:gd name="connsiteY61" fmla="*/ 437674 h 1924050"/>
                  <a:gd name="connsiteX62" fmla="*/ 2398871 w 2533650"/>
                  <a:gd name="connsiteY62" fmla="*/ 974884 h 1924050"/>
                  <a:gd name="connsiteX63" fmla="*/ 2436971 w 2533650"/>
                  <a:gd name="connsiteY63" fmla="*/ 1024414 h 1924050"/>
                  <a:gd name="connsiteX64" fmla="*/ 2436971 w 2533650"/>
                  <a:gd name="connsiteY64" fmla="*/ 1075849 h 1924050"/>
                  <a:gd name="connsiteX65" fmla="*/ 2391251 w 2533650"/>
                  <a:gd name="connsiteY65" fmla="*/ 1074896 h 1924050"/>
                  <a:gd name="connsiteX66" fmla="*/ 2391251 w 2533650"/>
                  <a:gd name="connsiteY66" fmla="*/ 1074896 h 1924050"/>
                  <a:gd name="connsiteX67" fmla="*/ 447199 w 2533650"/>
                  <a:gd name="connsiteY67" fmla="*/ 222409 h 1924050"/>
                  <a:gd name="connsiteX68" fmla="*/ 483394 w 2533650"/>
                  <a:gd name="connsiteY68" fmla="*/ 222409 h 1924050"/>
                  <a:gd name="connsiteX69" fmla="*/ 519589 w 2533650"/>
                  <a:gd name="connsiteY69" fmla="*/ 222409 h 1924050"/>
                  <a:gd name="connsiteX70" fmla="*/ 537686 w 2533650"/>
                  <a:gd name="connsiteY70" fmla="*/ 293846 h 1924050"/>
                  <a:gd name="connsiteX71" fmla="*/ 534829 w 2533650"/>
                  <a:gd name="connsiteY71" fmla="*/ 298609 h 1924050"/>
                  <a:gd name="connsiteX72" fmla="*/ 483394 w 2533650"/>
                  <a:gd name="connsiteY72" fmla="*/ 317659 h 1924050"/>
                  <a:gd name="connsiteX73" fmla="*/ 431959 w 2533650"/>
                  <a:gd name="connsiteY73" fmla="*/ 298609 h 1924050"/>
                  <a:gd name="connsiteX74" fmla="*/ 429101 w 2533650"/>
                  <a:gd name="connsiteY74" fmla="*/ 293846 h 1924050"/>
                  <a:gd name="connsiteX75" fmla="*/ 447199 w 2533650"/>
                  <a:gd name="connsiteY75" fmla="*/ 222409 h 1924050"/>
                  <a:gd name="connsiteX76" fmla="*/ 483394 w 2533650"/>
                  <a:gd name="connsiteY76" fmla="*/ 836771 h 1924050"/>
                  <a:gd name="connsiteX77" fmla="*/ 392906 w 2533650"/>
                  <a:gd name="connsiteY77" fmla="*/ 722471 h 1924050"/>
                  <a:gd name="connsiteX78" fmla="*/ 445294 w 2533650"/>
                  <a:gd name="connsiteY78" fmla="*/ 338614 h 1924050"/>
                  <a:gd name="connsiteX79" fmla="*/ 483394 w 2533650"/>
                  <a:gd name="connsiteY79" fmla="*/ 345281 h 1924050"/>
                  <a:gd name="connsiteX80" fmla="*/ 483394 w 2533650"/>
                  <a:gd name="connsiteY80" fmla="*/ 345281 h 1924050"/>
                  <a:gd name="connsiteX81" fmla="*/ 483394 w 2533650"/>
                  <a:gd name="connsiteY81" fmla="*/ 345281 h 1924050"/>
                  <a:gd name="connsiteX82" fmla="*/ 521494 w 2533650"/>
                  <a:gd name="connsiteY82" fmla="*/ 338614 h 1924050"/>
                  <a:gd name="connsiteX83" fmla="*/ 573881 w 2533650"/>
                  <a:gd name="connsiteY83" fmla="*/ 722471 h 1924050"/>
                  <a:gd name="connsiteX84" fmla="*/ 483394 w 2533650"/>
                  <a:gd name="connsiteY84" fmla="*/ 836771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533650" h="1924050">
                    <a:moveTo>
                      <a:pt x="2391251" y="1074896"/>
                    </a:moveTo>
                    <a:lnTo>
                      <a:pt x="2391251" y="1462564"/>
                    </a:lnTo>
                    <a:lnTo>
                      <a:pt x="2529364" y="1462564"/>
                    </a:lnTo>
                    <a:lnTo>
                      <a:pt x="2529364" y="1074896"/>
                    </a:lnTo>
                    <a:lnTo>
                      <a:pt x="2484596" y="1074896"/>
                    </a:lnTo>
                    <a:lnTo>
                      <a:pt x="2484596" y="1022509"/>
                    </a:lnTo>
                    <a:cubicBezTo>
                      <a:pt x="2509361" y="1012031"/>
                      <a:pt x="2524601" y="985361"/>
                      <a:pt x="2520791" y="957739"/>
                    </a:cubicBezTo>
                    <a:cubicBezTo>
                      <a:pt x="2476976" y="625316"/>
                      <a:pt x="2386489" y="442436"/>
                      <a:pt x="2299811" y="340519"/>
                    </a:cubicBezTo>
                    <a:cubicBezTo>
                      <a:pt x="2218849" y="246221"/>
                      <a:pt x="2141696" y="226219"/>
                      <a:pt x="2121694" y="222409"/>
                    </a:cubicBezTo>
                    <a:cubicBezTo>
                      <a:pt x="2118836" y="221456"/>
                      <a:pt x="2113121" y="220504"/>
                      <a:pt x="2107406" y="218599"/>
                    </a:cubicBezTo>
                    <a:lnTo>
                      <a:pt x="2083594" y="405289"/>
                    </a:lnTo>
                    <a:lnTo>
                      <a:pt x="1990249" y="292894"/>
                    </a:lnTo>
                    <a:lnTo>
                      <a:pt x="2065496" y="210026"/>
                    </a:lnTo>
                    <a:cubicBezTo>
                      <a:pt x="2037874" y="205264"/>
                      <a:pt x="2003584" y="201454"/>
                      <a:pt x="1967389" y="201454"/>
                    </a:cubicBezTo>
                    <a:cubicBezTo>
                      <a:pt x="1931194" y="201454"/>
                      <a:pt x="1896904" y="205264"/>
                      <a:pt x="1869281" y="210026"/>
                    </a:cubicBezTo>
                    <a:lnTo>
                      <a:pt x="1944529" y="292894"/>
                    </a:lnTo>
                    <a:lnTo>
                      <a:pt x="1851184" y="405289"/>
                    </a:lnTo>
                    <a:lnTo>
                      <a:pt x="1827371" y="216694"/>
                    </a:lnTo>
                    <a:cubicBezTo>
                      <a:pt x="1794034" y="202406"/>
                      <a:pt x="1724501" y="176689"/>
                      <a:pt x="1630204" y="151924"/>
                    </a:cubicBezTo>
                    <a:cubicBezTo>
                      <a:pt x="1634966" y="143351"/>
                      <a:pt x="1638776" y="134779"/>
                      <a:pt x="1640681" y="124301"/>
                    </a:cubicBezTo>
                    <a:cubicBezTo>
                      <a:pt x="1648301" y="82391"/>
                      <a:pt x="1619726" y="43339"/>
                      <a:pt x="1578769" y="35719"/>
                    </a:cubicBezTo>
                    <a:cubicBezTo>
                      <a:pt x="1460659" y="14764"/>
                      <a:pt x="1352074" y="7144"/>
                      <a:pt x="1253966" y="7144"/>
                    </a:cubicBezTo>
                    <a:cubicBezTo>
                      <a:pt x="917734" y="7144"/>
                      <a:pt x="709136" y="106204"/>
                      <a:pt x="644366" y="142399"/>
                    </a:cubicBezTo>
                    <a:lnTo>
                      <a:pt x="299561" y="142399"/>
                    </a:lnTo>
                    <a:cubicBezTo>
                      <a:pt x="298609" y="142399"/>
                      <a:pt x="296704" y="142399"/>
                      <a:pt x="295751" y="142399"/>
                    </a:cubicBezTo>
                    <a:cubicBezTo>
                      <a:pt x="278606" y="142399"/>
                      <a:pt x="250031" y="146209"/>
                      <a:pt x="217646" y="162401"/>
                    </a:cubicBezTo>
                    <a:cubicBezTo>
                      <a:pt x="166211" y="188119"/>
                      <a:pt x="110966" y="243364"/>
                      <a:pt x="72866" y="341471"/>
                    </a:cubicBezTo>
                    <a:cubicBezTo>
                      <a:pt x="33814" y="443389"/>
                      <a:pt x="7144" y="586264"/>
                      <a:pt x="7144" y="801529"/>
                    </a:cubicBezTo>
                    <a:cubicBezTo>
                      <a:pt x="7144" y="857726"/>
                      <a:pt x="9049" y="917734"/>
                      <a:pt x="12859" y="984409"/>
                    </a:cubicBezTo>
                    <a:cubicBezTo>
                      <a:pt x="14764" y="1015841"/>
                      <a:pt x="35719" y="1042511"/>
                      <a:pt x="64294" y="1052036"/>
                    </a:cubicBezTo>
                    <a:lnTo>
                      <a:pt x="64294" y="1097756"/>
                    </a:lnTo>
                    <a:lnTo>
                      <a:pt x="19526" y="1097756"/>
                    </a:lnTo>
                    <a:lnTo>
                      <a:pt x="19526" y="1485424"/>
                    </a:lnTo>
                    <a:lnTo>
                      <a:pt x="157639" y="1485424"/>
                    </a:lnTo>
                    <a:lnTo>
                      <a:pt x="157639" y="1097756"/>
                    </a:lnTo>
                    <a:lnTo>
                      <a:pt x="112871" y="1097756"/>
                    </a:lnTo>
                    <a:lnTo>
                      <a:pt x="112871" y="1052036"/>
                    </a:lnTo>
                    <a:cubicBezTo>
                      <a:pt x="145256" y="1041559"/>
                      <a:pt x="167164" y="1010126"/>
                      <a:pt x="165259" y="974884"/>
                    </a:cubicBezTo>
                    <a:cubicBezTo>
                      <a:pt x="161449" y="911066"/>
                      <a:pt x="159544" y="853916"/>
                      <a:pt x="159544" y="801529"/>
                    </a:cubicBezTo>
                    <a:cubicBezTo>
                      <a:pt x="159544" y="571024"/>
                      <a:pt x="192881" y="441484"/>
                      <a:pt x="226219" y="373856"/>
                    </a:cubicBezTo>
                    <a:lnTo>
                      <a:pt x="226219" y="1802606"/>
                    </a:lnTo>
                    <a:cubicBezTo>
                      <a:pt x="226219" y="1867376"/>
                      <a:pt x="278606" y="1920716"/>
                      <a:pt x="344329" y="1920716"/>
                    </a:cubicBezTo>
                    <a:cubicBezTo>
                      <a:pt x="409099" y="1920716"/>
                      <a:pt x="462439" y="1868329"/>
                      <a:pt x="462439" y="1802606"/>
                    </a:cubicBezTo>
                    <a:lnTo>
                      <a:pt x="462439" y="942499"/>
                    </a:lnTo>
                    <a:lnTo>
                      <a:pt x="506254" y="942499"/>
                    </a:lnTo>
                    <a:lnTo>
                      <a:pt x="506254" y="1802606"/>
                    </a:lnTo>
                    <a:cubicBezTo>
                      <a:pt x="506254" y="1867376"/>
                      <a:pt x="558641" y="1920716"/>
                      <a:pt x="624364" y="1920716"/>
                    </a:cubicBezTo>
                    <a:cubicBezTo>
                      <a:pt x="689134" y="1920716"/>
                      <a:pt x="742474" y="1868329"/>
                      <a:pt x="742474" y="1802606"/>
                    </a:cubicBezTo>
                    <a:lnTo>
                      <a:pt x="742474" y="265271"/>
                    </a:lnTo>
                    <a:cubicBezTo>
                      <a:pt x="792004" y="240506"/>
                      <a:pt x="895826" y="197644"/>
                      <a:pt x="1049179" y="175736"/>
                    </a:cubicBezTo>
                    <a:cubicBezTo>
                      <a:pt x="1054894" y="207169"/>
                      <a:pt x="1083469" y="230029"/>
                      <a:pt x="1115854" y="227171"/>
                    </a:cubicBezTo>
                    <a:lnTo>
                      <a:pt x="1115854" y="227171"/>
                    </a:lnTo>
                    <a:cubicBezTo>
                      <a:pt x="1152049" y="224314"/>
                      <a:pt x="1187291" y="222409"/>
                      <a:pt x="1222534" y="222409"/>
                    </a:cubicBezTo>
                    <a:cubicBezTo>
                      <a:pt x="1382554" y="222409"/>
                      <a:pt x="1528286" y="251936"/>
                      <a:pt x="1633061" y="282416"/>
                    </a:cubicBezTo>
                    <a:cubicBezTo>
                      <a:pt x="1677829" y="294799"/>
                      <a:pt x="1715929" y="308134"/>
                      <a:pt x="1743551" y="318611"/>
                    </a:cubicBezTo>
                    <a:lnTo>
                      <a:pt x="1555909" y="1239679"/>
                    </a:lnTo>
                    <a:cubicBezTo>
                      <a:pt x="1555909" y="1239679"/>
                      <a:pt x="1557814" y="1240631"/>
                      <a:pt x="1560671" y="1242536"/>
                    </a:cubicBezTo>
                    <a:cubicBezTo>
                      <a:pt x="1588294" y="1256824"/>
                      <a:pt x="1727359" y="1325404"/>
                      <a:pt x="1968341" y="1325404"/>
                    </a:cubicBezTo>
                    <a:cubicBezTo>
                      <a:pt x="2209324" y="1325404"/>
                      <a:pt x="2348389" y="1256824"/>
                      <a:pt x="2376011" y="1242536"/>
                    </a:cubicBezTo>
                    <a:cubicBezTo>
                      <a:pt x="2378869" y="1240631"/>
                      <a:pt x="2380774" y="1239679"/>
                      <a:pt x="2380774" y="1239679"/>
                    </a:cubicBezTo>
                    <a:lnTo>
                      <a:pt x="2216944" y="434816"/>
                    </a:lnTo>
                    <a:cubicBezTo>
                      <a:pt x="2217896" y="435769"/>
                      <a:pt x="2218849" y="436721"/>
                      <a:pt x="2218849" y="437674"/>
                    </a:cubicBezTo>
                    <a:cubicBezTo>
                      <a:pt x="2282666" y="519589"/>
                      <a:pt x="2359819" y="677704"/>
                      <a:pt x="2398871" y="974884"/>
                    </a:cubicBezTo>
                    <a:cubicBezTo>
                      <a:pt x="2401729" y="997744"/>
                      <a:pt x="2416969" y="1015841"/>
                      <a:pt x="2436971" y="1024414"/>
                    </a:cubicBezTo>
                    <a:lnTo>
                      <a:pt x="2436971" y="1075849"/>
                    </a:lnTo>
                    <a:lnTo>
                      <a:pt x="2391251" y="1074896"/>
                    </a:lnTo>
                    <a:lnTo>
                      <a:pt x="2391251" y="1074896"/>
                    </a:lnTo>
                    <a:close/>
                    <a:moveTo>
                      <a:pt x="447199" y="222409"/>
                    </a:moveTo>
                    <a:lnTo>
                      <a:pt x="483394" y="222409"/>
                    </a:lnTo>
                    <a:lnTo>
                      <a:pt x="519589" y="222409"/>
                    </a:lnTo>
                    <a:lnTo>
                      <a:pt x="537686" y="293846"/>
                    </a:lnTo>
                    <a:lnTo>
                      <a:pt x="534829" y="298609"/>
                    </a:lnTo>
                    <a:cubicBezTo>
                      <a:pt x="519589" y="310991"/>
                      <a:pt x="501491" y="317659"/>
                      <a:pt x="483394" y="317659"/>
                    </a:cubicBezTo>
                    <a:cubicBezTo>
                      <a:pt x="465296" y="317659"/>
                      <a:pt x="447199" y="310991"/>
                      <a:pt x="431959" y="298609"/>
                    </a:cubicBezTo>
                    <a:lnTo>
                      <a:pt x="429101" y="293846"/>
                    </a:lnTo>
                    <a:lnTo>
                      <a:pt x="447199" y="222409"/>
                    </a:lnTo>
                    <a:close/>
                    <a:moveTo>
                      <a:pt x="483394" y="836771"/>
                    </a:moveTo>
                    <a:lnTo>
                      <a:pt x="392906" y="722471"/>
                    </a:lnTo>
                    <a:lnTo>
                      <a:pt x="445294" y="338614"/>
                    </a:lnTo>
                    <a:cubicBezTo>
                      <a:pt x="457676" y="343376"/>
                      <a:pt x="471011" y="345281"/>
                      <a:pt x="483394" y="345281"/>
                    </a:cubicBezTo>
                    <a:lnTo>
                      <a:pt x="483394" y="345281"/>
                    </a:lnTo>
                    <a:cubicBezTo>
                      <a:pt x="483394" y="345281"/>
                      <a:pt x="483394" y="345281"/>
                      <a:pt x="483394" y="345281"/>
                    </a:cubicBezTo>
                    <a:cubicBezTo>
                      <a:pt x="496729" y="345281"/>
                      <a:pt x="509111" y="342424"/>
                      <a:pt x="521494" y="338614"/>
                    </a:cubicBezTo>
                    <a:lnTo>
                      <a:pt x="573881" y="722471"/>
                    </a:lnTo>
                    <a:lnTo>
                      <a:pt x="483394" y="8367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4B845E2F-9C0C-48FC-BE44-25E8ADEF6693}"/>
                  </a:ext>
                </a:extLst>
              </p:cNvPr>
              <p:cNvSpPr/>
              <p:nvPr/>
            </p:nvSpPr>
            <p:spPr>
              <a:xfrm>
                <a:off x="4537233" y="3416141"/>
                <a:ext cx="180975" cy="152400"/>
              </a:xfrm>
              <a:custGeom>
                <a:avLst/>
                <a:gdLst>
                  <a:gd name="connsiteX0" fmla="*/ 7144 w 180975"/>
                  <a:gd name="connsiteY0" fmla="*/ 82391 h 152400"/>
                  <a:gd name="connsiteX1" fmla="*/ 68104 w 180975"/>
                  <a:gd name="connsiteY1" fmla="*/ 82391 h 152400"/>
                  <a:gd name="connsiteX2" fmla="*/ 87154 w 180975"/>
                  <a:gd name="connsiteY2" fmla="*/ 85249 h 152400"/>
                  <a:gd name="connsiteX3" fmla="*/ 95726 w 180975"/>
                  <a:gd name="connsiteY3" fmla="*/ 87154 h 152400"/>
                  <a:gd name="connsiteX4" fmla="*/ 174784 w 180975"/>
                  <a:gd name="connsiteY4" fmla="*/ 149066 h 152400"/>
                  <a:gd name="connsiteX5" fmla="*/ 174784 w 180975"/>
                  <a:gd name="connsiteY5" fmla="*/ 22384 h 152400"/>
                  <a:gd name="connsiteX6" fmla="*/ 154781 w 180975"/>
                  <a:gd name="connsiteY6" fmla="*/ 7144 h 152400"/>
                  <a:gd name="connsiteX7" fmla="*/ 104299 w 180975"/>
                  <a:gd name="connsiteY7" fmla="*/ 7144 h 152400"/>
                  <a:gd name="connsiteX8" fmla="*/ 7144 w 180975"/>
                  <a:gd name="connsiteY8" fmla="*/ 82391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7144" y="82391"/>
                    </a:moveTo>
                    <a:lnTo>
                      <a:pt x="68104" y="82391"/>
                    </a:lnTo>
                    <a:cubicBezTo>
                      <a:pt x="74771" y="82391"/>
                      <a:pt x="80486" y="83344"/>
                      <a:pt x="87154" y="85249"/>
                    </a:cubicBezTo>
                    <a:cubicBezTo>
                      <a:pt x="90011" y="86201"/>
                      <a:pt x="92869" y="86201"/>
                      <a:pt x="95726" y="87154"/>
                    </a:cubicBezTo>
                    <a:cubicBezTo>
                      <a:pt x="111919" y="91916"/>
                      <a:pt x="144304" y="110014"/>
                      <a:pt x="174784" y="149066"/>
                    </a:cubicBezTo>
                    <a:lnTo>
                      <a:pt x="174784" y="22384"/>
                    </a:lnTo>
                    <a:cubicBezTo>
                      <a:pt x="174784" y="13811"/>
                      <a:pt x="166211" y="7144"/>
                      <a:pt x="154781" y="7144"/>
                    </a:cubicBezTo>
                    <a:lnTo>
                      <a:pt x="104299" y="7144"/>
                    </a:lnTo>
                    <a:cubicBezTo>
                      <a:pt x="81439" y="42386"/>
                      <a:pt x="47149" y="69056"/>
                      <a:pt x="7144" y="823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xmlns="" id="{0535DD61-FB43-4B56-BA78-AE478F2A02AE}"/>
                  </a:ext>
                </a:extLst>
              </p:cNvPr>
              <p:cNvSpPr/>
              <p:nvPr/>
            </p:nvSpPr>
            <p:spPr>
              <a:xfrm>
                <a:off x="4664868" y="3912393"/>
                <a:ext cx="9525" cy="19050"/>
              </a:xfrm>
              <a:custGeom>
                <a:avLst/>
                <a:gdLst>
                  <a:gd name="connsiteX0" fmla="*/ 7144 w 9525"/>
                  <a:gd name="connsiteY0" fmla="*/ 14764 h 19050"/>
                  <a:gd name="connsiteX1" fmla="*/ 7144 w 9525"/>
                  <a:gd name="connsiteY1" fmla="*/ 14764 h 19050"/>
                  <a:gd name="connsiteX2" fmla="*/ 7144 w 9525"/>
                  <a:gd name="connsiteY2" fmla="*/ 7144 h 19050"/>
                  <a:gd name="connsiteX3" fmla="*/ 7144 w 9525"/>
                  <a:gd name="connsiteY3" fmla="*/ 1476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4764"/>
                    </a:moveTo>
                    <a:lnTo>
                      <a:pt x="7144" y="14764"/>
                    </a:lnTo>
                    <a:cubicBezTo>
                      <a:pt x="7144" y="11906"/>
                      <a:pt x="7144" y="9049"/>
                      <a:pt x="7144" y="7144"/>
                    </a:cubicBez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xmlns="" id="{614754D4-DE99-4516-8B23-9878A96F0172}"/>
                  </a:ext>
                </a:extLst>
              </p:cNvPr>
              <p:cNvSpPr/>
              <p:nvPr/>
            </p:nvSpPr>
            <p:spPr>
              <a:xfrm>
                <a:off x="4292441" y="3911441"/>
                <a:ext cx="9525" cy="19050"/>
              </a:xfrm>
              <a:custGeom>
                <a:avLst/>
                <a:gdLst>
                  <a:gd name="connsiteX0" fmla="*/ 7144 w 9525"/>
                  <a:gd name="connsiteY0" fmla="*/ 15716 h 19050"/>
                  <a:gd name="connsiteX1" fmla="*/ 7144 w 9525"/>
                  <a:gd name="connsiteY1" fmla="*/ 15716 h 19050"/>
                  <a:gd name="connsiteX2" fmla="*/ 7144 w 9525"/>
                  <a:gd name="connsiteY2" fmla="*/ 7144 h 19050"/>
                  <a:gd name="connsiteX3" fmla="*/ 7144 w 9525"/>
                  <a:gd name="connsiteY3" fmla="*/ 1571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5716"/>
                    </a:moveTo>
                    <a:lnTo>
                      <a:pt x="7144" y="15716"/>
                    </a:lnTo>
                    <a:lnTo>
                      <a:pt x="7144" y="7144"/>
                    </a:lnTo>
                    <a:cubicBezTo>
                      <a:pt x="8096" y="10001"/>
                      <a:pt x="7144" y="12859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xmlns="" id="{EF40B2C6-1EC9-4B3D-855E-96C69DC9C1E0}"/>
                  </a:ext>
                </a:extLst>
              </p:cNvPr>
              <p:cNvSpPr/>
              <p:nvPr/>
            </p:nvSpPr>
            <p:spPr>
              <a:xfrm>
                <a:off x="4253388" y="3417093"/>
                <a:ext cx="180975" cy="152400"/>
              </a:xfrm>
              <a:custGeom>
                <a:avLst/>
                <a:gdLst>
                  <a:gd name="connsiteX0" fmla="*/ 86201 w 180975"/>
                  <a:gd name="connsiteY0" fmla="*/ 87154 h 152400"/>
                  <a:gd name="connsiteX1" fmla="*/ 93821 w 180975"/>
                  <a:gd name="connsiteY1" fmla="*/ 85249 h 152400"/>
                  <a:gd name="connsiteX2" fmla="*/ 113824 w 180975"/>
                  <a:gd name="connsiteY2" fmla="*/ 82391 h 152400"/>
                  <a:gd name="connsiteX3" fmla="*/ 174784 w 180975"/>
                  <a:gd name="connsiteY3" fmla="*/ 82391 h 152400"/>
                  <a:gd name="connsiteX4" fmla="*/ 77629 w 180975"/>
                  <a:gd name="connsiteY4" fmla="*/ 7144 h 152400"/>
                  <a:gd name="connsiteX5" fmla="*/ 27146 w 180975"/>
                  <a:gd name="connsiteY5" fmla="*/ 7144 h 152400"/>
                  <a:gd name="connsiteX6" fmla="*/ 7144 w 180975"/>
                  <a:gd name="connsiteY6" fmla="*/ 22384 h 152400"/>
                  <a:gd name="connsiteX7" fmla="*/ 7144 w 180975"/>
                  <a:gd name="connsiteY7" fmla="*/ 149066 h 152400"/>
                  <a:gd name="connsiteX8" fmla="*/ 86201 w 180975"/>
                  <a:gd name="connsiteY8" fmla="*/ 8715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86201" y="87154"/>
                    </a:moveTo>
                    <a:cubicBezTo>
                      <a:pt x="88106" y="86201"/>
                      <a:pt x="90964" y="86201"/>
                      <a:pt x="93821" y="85249"/>
                    </a:cubicBezTo>
                    <a:cubicBezTo>
                      <a:pt x="100489" y="83344"/>
                      <a:pt x="107156" y="82391"/>
                      <a:pt x="113824" y="82391"/>
                    </a:cubicBezTo>
                    <a:lnTo>
                      <a:pt x="174784" y="82391"/>
                    </a:lnTo>
                    <a:cubicBezTo>
                      <a:pt x="134779" y="69056"/>
                      <a:pt x="100489" y="42386"/>
                      <a:pt x="77629" y="7144"/>
                    </a:cubicBezTo>
                    <a:lnTo>
                      <a:pt x="27146" y="7144"/>
                    </a:lnTo>
                    <a:cubicBezTo>
                      <a:pt x="15716" y="7144"/>
                      <a:pt x="7144" y="13811"/>
                      <a:pt x="7144" y="22384"/>
                    </a:cubicBezTo>
                    <a:lnTo>
                      <a:pt x="7144" y="149066"/>
                    </a:lnTo>
                    <a:cubicBezTo>
                      <a:pt x="37624" y="110014"/>
                      <a:pt x="70009" y="91916"/>
                      <a:pt x="86201" y="87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xmlns="" id="{0CA3B0AA-ECD8-42C1-A9D6-2F7F0206E40E}"/>
                  </a:ext>
                </a:extLst>
              </p:cNvPr>
              <p:cNvSpPr/>
              <p:nvPr/>
            </p:nvSpPr>
            <p:spPr>
              <a:xfrm>
                <a:off x="4311491" y="3511391"/>
                <a:ext cx="342900" cy="447675"/>
              </a:xfrm>
              <a:custGeom>
                <a:avLst/>
                <a:gdLst>
                  <a:gd name="connsiteX0" fmla="*/ 341471 w 342900"/>
                  <a:gd name="connsiteY0" fmla="*/ 449104 h 447675"/>
                  <a:gd name="connsiteX1" fmla="*/ 341471 w 342900"/>
                  <a:gd name="connsiteY1" fmla="*/ 283369 h 447675"/>
                  <a:gd name="connsiteX2" fmla="*/ 261461 w 342900"/>
                  <a:gd name="connsiteY2" fmla="*/ 7144 h 447675"/>
                  <a:gd name="connsiteX3" fmla="*/ 89059 w 342900"/>
                  <a:gd name="connsiteY3" fmla="*/ 7144 h 447675"/>
                  <a:gd name="connsiteX4" fmla="*/ 7144 w 342900"/>
                  <a:gd name="connsiteY4" fmla="*/ 287179 h 447675"/>
                  <a:gd name="connsiteX5" fmla="*/ 7144 w 342900"/>
                  <a:gd name="connsiteY5" fmla="*/ 449104 h 447675"/>
                  <a:gd name="connsiteX6" fmla="*/ 341471 w 342900"/>
                  <a:gd name="connsiteY6" fmla="*/ 449104 h 447675"/>
                  <a:gd name="connsiteX7" fmla="*/ 341471 w 342900"/>
                  <a:gd name="connsiteY7" fmla="*/ 44910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447675">
                    <a:moveTo>
                      <a:pt x="341471" y="449104"/>
                    </a:moveTo>
                    <a:lnTo>
                      <a:pt x="341471" y="283369"/>
                    </a:lnTo>
                    <a:cubicBezTo>
                      <a:pt x="278606" y="196691"/>
                      <a:pt x="264319" y="78581"/>
                      <a:pt x="261461" y="7144"/>
                    </a:cubicBezTo>
                    <a:lnTo>
                      <a:pt x="89059" y="7144"/>
                    </a:lnTo>
                    <a:cubicBezTo>
                      <a:pt x="87154" y="79534"/>
                      <a:pt x="71914" y="200501"/>
                      <a:pt x="7144" y="287179"/>
                    </a:cubicBezTo>
                    <a:lnTo>
                      <a:pt x="7144" y="449104"/>
                    </a:lnTo>
                    <a:lnTo>
                      <a:pt x="341471" y="449104"/>
                    </a:lnTo>
                    <a:lnTo>
                      <a:pt x="341471" y="4491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xmlns="" id="{0146C1B3-8630-4B7F-A734-98E6E890FE8B}"/>
                  </a:ext>
                </a:extLst>
              </p:cNvPr>
              <p:cNvSpPr/>
              <p:nvPr/>
            </p:nvSpPr>
            <p:spPr>
              <a:xfrm>
                <a:off x="4312443" y="3975258"/>
                <a:ext cx="342900" cy="581025"/>
              </a:xfrm>
              <a:custGeom>
                <a:avLst/>
                <a:gdLst>
                  <a:gd name="connsiteX0" fmla="*/ 159544 w 342900"/>
                  <a:gd name="connsiteY0" fmla="*/ 504349 h 581025"/>
                  <a:gd name="connsiteX1" fmla="*/ 159544 w 342900"/>
                  <a:gd name="connsiteY1" fmla="*/ 182404 h 581025"/>
                  <a:gd name="connsiteX2" fmla="*/ 188119 w 342900"/>
                  <a:gd name="connsiteY2" fmla="*/ 182404 h 581025"/>
                  <a:gd name="connsiteX3" fmla="*/ 188119 w 342900"/>
                  <a:gd name="connsiteY3" fmla="*/ 504349 h 581025"/>
                  <a:gd name="connsiteX4" fmla="*/ 264319 w 342900"/>
                  <a:gd name="connsiteY4" fmla="*/ 580549 h 581025"/>
                  <a:gd name="connsiteX5" fmla="*/ 340519 w 342900"/>
                  <a:gd name="connsiteY5" fmla="*/ 504349 h 581025"/>
                  <a:gd name="connsiteX6" fmla="*/ 340519 w 342900"/>
                  <a:gd name="connsiteY6" fmla="*/ 7144 h 581025"/>
                  <a:gd name="connsiteX7" fmla="*/ 7144 w 342900"/>
                  <a:gd name="connsiteY7" fmla="*/ 7144 h 581025"/>
                  <a:gd name="connsiteX8" fmla="*/ 7144 w 342900"/>
                  <a:gd name="connsiteY8" fmla="*/ 504349 h 581025"/>
                  <a:gd name="connsiteX9" fmla="*/ 83344 w 342900"/>
                  <a:gd name="connsiteY9" fmla="*/ 580549 h 581025"/>
                  <a:gd name="connsiteX10" fmla="*/ 159544 w 342900"/>
                  <a:gd name="connsiteY10" fmla="*/ 504349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581025">
                    <a:moveTo>
                      <a:pt x="159544" y="504349"/>
                    </a:moveTo>
                    <a:lnTo>
                      <a:pt x="159544" y="182404"/>
                    </a:lnTo>
                    <a:lnTo>
                      <a:pt x="188119" y="182404"/>
                    </a:lnTo>
                    <a:lnTo>
                      <a:pt x="188119" y="504349"/>
                    </a:lnTo>
                    <a:cubicBezTo>
                      <a:pt x="188119" y="546259"/>
                      <a:pt x="222409" y="580549"/>
                      <a:pt x="264319" y="580549"/>
                    </a:cubicBezTo>
                    <a:cubicBezTo>
                      <a:pt x="306229" y="580549"/>
                      <a:pt x="340519" y="546259"/>
                      <a:pt x="340519" y="504349"/>
                    </a:cubicBezTo>
                    <a:lnTo>
                      <a:pt x="340519" y="7144"/>
                    </a:lnTo>
                    <a:lnTo>
                      <a:pt x="7144" y="7144"/>
                    </a:lnTo>
                    <a:lnTo>
                      <a:pt x="7144" y="504349"/>
                    </a:lnTo>
                    <a:cubicBezTo>
                      <a:pt x="7144" y="546259"/>
                      <a:pt x="41434" y="580549"/>
                      <a:pt x="83344" y="580549"/>
                    </a:cubicBezTo>
                    <a:cubicBezTo>
                      <a:pt x="125254" y="580549"/>
                      <a:pt x="159544" y="547211"/>
                      <a:pt x="159544" y="504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xmlns="" id="{0330B82C-5F17-4FEA-819E-E80A44ED59A5}"/>
                  </a:ext>
                </a:extLst>
              </p:cNvPr>
              <p:cNvSpPr/>
              <p:nvPr/>
            </p:nvSpPr>
            <p:spPr>
              <a:xfrm>
                <a:off x="4604861" y="3509486"/>
                <a:ext cx="200025" cy="590550"/>
              </a:xfrm>
              <a:custGeom>
                <a:avLst/>
                <a:gdLst>
                  <a:gd name="connsiteX0" fmla="*/ 48101 w 200025"/>
                  <a:gd name="connsiteY0" fmla="*/ 210979 h 590550"/>
                  <a:gd name="connsiteX1" fmla="*/ 48101 w 200025"/>
                  <a:gd name="connsiteY1" fmla="*/ 203359 h 590550"/>
                  <a:gd name="connsiteX2" fmla="*/ 89059 w 200025"/>
                  <a:gd name="connsiteY2" fmla="*/ 495776 h 590550"/>
                  <a:gd name="connsiteX3" fmla="*/ 89059 w 200025"/>
                  <a:gd name="connsiteY3" fmla="*/ 533876 h 590550"/>
                  <a:gd name="connsiteX4" fmla="*/ 140494 w 200025"/>
                  <a:gd name="connsiteY4" fmla="*/ 587216 h 590550"/>
                  <a:gd name="connsiteX5" fmla="*/ 141446 w 200025"/>
                  <a:gd name="connsiteY5" fmla="*/ 587216 h 590550"/>
                  <a:gd name="connsiteX6" fmla="*/ 193834 w 200025"/>
                  <a:gd name="connsiteY6" fmla="*/ 535781 h 590550"/>
                  <a:gd name="connsiteX7" fmla="*/ 193834 w 200025"/>
                  <a:gd name="connsiteY7" fmla="*/ 494824 h 590550"/>
                  <a:gd name="connsiteX8" fmla="*/ 119539 w 200025"/>
                  <a:gd name="connsiteY8" fmla="*/ 106204 h 590550"/>
                  <a:gd name="connsiteX9" fmla="*/ 22384 w 200025"/>
                  <a:gd name="connsiteY9" fmla="*/ 10954 h 590550"/>
                  <a:gd name="connsiteX10" fmla="*/ 15716 w 200025"/>
                  <a:gd name="connsiteY10" fmla="*/ 9049 h 590550"/>
                  <a:gd name="connsiteX11" fmla="*/ 7144 w 200025"/>
                  <a:gd name="connsiteY11" fmla="*/ 7144 h 590550"/>
                  <a:gd name="connsiteX12" fmla="*/ 48101 w 200025"/>
                  <a:gd name="connsiteY12" fmla="*/ 21097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25" h="590550">
                    <a:moveTo>
                      <a:pt x="48101" y="210979"/>
                    </a:moveTo>
                    <a:lnTo>
                      <a:pt x="48101" y="203359"/>
                    </a:lnTo>
                    <a:cubicBezTo>
                      <a:pt x="70009" y="260509"/>
                      <a:pt x="89059" y="352901"/>
                      <a:pt x="89059" y="495776"/>
                    </a:cubicBezTo>
                    <a:cubicBezTo>
                      <a:pt x="89059" y="508159"/>
                      <a:pt x="89059" y="520541"/>
                      <a:pt x="89059" y="533876"/>
                    </a:cubicBezTo>
                    <a:cubicBezTo>
                      <a:pt x="88106" y="562451"/>
                      <a:pt x="110966" y="587216"/>
                      <a:pt x="140494" y="587216"/>
                    </a:cubicBezTo>
                    <a:cubicBezTo>
                      <a:pt x="140494" y="587216"/>
                      <a:pt x="141446" y="587216"/>
                      <a:pt x="141446" y="587216"/>
                    </a:cubicBezTo>
                    <a:cubicBezTo>
                      <a:pt x="170021" y="587216"/>
                      <a:pt x="192881" y="564356"/>
                      <a:pt x="193834" y="535781"/>
                    </a:cubicBezTo>
                    <a:cubicBezTo>
                      <a:pt x="193834" y="521494"/>
                      <a:pt x="193834" y="508159"/>
                      <a:pt x="193834" y="494824"/>
                    </a:cubicBezTo>
                    <a:cubicBezTo>
                      <a:pt x="193834" y="294799"/>
                      <a:pt x="159544" y="176689"/>
                      <a:pt x="119539" y="106204"/>
                    </a:cubicBezTo>
                    <a:cubicBezTo>
                      <a:pt x="79534" y="35719"/>
                      <a:pt x="33814" y="14764"/>
                      <a:pt x="22384" y="10954"/>
                    </a:cubicBezTo>
                    <a:cubicBezTo>
                      <a:pt x="20479" y="10001"/>
                      <a:pt x="17621" y="10001"/>
                      <a:pt x="15716" y="9049"/>
                    </a:cubicBezTo>
                    <a:cubicBezTo>
                      <a:pt x="12859" y="8096"/>
                      <a:pt x="10001" y="7144"/>
                      <a:pt x="7144" y="7144"/>
                    </a:cubicBezTo>
                    <a:cubicBezTo>
                      <a:pt x="7144" y="63341"/>
                      <a:pt x="15716" y="143351"/>
                      <a:pt x="48101" y="2109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xmlns="" id="{E535DA94-EBA3-4C47-B6CA-F7AFA99BD2EF}"/>
                  </a:ext>
                </a:extLst>
              </p:cNvPr>
              <p:cNvSpPr/>
              <p:nvPr/>
            </p:nvSpPr>
            <p:spPr>
              <a:xfrm>
                <a:off x="4166711" y="3511391"/>
                <a:ext cx="200025" cy="590550"/>
              </a:xfrm>
              <a:custGeom>
                <a:avLst/>
                <a:gdLst>
                  <a:gd name="connsiteX0" fmla="*/ 152876 w 200025"/>
                  <a:gd name="connsiteY0" fmla="*/ 213836 h 590550"/>
                  <a:gd name="connsiteX1" fmla="*/ 196691 w 200025"/>
                  <a:gd name="connsiteY1" fmla="*/ 7144 h 590550"/>
                  <a:gd name="connsiteX2" fmla="*/ 185261 w 200025"/>
                  <a:gd name="connsiteY2" fmla="*/ 9049 h 590550"/>
                  <a:gd name="connsiteX3" fmla="*/ 178594 w 200025"/>
                  <a:gd name="connsiteY3" fmla="*/ 10954 h 590550"/>
                  <a:gd name="connsiteX4" fmla="*/ 178594 w 200025"/>
                  <a:gd name="connsiteY4" fmla="*/ 10954 h 590550"/>
                  <a:gd name="connsiteX5" fmla="*/ 81439 w 200025"/>
                  <a:gd name="connsiteY5" fmla="*/ 106204 h 590550"/>
                  <a:gd name="connsiteX6" fmla="*/ 7144 w 200025"/>
                  <a:gd name="connsiteY6" fmla="*/ 494824 h 590550"/>
                  <a:gd name="connsiteX7" fmla="*/ 7144 w 200025"/>
                  <a:gd name="connsiteY7" fmla="*/ 535781 h 590550"/>
                  <a:gd name="connsiteX8" fmla="*/ 59531 w 200025"/>
                  <a:gd name="connsiteY8" fmla="*/ 587216 h 590550"/>
                  <a:gd name="connsiteX9" fmla="*/ 60484 w 200025"/>
                  <a:gd name="connsiteY9" fmla="*/ 587216 h 590550"/>
                  <a:gd name="connsiteX10" fmla="*/ 111919 w 200025"/>
                  <a:gd name="connsiteY10" fmla="*/ 533876 h 590550"/>
                  <a:gd name="connsiteX11" fmla="*/ 110966 w 200025"/>
                  <a:gd name="connsiteY11" fmla="*/ 495776 h 590550"/>
                  <a:gd name="connsiteX12" fmla="*/ 151924 w 200025"/>
                  <a:gd name="connsiteY12" fmla="*/ 203359 h 590550"/>
                  <a:gd name="connsiteX13" fmla="*/ 152876 w 200025"/>
                  <a:gd name="connsiteY13" fmla="*/ 21383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" h="590550">
                    <a:moveTo>
                      <a:pt x="152876" y="213836"/>
                    </a:moveTo>
                    <a:cubicBezTo>
                      <a:pt x="187166" y="145256"/>
                      <a:pt x="195739" y="63341"/>
                      <a:pt x="196691" y="7144"/>
                    </a:cubicBezTo>
                    <a:cubicBezTo>
                      <a:pt x="192881" y="7144"/>
                      <a:pt x="189071" y="8096"/>
                      <a:pt x="185261" y="9049"/>
                    </a:cubicBezTo>
                    <a:cubicBezTo>
                      <a:pt x="183356" y="9049"/>
                      <a:pt x="180499" y="10001"/>
                      <a:pt x="178594" y="10954"/>
                    </a:cubicBezTo>
                    <a:lnTo>
                      <a:pt x="178594" y="10954"/>
                    </a:lnTo>
                    <a:cubicBezTo>
                      <a:pt x="168116" y="13811"/>
                      <a:pt x="121444" y="34766"/>
                      <a:pt x="81439" y="106204"/>
                    </a:cubicBezTo>
                    <a:cubicBezTo>
                      <a:pt x="41434" y="176689"/>
                      <a:pt x="7144" y="293846"/>
                      <a:pt x="7144" y="494824"/>
                    </a:cubicBezTo>
                    <a:cubicBezTo>
                      <a:pt x="7144" y="508159"/>
                      <a:pt x="7144" y="521494"/>
                      <a:pt x="7144" y="535781"/>
                    </a:cubicBezTo>
                    <a:cubicBezTo>
                      <a:pt x="8096" y="564356"/>
                      <a:pt x="30956" y="587216"/>
                      <a:pt x="59531" y="587216"/>
                    </a:cubicBezTo>
                    <a:cubicBezTo>
                      <a:pt x="59531" y="587216"/>
                      <a:pt x="60484" y="587216"/>
                      <a:pt x="60484" y="587216"/>
                    </a:cubicBezTo>
                    <a:cubicBezTo>
                      <a:pt x="89059" y="586264"/>
                      <a:pt x="111919" y="562451"/>
                      <a:pt x="111919" y="533876"/>
                    </a:cubicBezTo>
                    <a:cubicBezTo>
                      <a:pt x="111919" y="520541"/>
                      <a:pt x="110966" y="508159"/>
                      <a:pt x="110966" y="495776"/>
                    </a:cubicBezTo>
                    <a:cubicBezTo>
                      <a:pt x="110966" y="351949"/>
                      <a:pt x="130016" y="260509"/>
                      <a:pt x="151924" y="203359"/>
                    </a:cubicBezTo>
                    <a:cubicBezTo>
                      <a:pt x="152876" y="201454"/>
                      <a:pt x="152876" y="213836"/>
                      <a:pt x="152876" y="2138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xmlns="" id="{86F78D0A-0620-4CBF-A0D1-1FDA00457742}"/>
                  </a:ext>
                </a:extLst>
              </p:cNvPr>
              <p:cNvSpPr/>
              <p:nvPr/>
            </p:nvSpPr>
            <p:spPr>
              <a:xfrm>
                <a:off x="4312443" y="3148488"/>
                <a:ext cx="342900" cy="342900"/>
              </a:xfrm>
              <a:custGeom>
                <a:avLst/>
                <a:gdLst>
                  <a:gd name="connsiteX0" fmla="*/ 340519 w 342900"/>
                  <a:gd name="connsiteY0" fmla="*/ 173831 h 342900"/>
                  <a:gd name="connsiteX1" fmla="*/ 173831 w 342900"/>
                  <a:gd name="connsiteY1" fmla="*/ 340519 h 342900"/>
                  <a:gd name="connsiteX2" fmla="*/ 7144 w 342900"/>
                  <a:gd name="connsiteY2" fmla="*/ 173831 h 342900"/>
                  <a:gd name="connsiteX3" fmla="*/ 173831 w 342900"/>
                  <a:gd name="connsiteY3" fmla="*/ 7144 h 342900"/>
                  <a:gd name="connsiteX4" fmla="*/ 340519 w 342900"/>
                  <a:gd name="connsiteY4" fmla="*/ 1738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42900">
                    <a:moveTo>
                      <a:pt x="340519" y="173831"/>
                    </a:moveTo>
                    <a:cubicBezTo>
                      <a:pt x="340519" y="265890"/>
                      <a:pt x="265890" y="340519"/>
                      <a:pt x="173831" y="340519"/>
                    </a:cubicBezTo>
                    <a:cubicBezTo>
                      <a:pt x="81772" y="340519"/>
                      <a:pt x="7144" y="265890"/>
                      <a:pt x="7144" y="173831"/>
                    </a:cubicBezTo>
                    <a:cubicBezTo>
                      <a:pt x="7144" y="81772"/>
                      <a:pt x="81772" y="7144"/>
                      <a:pt x="173831" y="7144"/>
                    </a:cubicBezTo>
                    <a:cubicBezTo>
                      <a:pt x="265890" y="7144"/>
                      <a:pt x="340519" y="81772"/>
                      <a:pt x="340519" y="173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4" name="그룹 81">
              <a:extLst>
                <a:ext uri="{FF2B5EF4-FFF2-40B4-BE49-F238E27FC236}">
                  <a16:creationId xmlns:a16="http://schemas.microsoft.com/office/drawing/2014/main" xmlns="" id="{097E73D0-F29B-4BA7-ADFE-29829B40E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16280" y="2504410"/>
              <a:ext cx="768985" cy="648812"/>
              <a:chOff x="4452773" y="422258"/>
              <a:chExt cx="597035" cy="503736"/>
            </a:xfr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7A42DA88-E952-4D67-AF5A-5DA5A7A6B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811639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E3AB990-AC16-4D4A-8A28-485589F2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681771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1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1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50"/>
                      <a:pt x="552" y="111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50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6610C26-0D22-4199-ADB5-29601E95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811639"/>
                <a:ext cx="114354" cy="114354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7E014500-F97F-4316-A31B-C5E9933A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70" y="548136"/>
                <a:ext cx="122111" cy="122111"/>
              </a:xfrm>
              <a:custGeom>
                <a:avLst/>
                <a:gdLst>
                  <a:gd name="T0" fmla="*/ 105 w 589"/>
                  <a:gd name="T1" fmla="*/ 34 h 589"/>
                  <a:gd name="T2" fmla="*/ 435 w 589"/>
                  <a:gd name="T3" fmla="*/ 5 h 589"/>
                  <a:gd name="T4" fmla="*/ 555 w 589"/>
                  <a:gd name="T5" fmla="*/ 106 h 589"/>
                  <a:gd name="T6" fmla="*/ 584 w 589"/>
                  <a:gd name="T7" fmla="*/ 436 h 589"/>
                  <a:gd name="T8" fmla="*/ 483 w 589"/>
                  <a:gd name="T9" fmla="*/ 555 h 589"/>
                  <a:gd name="T10" fmla="*/ 153 w 589"/>
                  <a:gd name="T11" fmla="*/ 584 h 589"/>
                  <a:gd name="T12" fmla="*/ 34 w 589"/>
                  <a:gd name="T13" fmla="*/ 484 h 589"/>
                  <a:gd name="T14" fmla="*/ 5 w 589"/>
                  <a:gd name="T15" fmla="*/ 154 h 589"/>
                  <a:gd name="T16" fmla="*/ 105 w 589"/>
                  <a:gd name="T17" fmla="*/ 34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9" h="589">
                    <a:moveTo>
                      <a:pt x="105" y="34"/>
                    </a:moveTo>
                    <a:cubicBezTo>
                      <a:pt x="435" y="5"/>
                      <a:pt x="435" y="5"/>
                      <a:pt x="435" y="5"/>
                    </a:cubicBezTo>
                    <a:cubicBezTo>
                      <a:pt x="496" y="0"/>
                      <a:pt x="550" y="45"/>
                      <a:pt x="555" y="106"/>
                    </a:cubicBezTo>
                    <a:cubicBezTo>
                      <a:pt x="584" y="436"/>
                      <a:pt x="584" y="436"/>
                      <a:pt x="584" y="436"/>
                    </a:cubicBezTo>
                    <a:cubicBezTo>
                      <a:pt x="589" y="496"/>
                      <a:pt x="544" y="550"/>
                      <a:pt x="483" y="555"/>
                    </a:cubicBezTo>
                    <a:cubicBezTo>
                      <a:pt x="153" y="584"/>
                      <a:pt x="153" y="584"/>
                      <a:pt x="153" y="584"/>
                    </a:cubicBezTo>
                    <a:cubicBezTo>
                      <a:pt x="93" y="589"/>
                      <a:pt x="39" y="544"/>
                      <a:pt x="34" y="484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0" y="93"/>
                      <a:pt x="45" y="39"/>
                      <a:pt x="10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3D765C78-B22C-40EC-8600-77662731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436" y="678004"/>
                <a:ext cx="122332" cy="122111"/>
              </a:xfrm>
              <a:custGeom>
                <a:avLst/>
                <a:gdLst>
                  <a:gd name="T0" fmla="*/ 155 w 590"/>
                  <a:gd name="T1" fmla="*/ 5 h 589"/>
                  <a:gd name="T2" fmla="*/ 485 w 590"/>
                  <a:gd name="T3" fmla="*/ 34 h 589"/>
                  <a:gd name="T4" fmla="*/ 585 w 590"/>
                  <a:gd name="T5" fmla="*/ 153 h 589"/>
                  <a:gd name="T6" fmla="*/ 579 w 590"/>
                  <a:gd name="T7" fmla="*/ 223 h 589"/>
                  <a:gd name="T8" fmla="*/ 340 w 590"/>
                  <a:gd name="T9" fmla="*/ 159 h 589"/>
                  <a:gd name="T10" fmla="*/ 186 w 590"/>
                  <a:gd name="T11" fmla="*/ 248 h 589"/>
                  <a:gd name="T12" fmla="*/ 274 w 590"/>
                  <a:gd name="T13" fmla="*/ 402 h 589"/>
                  <a:gd name="T14" fmla="*/ 556 w 590"/>
                  <a:gd name="T15" fmla="*/ 477 h 589"/>
                  <a:gd name="T16" fmla="*/ 556 w 590"/>
                  <a:gd name="T17" fmla="*/ 483 h 589"/>
                  <a:gd name="T18" fmla="*/ 436 w 590"/>
                  <a:gd name="T19" fmla="*/ 584 h 589"/>
                  <a:gd name="T20" fmla="*/ 106 w 590"/>
                  <a:gd name="T21" fmla="*/ 555 h 589"/>
                  <a:gd name="T22" fmla="*/ 6 w 590"/>
                  <a:gd name="T23" fmla="*/ 435 h 589"/>
                  <a:gd name="T24" fmla="*/ 35 w 590"/>
                  <a:gd name="T25" fmla="*/ 105 h 589"/>
                  <a:gd name="T26" fmla="*/ 154 w 590"/>
                  <a:gd name="T27" fmla="*/ 5 h 589"/>
                  <a:gd name="T28" fmla="*/ 155 w 590"/>
                  <a:gd name="T29" fmla="*/ 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0" h="589">
                    <a:moveTo>
                      <a:pt x="155" y="5"/>
                    </a:moveTo>
                    <a:cubicBezTo>
                      <a:pt x="485" y="34"/>
                      <a:pt x="485" y="34"/>
                      <a:pt x="485" y="34"/>
                    </a:cubicBezTo>
                    <a:cubicBezTo>
                      <a:pt x="545" y="39"/>
                      <a:pt x="590" y="93"/>
                      <a:pt x="585" y="153"/>
                    </a:cubicBezTo>
                    <a:cubicBezTo>
                      <a:pt x="579" y="223"/>
                      <a:pt x="579" y="223"/>
                      <a:pt x="579" y="223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273" y="142"/>
                      <a:pt x="204" y="181"/>
                      <a:pt x="186" y="248"/>
                    </a:cubicBezTo>
                    <a:cubicBezTo>
                      <a:pt x="168" y="314"/>
                      <a:pt x="208" y="383"/>
                      <a:pt x="274" y="402"/>
                    </a:cubicBezTo>
                    <a:cubicBezTo>
                      <a:pt x="556" y="477"/>
                      <a:pt x="556" y="477"/>
                      <a:pt x="556" y="477"/>
                    </a:cubicBezTo>
                    <a:cubicBezTo>
                      <a:pt x="556" y="483"/>
                      <a:pt x="556" y="483"/>
                      <a:pt x="556" y="483"/>
                    </a:cubicBezTo>
                    <a:cubicBezTo>
                      <a:pt x="550" y="544"/>
                      <a:pt x="497" y="589"/>
                      <a:pt x="436" y="584"/>
                    </a:cubicBezTo>
                    <a:cubicBezTo>
                      <a:pt x="106" y="555"/>
                      <a:pt x="106" y="555"/>
                      <a:pt x="106" y="555"/>
                    </a:cubicBezTo>
                    <a:cubicBezTo>
                      <a:pt x="46" y="550"/>
                      <a:pt x="0" y="496"/>
                      <a:pt x="6" y="43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45"/>
                      <a:pt x="94" y="0"/>
                      <a:pt x="154" y="5"/>
                    </a:cubicBezTo>
                    <a:lnTo>
                      <a:pt x="155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A38742C7-058A-4083-9A9F-0D8D30522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422258"/>
                <a:ext cx="114354" cy="114576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1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1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1"/>
                      <a:pt x="552" y="441"/>
                      <a:pt x="552" y="441"/>
                    </a:cubicBezTo>
                    <a:cubicBezTo>
                      <a:pt x="552" y="502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2"/>
                      <a:pt x="0" y="44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FF5018A0-DFD3-459F-93C8-93F908F4A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939" y="541710"/>
                <a:ext cx="134743" cy="132970"/>
              </a:xfrm>
              <a:custGeom>
                <a:avLst/>
                <a:gdLst>
                  <a:gd name="T0" fmla="*/ 93 w 650"/>
                  <a:gd name="T1" fmla="*/ 101 h 641"/>
                  <a:gd name="T2" fmla="*/ 413 w 650"/>
                  <a:gd name="T3" fmla="*/ 16 h 641"/>
                  <a:gd name="T4" fmla="*/ 548 w 650"/>
                  <a:gd name="T5" fmla="*/ 94 h 641"/>
                  <a:gd name="T6" fmla="*/ 634 w 650"/>
                  <a:gd name="T7" fmla="*/ 414 h 641"/>
                  <a:gd name="T8" fmla="*/ 556 w 650"/>
                  <a:gd name="T9" fmla="*/ 549 h 641"/>
                  <a:gd name="T10" fmla="*/ 236 w 650"/>
                  <a:gd name="T11" fmla="*/ 635 h 641"/>
                  <a:gd name="T12" fmla="*/ 171 w 650"/>
                  <a:gd name="T13" fmla="*/ 632 h 641"/>
                  <a:gd name="T14" fmla="*/ 385 w 650"/>
                  <a:gd name="T15" fmla="*/ 509 h 641"/>
                  <a:gd name="T16" fmla="*/ 431 w 650"/>
                  <a:gd name="T17" fmla="*/ 338 h 641"/>
                  <a:gd name="T18" fmla="*/ 259 w 650"/>
                  <a:gd name="T19" fmla="*/ 292 h 641"/>
                  <a:gd name="T20" fmla="*/ 61 w 650"/>
                  <a:gd name="T21" fmla="*/ 407 h 641"/>
                  <a:gd name="T22" fmla="*/ 15 w 650"/>
                  <a:gd name="T23" fmla="*/ 237 h 641"/>
                  <a:gd name="T24" fmla="*/ 93 w 650"/>
                  <a:gd name="T25" fmla="*/ 10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641">
                    <a:moveTo>
                      <a:pt x="93" y="101"/>
                    </a:moveTo>
                    <a:cubicBezTo>
                      <a:pt x="413" y="16"/>
                      <a:pt x="413" y="16"/>
                      <a:pt x="413" y="16"/>
                    </a:cubicBezTo>
                    <a:cubicBezTo>
                      <a:pt x="472" y="0"/>
                      <a:pt x="533" y="35"/>
                      <a:pt x="548" y="94"/>
                    </a:cubicBezTo>
                    <a:cubicBezTo>
                      <a:pt x="634" y="414"/>
                      <a:pt x="634" y="414"/>
                      <a:pt x="634" y="414"/>
                    </a:cubicBezTo>
                    <a:cubicBezTo>
                      <a:pt x="650" y="472"/>
                      <a:pt x="615" y="533"/>
                      <a:pt x="556" y="549"/>
                    </a:cubicBezTo>
                    <a:cubicBezTo>
                      <a:pt x="236" y="635"/>
                      <a:pt x="236" y="635"/>
                      <a:pt x="236" y="635"/>
                    </a:cubicBezTo>
                    <a:cubicBezTo>
                      <a:pt x="214" y="641"/>
                      <a:pt x="191" y="640"/>
                      <a:pt x="171" y="632"/>
                    </a:cubicBezTo>
                    <a:cubicBezTo>
                      <a:pt x="385" y="509"/>
                      <a:pt x="385" y="509"/>
                      <a:pt x="385" y="509"/>
                    </a:cubicBezTo>
                    <a:cubicBezTo>
                      <a:pt x="444" y="474"/>
                      <a:pt x="465" y="398"/>
                      <a:pt x="431" y="338"/>
                    </a:cubicBezTo>
                    <a:cubicBezTo>
                      <a:pt x="396" y="278"/>
                      <a:pt x="320" y="257"/>
                      <a:pt x="259" y="292"/>
                    </a:cubicBezTo>
                    <a:cubicBezTo>
                      <a:pt x="61" y="407"/>
                      <a:pt x="61" y="407"/>
                      <a:pt x="61" y="407"/>
                    </a:cubicBezTo>
                    <a:cubicBezTo>
                      <a:pt x="15" y="237"/>
                      <a:pt x="15" y="237"/>
                      <a:pt x="15" y="237"/>
                    </a:cubicBezTo>
                    <a:cubicBezTo>
                      <a:pt x="0" y="178"/>
                      <a:pt x="34" y="117"/>
                      <a:pt x="93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897EE444-1C25-40B7-BB7A-0FA5B8441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2628" y="599995"/>
                <a:ext cx="68480" cy="77123"/>
              </a:xfrm>
              <a:custGeom>
                <a:avLst/>
                <a:gdLst>
                  <a:gd name="T0" fmla="*/ 131 w 331"/>
                  <a:gd name="T1" fmla="*/ 13 h 372"/>
                  <a:gd name="T2" fmla="*/ 310 w 331"/>
                  <a:gd name="T3" fmla="*/ 123 h 372"/>
                  <a:gd name="T4" fmla="*/ 307 w 331"/>
                  <a:gd name="T5" fmla="*/ 124 h 372"/>
                  <a:gd name="T6" fmla="*/ 0 w 331"/>
                  <a:gd name="T7" fmla="*/ 181 h 372"/>
                  <a:gd name="T8" fmla="*/ 131 w 331"/>
                  <a:gd name="T9" fmla="*/ 13 h 372"/>
                  <a:gd name="T10" fmla="*/ 324 w 331"/>
                  <a:gd name="T11" fmla="*/ 186 h 372"/>
                  <a:gd name="T12" fmla="*/ 197 w 331"/>
                  <a:gd name="T13" fmla="*/ 372 h 372"/>
                  <a:gd name="T14" fmla="*/ 324 w 331"/>
                  <a:gd name="T15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1" h="372">
                    <a:moveTo>
                      <a:pt x="131" y="13"/>
                    </a:moveTo>
                    <a:cubicBezTo>
                      <a:pt x="206" y="0"/>
                      <a:pt x="279" y="47"/>
                      <a:pt x="310" y="123"/>
                    </a:cubicBezTo>
                    <a:cubicBezTo>
                      <a:pt x="307" y="124"/>
                      <a:pt x="307" y="124"/>
                      <a:pt x="307" y="124"/>
                    </a:cubicBezTo>
                    <a:cubicBezTo>
                      <a:pt x="210" y="170"/>
                      <a:pt x="106" y="187"/>
                      <a:pt x="0" y="181"/>
                    </a:cubicBezTo>
                    <a:cubicBezTo>
                      <a:pt x="1" y="98"/>
                      <a:pt x="54" y="26"/>
                      <a:pt x="131" y="13"/>
                    </a:cubicBezTo>
                    <a:close/>
                    <a:moveTo>
                      <a:pt x="324" y="186"/>
                    </a:moveTo>
                    <a:cubicBezTo>
                      <a:pt x="331" y="275"/>
                      <a:pt x="277" y="355"/>
                      <a:pt x="197" y="372"/>
                    </a:cubicBezTo>
                    <a:cubicBezTo>
                      <a:pt x="251" y="318"/>
                      <a:pt x="293" y="257"/>
                      <a:pt x="324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2BAFFF44-8171-4F12-B4F1-501C8549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254" y="523094"/>
                <a:ext cx="73133" cy="80890"/>
              </a:xfrm>
              <a:custGeom>
                <a:avLst/>
                <a:gdLst>
                  <a:gd name="T0" fmla="*/ 208 w 353"/>
                  <a:gd name="T1" fmla="*/ 15 h 390"/>
                  <a:gd name="T2" fmla="*/ 336 w 353"/>
                  <a:gd name="T3" fmla="*/ 223 h 390"/>
                  <a:gd name="T4" fmla="*/ 145 w 353"/>
                  <a:gd name="T5" fmla="*/ 374 h 390"/>
                  <a:gd name="T6" fmla="*/ 17 w 353"/>
                  <a:gd name="T7" fmla="*/ 167 h 390"/>
                  <a:gd name="T8" fmla="*/ 208 w 353"/>
                  <a:gd name="T9" fmla="*/ 15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90">
                    <a:moveTo>
                      <a:pt x="208" y="15"/>
                    </a:moveTo>
                    <a:cubicBezTo>
                      <a:pt x="296" y="31"/>
                      <a:pt x="353" y="124"/>
                      <a:pt x="336" y="223"/>
                    </a:cubicBezTo>
                    <a:cubicBezTo>
                      <a:pt x="319" y="322"/>
                      <a:pt x="233" y="390"/>
                      <a:pt x="145" y="374"/>
                    </a:cubicBezTo>
                    <a:cubicBezTo>
                      <a:pt x="57" y="359"/>
                      <a:pt x="0" y="266"/>
                      <a:pt x="17" y="167"/>
                    </a:cubicBezTo>
                    <a:cubicBezTo>
                      <a:pt x="35" y="68"/>
                      <a:pt x="120" y="0"/>
                      <a:pt x="208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52398F3B-D249-4AFB-AD1B-61212DFB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24" y="683323"/>
                <a:ext cx="225384" cy="242671"/>
              </a:xfrm>
              <a:custGeom>
                <a:avLst/>
                <a:gdLst>
                  <a:gd name="T0" fmla="*/ 528 w 1087"/>
                  <a:gd name="T1" fmla="*/ 1041 h 1170"/>
                  <a:gd name="T2" fmla="*/ 528 w 1087"/>
                  <a:gd name="T3" fmla="*/ 1089 h 1170"/>
                  <a:gd name="T4" fmla="*/ 609 w 1087"/>
                  <a:gd name="T5" fmla="*/ 1170 h 1170"/>
                  <a:gd name="T6" fmla="*/ 1006 w 1087"/>
                  <a:gd name="T7" fmla="*/ 1170 h 1170"/>
                  <a:gd name="T8" fmla="*/ 1087 w 1087"/>
                  <a:gd name="T9" fmla="*/ 1089 h 1170"/>
                  <a:gd name="T10" fmla="*/ 1087 w 1087"/>
                  <a:gd name="T11" fmla="*/ 1041 h 1170"/>
                  <a:gd name="T12" fmla="*/ 1006 w 1087"/>
                  <a:gd name="T13" fmla="*/ 960 h 1170"/>
                  <a:gd name="T14" fmla="*/ 801 w 1087"/>
                  <a:gd name="T15" fmla="*/ 960 h 1170"/>
                  <a:gd name="T16" fmla="*/ 916 w 1087"/>
                  <a:gd name="T17" fmla="*/ 760 h 1170"/>
                  <a:gd name="T18" fmla="*/ 947 w 1087"/>
                  <a:gd name="T19" fmla="*/ 755 h 1170"/>
                  <a:gd name="T20" fmla="*/ 839 w 1087"/>
                  <a:gd name="T21" fmla="*/ 147 h 1170"/>
                  <a:gd name="T22" fmla="*/ 652 w 1087"/>
                  <a:gd name="T23" fmla="*/ 15 h 1170"/>
                  <a:gd name="T24" fmla="*/ 582 w 1087"/>
                  <a:gd name="T25" fmla="*/ 50 h 1170"/>
                  <a:gd name="T26" fmla="*/ 379 w 1087"/>
                  <a:gd name="T27" fmla="*/ 248 h 1170"/>
                  <a:gd name="T28" fmla="*/ 111 w 1087"/>
                  <a:gd name="T29" fmla="*/ 176 h 1170"/>
                  <a:gd name="T30" fmla="*/ 12 w 1087"/>
                  <a:gd name="T31" fmla="*/ 234 h 1170"/>
                  <a:gd name="T32" fmla="*/ 69 w 1087"/>
                  <a:gd name="T33" fmla="*/ 333 h 1170"/>
                  <a:gd name="T34" fmla="*/ 382 w 1087"/>
                  <a:gd name="T35" fmla="*/ 416 h 1170"/>
                  <a:gd name="T36" fmla="*/ 461 w 1087"/>
                  <a:gd name="T37" fmla="*/ 395 h 1170"/>
                  <a:gd name="T38" fmla="*/ 541 w 1087"/>
                  <a:gd name="T39" fmla="*/ 315 h 1170"/>
                  <a:gd name="T40" fmla="*/ 628 w 1087"/>
                  <a:gd name="T41" fmla="*/ 811 h 1170"/>
                  <a:gd name="T42" fmla="*/ 646 w 1087"/>
                  <a:gd name="T43" fmla="*/ 808 h 1170"/>
                  <a:gd name="T44" fmla="*/ 540 w 1087"/>
                  <a:gd name="T45" fmla="*/ 992 h 1170"/>
                  <a:gd name="T46" fmla="*/ 528 w 1087"/>
                  <a:gd name="T47" fmla="*/ 104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7" h="1170">
                    <a:moveTo>
                      <a:pt x="528" y="1041"/>
                    </a:moveTo>
                    <a:cubicBezTo>
                      <a:pt x="528" y="1089"/>
                      <a:pt x="528" y="1089"/>
                      <a:pt x="528" y="1089"/>
                    </a:cubicBezTo>
                    <a:cubicBezTo>
                      <a:pt x="528" y="1134"/>
                      <a:pt x="564" y="1170"/>
                      <a:pt x="609" y="1170"/>
                    </a:cubicBezTo>
                    <a:cubicBezTo>
                      <a:pt x="1006" y="1170"/>
                      <a:pt x="1006" y="1170"/>
                      <a:pt x="1006" y="1170"/>
                    </a:cubicBezTo>
                    <a:cubicBezTo>
                      <a:pt x="1051" y="1170"/>
                      <a:pt x="1087" y="1134"/>
                      <a:pt x="1087" y="1089"/>
                    </a:cubicBezTo>
                    <a:cubicBezTo>
                      <a:pt x="1087" y="1041"/>
                      <a:pt x="1087" y="1041"/>
                      <a:pt x="1087" y="1041"/>
                    </a:cubicBezTo>
                    <a:cubicBezTo>
                      <a:pt x="1087" y="996"/>
                      <a:pt x="1051" y="960"/>
                      <a:pt x="1006" y="960"/>
                    </a:cubicBezTo>
                    <a:cubicBezTo>
                      <a:pt x="801" y="960"/>
                      <a:pt x="801" y="960"/>
                      <a:pt x="801" y="960"/>
                    </a:cubicBezTo>
                    <a:cubicBezTo>
                      <a:pt x="916" y="760"/>
                      <a:pt x="916" y="760"/>
                      <a:pt x="916" y="760"/>
                    </a:cubicBezTo>
                    <a:cubicBezTo>
                      <a:pt x="947" y="755"/>
                      <a:pt x="947" y="755"/>
                      <a:pt x="947" y="755"/>
                    </a:cubicBezTo>
                    <a:cubicBezTo>
                      <a:pt x="839" y="147"/>
                      <a:pt x="839" y="147"/>
                      <a:pt x="839" y="147"/>
                    </a:cubicBezTo>
                    <a:cubicBezTo>
                      <a:pt x="824" y="59"/>
                      <a:pt x="739" y="0"/>
                      <a:pt x="652" y="15"/>
                    </a:cubicBezTo>
                    <a:cubicBezTo>
                      <a:pt x="628" y="19"/>
                      <a:pt x="600" y="32"/>
                      <a:pt x="582" y="50"/>
                    </a:cubicBezTo>
                    <a:cubicBezTo>
                      <a:pt x="379" y="248"/>
                      <a:pt x="379" y="248"/>
                      <a:pt x="379" y="248"/>
                    </a:cubicBezTo>
                    <a:cubicBezTo>
                      <a:pt x="111" y="176"/>
                      <a:pt x="111" y="176"/>
                      <a:pt x="111" y="176"/>
                    </a:cubicBezTo>
                    <a:cubicBezTo>
                      <a:pt x="68" y="165"/>
                      <a:pt x="23" y="190"/>
                      <a:pt x="12" y="234"/>
                    </a:cubicBezTo>
                    <a:cubicBezTo>
                      <a:pt x="0" y="277"/>
                      <a:pt x="26" y="321"/>
                      <a:pt x="69" y="333"/>
                    </a:cubicBezTo>
                    <a:cubicBezTo>
                      <a:pt x="382" y="416"/>
                      <a:pt x="382" y="416"/>
                      <a:pt x="382" y="416"/>
                    </a:cubicBezTo>
                    <a:cubicBezTo>
                      <a:pt x="411" y="424"/>
                      <a:pt x="441" y="415"/>
                      <a:pt x="461" y="395"/>
                    </a:cubicBezTo>
                    <a:cubicBezTo>
                      <a:pt x="541" y="315"/>
                      <a:pt x="541" y="315"/>
                      <a:pt x="541" y="315"/>
                    </a:cubicBezTo>
                    <a:cubicBezTo>
                      <a:pt x="628" y="811"/>
                      <a:pt x="628" y="811"/>
                      <a:pt x="628" y="811"/>
                    </a:cubicBezTo>
                    <a:cubicBezTo>
                      <a:pt x="646" y="808"/>
                      <a:pt x="646" y="808"/>
                      <a:pt x="646" y="808"/>
                    </a:cubicBezTo>
                    <a:cubicBezTo>
                      <a:pt x="540" y="992"/>
                      <a:pt x="540" y="992"/>
                      <a:pt x="540" y="992"/>
                    </a:cubicBezTo>
                    <a:cubicBezTo>
                      <a:pt x="532" y="1006"/>
                      <a:pt x="528" y="1024"/>
                      <a:pt x="528" y="10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031B98C4-FFE0-4A39-8063-23D91E3A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773" y="605535"/>
                <a:ext cx="188152" cy="320458"/>
              </a:xfrm>
              <a:custGeom>
                <a:avLst/>
                <a:gdLst>
                  <a:gd name="T0" fmla="*/ 56 w 908"/>
                  <a:gd name="T1" fmla="*/ 885 h 1545"/>
                  <a:gd name="T2" fmla="*/ 56 w 908"/>
                  <a:gd name="T3" fmla="*/ 1464 h 1545"/>
                  <a:gd name="T4" fmla="*/ 137 w 908"/>
                  <a:gd name="T5" fmla="*/ 1545 h 1545"/>
                  <a:gd name="T6" fmla="*/ 186 w 908"/>
                  <a:gd name="T7" fmla="*/ 1545 h 1545"/>
                  <a:gd name="T8" fmla="*/ 267 w 908"/>
                  <a:gd name="T9" fmla="*/ 1464 h 1545"/>
                  <a:gd name="T10" fmla="*/ 267 w 908"/>
                  <a:gd name="T11" fmla="*/ 904 h 1545"/>
                  <a:gd name="T12" fmla="*/ 322 w 908"/>
                  <a:gd name="T13" fmla="*/ 909 h 1545"/>
                  <a:gd name="T14" fmla="*/ 379 w 908"/>
                  <a:gd name="T15" fmla="*/ 258 h 1545"/>
                  <a:gd name="T16" fmla="*/ 494 w 908"/>
                  <a:gd name="T17" fmla="*/ 324 h 1545"/>
                  <a:gd name="T18" fmla="*/ 574 w 908"/>
                  <a:gd name="T19" fmla="*/ 325 h 1545"/>
                  <a:gd name="T20" fmla="*/ 856 w 908"/>
                  <a:gd name="T21" fmla="*/ 162 h 1545"/>
                  <a:gd name="T22" fmla="*/ 886 w 908"/>
                  <a:gd name="T23" fmla="*/ 51 h 1545"/>
                  <a:gd name="T24" fmla="*/ 775 w 908"/>
                  <a:gd name="T25" fmla="*/ 22 h 1545"/>
                  <a:gd name="T26" fmla="*/ 535 w 908"/>
                  <a:gd name="T27" fmla="*/ 161 h 1545"/>
                  <a:gd name="T28" fmla="*/ 322 w 908"/>
                  <a:gd name="T29" fmla="*/ 41 h 1545"/>
                  <a:gd name="T30" fmla="*/ 239 w 908"/>
                  <a:gd name="T31" fmla="*/ 7 h 1545"/>
                  <a:gd name="T32" fmla="*/ 64 w 908"/>
                  <a:gd name="T33" fmla="*/ 154 h 1545"/>
                  <a:gd name="T34" fmla="*/ 0 w 908"/>
                  <a:gd name="T35" fmla="*/ 880 h 1545"/>
                  <a:gd name="T36" fmla="*/ 57 w 908"/>
                  <a:gd name="T37" fmla="*/ 885 h 1545"/>
                  <a:gd name="T38" fmla="*/ 56 w 908"/>
                  <a:gd name="T39" fmla="*/ 88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8" h="1545">
                    <a:moveTo>
                      <a:pt x="56" y="885"/>
                    </a:moveTo>
                    <a:cubicBezTo>
                      <a:pt x="56" y="1464"/>
                      <a:pt x="56" y="1464"/>
                      <a:pt x="56" y="1464"/>
                    </a:cubicBezTo>
                    <a:cubicBezTo>
                      <a:pt x="56" y="1509"/>
                      <a:pt x="93" y="1545"/>
                      <a:pt x="137" y="1545"/>
                    </a:cubicBezTo>
                    <a:cubicBezTo>
                      <a:pt x="186" y="1545"/>
                      <a:pt x="186" y="1545"/>
                      <a:pt x="186" y="1545"/>
                    </a:cubicBezTo>
                    <a:cubicBezTo>
                      <a:pt x="230" y="1545"/>
                      <a:pt x="267" y="1509"/>
                      <a:pt x="267" y="1464"/>
                    </a:cubicBezTo>
                    <a:cubicBezTo>
                      <a:pt x="267" y="904"/>
                      <a:pt x="267" y="904"/>
                      <a:pt x="267" y="904"/>
                    </a:cubicBezTo>
                    <a:cubicBezTo>
                      <a:pt x="322" y="909"/>
                      <a:pt x="322" y="909"/>
                      <a:pt x="322" y="909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494" y="324"/>
                      <a:pt x="494" y="324"/>
                      <a:pt x="494" y="324"/>
                    </a:cubicBezTo>
                    <a:cubicBezTo>
                      <a:pt x="519" y="339"/>
                      <a:pt x="549" y="338"/>
                      <a:pt x="574" y="325"/>
                    </a:cubicBezTo>
                    <a:cubicBezTo>
                      <a:pt x="856" y="162"/>
                      <a:pt x="856" y="162"/>
                      <a:pt x="856" y="162"/>
                    </a:cubicBezTo>
                    <a:cubicBezTo>
                      <a:pt x="894" y="139"/>
                      <a:pt x="908" y="90"/>
                      <a:pt x="886" y="51"/>
                    </a:cubicBezTo>
                    <a:cubicBezTo>
                      <a:pt x="863" y="13"/>
                      <a:pt x="814" y="0"/>
                      <a:pt x="775" y="22"/>
                    </a:cubicBezTo>
                    <a:cubicBezTo>
                      <a:pt x="535" y="161"/>
                      <a:pt x="535" y="161"/>
                      <a:pt x="535" y="161"/>
                    </a:cubicBezTo>
                    <a:cubicBezTo>
                      <a:pt x="322" y="41"/>
                      <a:pt x="322" y="41"/>
                      <a:pt x="322" y="41"/>
                    </a:cubicBezTo>
                    <a:cubicBezTo>
                      <a:pt x="292" y="23"/>
                      <a:pt x="265" y="10"/>
                      <a:pt x="239" y="7"/>
                    </a:cubicBezTo>
                    <a:cubicBezTo>
                      <a:pt x="151" y="0"/>
                      <a:pt x="71" y="66"/>
                      <a:pt x="64" y="154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57" y="885"/>
                      <a:pt x="57" y="885"/>
                      <a:pt x="57" y="885"/>
                    </a:cubicBezTo>
                    <a:lnTo>
                      <a:pt x="56" y="8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08C8CE7C-2283-429E-8661-EE21DC7F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633" y="629913"/>
                <a:ext cx="67593" cy="55404"/>
              </a:xfrm>
              <a:custGeom>
                <a:avLst/>
                <a:gdLst>
                  <a:gd name="T0" fmla="*/ 326 w 326"/>
                  <a:gd name="T1" fmla="*/ 0 h 267"/>
                  <a:gd name="T2" fmla="*/ 0 w 326"/>
                  <a:gd name="T3" fmla="*/ 60 h 267"/>
                  <a:gd name="T4" fmla="*/ 127 w 326"/>
                  <a:gd name="T5" fmla="*/ 267 h 267"/>
                  <a:gd name="T6" fmla="*/ 326 w 326"/>
                  <a:gd name="T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267">
                    <a:moveTo>
                      <a:pt x="326" y="0"/>
                    </a:moveTo>
                    <a:cubicBezTo>
                      <a:pt x="230" y="46"/>
                      <a:pt x="122" y="66"/>
                      <a:pt x="0" y="60"/>
                    </a:cubicBezTo>
                    <a:cubicBezTo>
                      <a:pt x="11" y="151"/>
                      <a:pt x="57" y="218"/>
                      <a:pt x="127" y="267"/>
                    </a:cubicBezTo>
                    <a:cubicBezTo>
                      <a:pt x="221" y="195"/>
                      <a:pt x="287" y="106"/>
                      <a:pt x="3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9C8A4A37-67F4-4B7F-9CF2-766645FE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675" y="615951"/>
                <a:ext cx="8865" cy="12411"/>
              </a:xfrm>
              <a:custGeom>
                <a:avLst/>
                <a:gdLst>
                  <a:gd name="T0" fmla="*/ 11 w 43"/>
                  <a:gd name="T1" fmla="*/ 60 h 60"/>
                  <a:gd name="T2" fmla="*/ 31 w 43"/>
                  <a:gd name="T3" fmla="*/ 0 h 60"/>
                  <a:gd name="T4" fmla="*/ 11 w 43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60">
                    <a:moveTo>
                      <a:pt x="11" y="60"/>
                    </a:moveTo>
                    <a:cubicBezTo>
                      <a:pt x="0" y="39"/>
                      <a:pt x="6" y="19"/>
                      <a:pt x="31" y="0"/>
                    </a:cubicBezTo>
                    <a:cubicBezTo>
                      <a:pt x="43" y="33"/>
                      <a:pt x="36" y="53"/>
                      <a:pt x="11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200D556F-91EC-44E8-9112-55378801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556" y="627475"/>
                <a:ext cx="12411" cy="8865"/>
              </a:xfrm>
              <a:custGeom>
                <a:avLst/>
                <a:gdLst>
                  <a:gd name="T0" fmla="*/ 0 w 60"/>
                  <a:gd name="T1" fmla="*/ 11 h 43"/>
                  <a:gd name="T2" fmla="*/ 60 w 60"/>
                  <a:gd name="T3" fmla="*/ 31 h 43"/>
                  <a:gd name="T4" fmla="*/ 0 w 60"/>
                  <a:gd name="T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3">
                    <a:moveTo>
                      <a:pt x="0" y="11"/>
                    </a:moveTo>
                    <a:cubicBezTo>
                      <a:pt x="22" y="0"/>
                      <a:pt x="42" y="6"/>
                      <a:pt x="60" y="31"/>
                    </a:cubicBezTo>
                    <a:cubicBezTo>
                      <a:pt x="28" y="43"/>
                      <a:pt x="8" y="35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014255F9-D207-4951-851B-FFFAA7C5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9278" y="2636387"/>
              <a:ext cx="870515" cy="516839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7" name="그룹 97">
              <a:extLst>
                <a:ext uri="{FF2B5EF4-FFF2-40B4-BE49-F238E27FC236}">
                  <a16:creationId xmlns:a16="http://schemas.microsoft.com/office/drawing/2014/main" xmlns="" id="{783B05BE-40C7-49CB-8245-40E30B51A764}"/>
                </a:ext>
              </a:extLst>
            </p:cNvPr>
            <p:cNvGrpSpPr/>
            <p:nvPr/>
          </p:nvGrpSpPr>
          <p:grpSpPr>
            <a:xfrm>
              <a:off x="6514637" y="2524712"/>
              <a:ext cx="748568" cy="628514"/>
              <a:chOff x="11255743" y="2326119"/>
              <a:chExt cx="837499" cy="703183"/>
            </a:xfrm>
            <a:gradFill flip="none" rotWithShape="1">
              <a:gsLst>
                <a:gs pos="0">
                  <a:srgbClr val="667FAA"/>
                </a:gs>
                <a:gs pos="18000">
                  <a:srgbClr val="82A1D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99" name="Freeform 29">
                <a:extLst>
                  <a:ext uri="{FF2B5EF4-FFF2-40B4-BE49-F238E27FC236}">
                    <a16:creationId xmlns:a16="http://schemas.microsoft.com/office/drawing/2014/main" xmlns="" id="{CC652768-65CC-4528-8509-40D61C4C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4245" y="2465611"/>
                <a:ext cx="245474" cy="56232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30">
                <a:extLst>
                  <a:ext uri="{FF2B5EF4-FFF2-40B4-BE49-F238E27FC236}">
                    <a16:creationId xmlns:a16="http://schemas.microsoft.com/office/drawing/2014/main" xmlns="" id="{413DB289-6419-4072-9A37-77095A49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8270" y="2326119"/>
                <a:ext cx="113065" cy="11279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xmlns="" id="{A27B5D28-F2B6-49AD-BCA7-9A0C91800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55743" y="2559877"/>
                <a:ext cx="252013" cy="468062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Oval 32">
                <a:extLst>
                  <a:ext uri="{FF2B5EF4-FFF2-40B4-BE49-F238E27FC236}">
                    <a16:creationId xmlns:a16="http://schemas.microsoft.com/office/drawing/2014/main" xmlns="" id="{62472F15-FD33-4822-95EC-D3C5FFDB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6034" y="2432645"/>
                <a:ext cx="112793" cy="11306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xmlns="" id="{D9F0DE0C-A692-401E-866B-573F7A5F9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5861" y="2886813"/>
                <a:ext cx="50403" cy="142489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xmlns="" id="{032CD88C-CA2B-4624-805D-CC639E72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4437" y="2884906"/>
                <a:ext cx="50403" cy="144396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FDB63316-3628-4A90-9FD7-F9BA8C9E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2592" y="2454168"/>
                <a:ext cx="115517" cy="115790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xmlns="" id="{6701A353-71FA-4511-A218-989A7B217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90010" y="2575679"/>
                <a:ext cx="303232" cy="342192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Oval 37">
                <a:extLst>
                  <a:ext uri="{FF2B5EF4-FFF2-40B4-BE49-F238E27FC236}">
                    <a16:creationId xmlns:a16="http://schemas.microsoft.com/office/drawing/2014/main" xmlns="" id="{C0325439-9650-4E13-A0E8-43013230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4976" y="2656868"/>
                <a:ext cx="87728" cy="8772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xmlns="" id="{43E1E3F7-0C37-44F0-B1C4-BF3EFC7F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202" y="2755766"/>
                <a:ext cx="170551" cy="273536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73914863-B921-4FEF-A8E1-A7182687D491}"/>
              </a:ext>
            </a:extLst>
          </p:cNvPr>
          <p:cNvSpPr/>
          <p:nvPr/>
        </p:nvSpPr>
        <p:spPr>
          <a:xfrm>
            <a:off x="2476500" y="2173753"/>
            <a:ext cx="4953000" cy="16794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tabLst>
                <a:tab pos="6284913" algn="l"/>
              </a:tabLst>
            </a:pPr>
            <a:r>
              <a:rPr lang="en-US" altLang="ko-KR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/>
            </a:r>
            <a:br>
              <a:rPr lang="en-US" altLang="ko-KR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</a:br>
            <a:endParaRPr lang="en-US" altLang="ko-KR" sz="3600" b="1" spc="-20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4472C4">
                  <a:lumMod val="75000"/>
                </a:srgb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BEC27C28-876E-4DEB-A058-8657245B5666}"/>
              </a:ext>
            </a:extLst>
          </p:cNvPr>
          <p:cNvSpPr/>
          <p:nvPr/>
        </p:nvSpPr>
        <p:spPr>
          <a:xfrm>
            <a:off x="3697688" y="2394757"/>
            <a:ext cx="2510624" cy="646331"/>
          </a:xfrm>
          <a:prstGeom prst="rect">
            <a:avLst/>
          </a:prstGeom>
          <a:solidFill>
            <a:srgbClr val="2F5597"/>
          </a:solidFill>
        </p:spPr>
        <p:txBody>
          <a:bodyPr wrap="none">
            <a:spAutoFit/>
          </a:bodyPr>
          <a:lstStyle/>
          <a:p>
            <a:r>
              <a:rPr lang="ko-KR" altLang="en-US" sz="3600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성동구는</a:t>
            </a:r>
            <a:r>
              <a:rPr lang="ko-KR" altLang="en-US" sz="3600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왜</a:t>
            </a:r>
            <a:r>
              <a:rPr lang="en-US" altLang="ko-KR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?</a:t>
            </a:r>
            <a:endParaRPr lang="ko-KR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4C7C5F02-2692-4DF2-9B32-1C7E4A0EA755}"/>
              </a:ext>
            </a:extLst>
          </p:cNvPr>
          <p:cNvSpPr/>
          <p:nvPr/>
        </p:nvSpPr>
        <p:spPr>
          <a:xfrm>
            <a:off x="2476500" y="3173424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공동주택 공동체 활성화에 주력했을까요</a:t>
            </a:r>
            <a:r>
              <a:rPr lang="en-US" altLang="ko-KR" sz="3600" b="1" spc="-2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?</a:t>
            </a:r>
            <a:endParaRPr lang="ko-KR" altLang="en-US"/>
          </a:p>
        </p:txBody>
      </p:sp>
      <p:pic>
        <p:nvPicPr>
          <p:cNvPr id="82" name="_x187581960" descr="EMB00004c803a28">
            <a:extLst>
              <a:ext uri="{FF2B5EF4-FFF2-40B4-BE49-F238E27FC236}">
                <a16:creationId xmlns:a16="http://schemas.microsoft.com/office/drawing/2014/main" xmlns="" id="{975A0154-38FA-4682-8B91-763DB2EE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8499475" y="225426"/>
            <a:ext cx="1205229" cy="379536"/>
          </a:xfrm>
          <a:prstGeom prst="rect">
            <a:avLst/>
          </a:prstGeom>
          <a:noFill/>
        </p:spPr>
      </p:pic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xmlns="" id="{16E4FF57-3073-45AA-AC95-C6F2DD40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26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그룹 137">
            <a:extLst>
              <a:ext uri="{FF2B5EF4-FFF2-40B4-BE49-F238E27FC236}">
                <a16:creationId xmlns:a16="http://schemas.microsoft.com/office/drawing/2014/main" xmlns="" id="{2D2F59BC-D12C-4637-9BDB-10179AE7F1B4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xmlns="" id="{31A4F25C-8DC8-4640-A1AE-23CFCCA3E723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xmlns="" id="{2C6F55D6-1E65-4973-98DC-69C9309156DE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xmlns="" id="{F6DBE3EC-A281-4A10-983E-4740916F896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2" name="직사각형 151">
                  <a:extLst>
                    <a:ext uri="{FF2B5EF4-FFF2-40B4-BE49-F238E27FC236}">
                      <a16:creationId xmlns:a16="http://schemas.microsoft.com/office/drawing/2014/main" xmlns="" id="{8ECA5715-B1B6-4E26-8E50-9A2301655DE0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3" name="직사각형 152">
                  <a:extLst>
                    <a:ext uri="{FF2B5EF4-FFF2-40B4-BE49-F238E27FC236}">
                      <a16:creationId xmlns:a16="http://schemas.microsoft.com/office/drawing/2014/main" xmlns="" id="{9E3E5AE9-DCDE-4433-BC1A-CB0E5C8E2A28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4" name="직사각형 153">
                  <a:extLst>
                    <a:ext uri="{FF2B5EF4-FFF2-40B4-BE49-F238E27FC236}">
                      <a16:creationId xmlns:a16="http://schemas.microsoft.com/office/drawing/2014/main" xmlns="" id="{B4C809E6-F5E5-49B1-9EE8-936D0F99BD6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55" name="그룹 154">
                  <a:extLst>
                    <a:ext uri="{FF2B5EF4-FFF2-40B4-BE49-F238E27FC236}">
                      <a16:creationId xmlns:a16="http://schemas.microsoft.com/office/drawing/2014/main" xmlns="" id="{3748550A-E3CB-4C15-B61B-1FC957C9CA5C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58" name="직사각형 157">
                    <a:extLst>
                      <a:ext uri="{FF2B5EF4-FFF2-40B4-BE49-F238E27FC236}">
                        <a16:creationId xmlns:a16="http://schemas.microsoft.com/office/drawing/2014/main" xmlns="" id="{A2FD8306-BB3A-49C7-A419-EB1D9FCA927D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59" name="직사각형 158">
                    <a:extLst>
                      <a:ext uri="{FF2B5EF4-FFF2-40B4-BE49-F238E27FC236}">
                        <a16:creationId xmlns:a16="http://schemas.microsoft.com/office/drawing/2014/main" xmlns="" id="{9DAE232A-4D45-438B-8211-A08A88008918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60" name="직선 연결선 159">
                    <a:extLst>
                      <a:ext uri="{FF2B5EF4-FFF2-40B4-BE49-F238E27FC236}">
                        <a16:creationId xmlns:a16="http://schemas.microsoft.com/office/drawing/2014/main" xmlns="" id="{003C99F0-5F19-4680-BE45-95DBAB0BA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6" name="직사각형 155">
                  <a:extLst>
                    <a:ext uri="{FF2B5EF4-FFF2-40B4-BE49-F238E27FC236}">
                      <a16:creationId xmlns:a16="http://schemas.microsoft.com/office/drawing/2014/main" xmlns="" id="{DC1E1FA5-F815-4280-A43D-B59E9D31DE64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7" name="직각 삼각형 156">
                  <a:extLst>
                    <a:ext uri="{FF2B5EF4-FFF2-40B4-BE49-F238E27FC236}">
                      <a16:creationId xmlns:a16="http://schemas.microsoft.com/office/drawing/2014/main" xmlns="" id="{22174582-64AD-4433-A8AA-BA06A0F3DDB1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42" name="그룹 141">
                <a:extLst>
                  <a:ext uri="{FF2B5EF4-FFF2-40B4-BE49-F238E27FC236}">
                    <a16:creationId xmlns:a16="http://schemas.microsoft.com/office/drawing/2014/main" xmlns="" id="{5683CADA-094C-428C-96E5-73ECCD14562E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143" name="Freeform 458">
                  <a:extLst>
                    <a:ext uri="{FF2B5EF4-FFF2-40B4-BE49-F238E27FC236}">
                      <a16:creationId xmlns:a16="http://schemas.microsoft.com/office/drawing/2014/main" xmlns="" id="{AE8E6AFF-B4D8-4319-9982-7B8FA1545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4" name="Freeform 458">
                  <a:extLst>
                    <a:ext uri="{FF2B5EF4-FFF2-40B4-BE49-F238E27FC236}">
                      <a16:creationId xmlns:a16="http://schemas.microsoft.com/office/drawing/2014/main" xmlns="" id="{047C1341-077F-410F-AEF1-6E97483B6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5" name="Freeform 458">
                  <a:extLst>
                    <a:ext uri="{FF2B5EF4-FFF2-40B4-BE49-F238E27FC236}">
                      <a16:creationId xmlns:a16="http://schemas.microsoft.com/office/drawing/2014/main" xmlns="" id="{C12EFCAF-E8E6-4573-8F25-E6ACDEBC9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F5597">
                        <a:lumMod val="72000"/>
                        <a:lumOff val="28000"/>
                      </a:srgbClr>
                    </a:gs>
                    <a:gs pos="27000">
                      <a:srgbClr val="CAD7E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6" name="직사각형 145">
                  <a:extLst>
                    <a:ext uri="{FF2B5EF4-FFF2-40B4-BE49-F238E27FC236}">
                      <a16:creationId xmlns:a16="http://schemas.microsoft.com/office/drawing/2014/main" xmlns="" id="{0385A4A3-D3BF-43E0-816D-B2085088259B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147" name="직사각형 146">
                  <a:extLst>
                    <a:ext uri="{FF2B5EF4-FFF2-40B4-BE49-F238E27FC236}">
                      <a16:creationId xmlns:a16="http://schemas.microsoft.com/office/drawing/2014/main" xmlns="" id="{0A142E43-8FBA-4C5D-910B-D7769E9D14DC}"/>
                    </a:ext>
                  </a:extLst>
                </p:cNvPr>
                <p:cNvSpPr/>
                <p:nvPr/>
              </p:nvSpPr>
              <p:spPr>
                <a:xfrm>
                  <a:off x="4005859" y="48371"/>
                  <a:ext cx="142218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 공동체 연합 지원</a:t>
                  </a:r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xmlns="" id="{172B6363-4BA0-4A75-9F56-198B9DC34492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B7C8E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149" name="Freeform 458">
                  <a:extLst>
                    <a:ext uri="{FF2B5EF4-FFF2-40B4-BE49-F238E27FC236}">
                      <a16:creationId xmlns:a16="http://schemas.microsoft.com/office/drawing/2014/main" xmlns="" id="{B8F888C7-4CF0-40DB-862C-4323BCCA2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xmlns="" id="{283E0FF9-5FAE-4D66-89F4-1345DA5DA177}"/>
                    </a:ext>
                  </a:extLst>
                </p:cNvPr>
                <p:cNvSpPr/>
                <p:nvPr/>
              </p:nvSpPr>
              <p:spPr>
                <a:xfrm>
                  <a:off x="2250277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</a:t>
                  </a: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형성 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5D9DAFF2-DD38-428B-BD24-8AAE19DB2B04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14689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개 생활권 중심의 특징에 맞는 공동체 지원 </a:t>
              </a:r>
              <a:endPara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14689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xmlns="" id="{182F7C24-5A6F-4F01-87E9-17C0E66A9E13}"/>
              </a:ext>
            </a:extLst>
          </p:cNvPr>
          <p:cNvSpPr/>
          <p:nvPr/>
        </p:nvSpPr>
        <p:spPr>
          <a:xfrm>
            <a:off x="0" y="1"/>
            <a:ext cx="9906000" cy="6857999"/>
          </a:xfrm>
          <a:prstGeom prst="rect">
            <a:avLst/>
          </a:prstGeom>
          <a:solidFill>
            <a:srgbClr val="192C47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xmlns="" id="{8F8D0B99-3A94-4448-83A2-9770E431E9CF}"/>
              </a:ext>
            </a:extLst>
          </p:cNvPr>
          <p:cNvGrpSpPr/>
          <p:nvPr/>
        </p:nvGrpSpPr>
        <p:grpSpPr>
          <a:xfrm>
            <a:off x="222907" y="1050667"/>
            <a:ext cx="9372600" cy="5442467"/>
            <a:chOff x="-19050" y="863083"/>
            <a:chExt cx="9372600" cy="5442467"/>
          </a:xfrm>
        </p:grpSpPr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xmlns="" id="{DF51B70D-20F2-4398-AB41-96CE605CE4BB}"/>
                </a:ext>
              </a:extLst>
            </p:cNvPr>
            <p:cNvSpPr/>
            <p:nvPr/>
          </p:nvSpPr>
          <p:spPr>
            <a:xfrm>
              <a:off x="4495800" y="885825"/>
              <a:ext cx="4857750" cy="5400675"/>
            </a:xfrm>
            <a:prstGeom prst="roundRect">
              <a:avLst/>
            </a:prstGeom>
            <a:solidFill>
              <a:srgbClr val="192C47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xmlns="" id="{625DBBA2-B6B1-4083-B764-7F5DA100C345}"/>
                </a:ext>
              </a:extLst>
            </p:cNvPr>
            <p:cNvSpPr/>
            <p:nvPr/>
          </p:nvSpPr>
          <p:spPr>
            <a:xfrm>
              <a:off x="-19050" y="904875"/>
              <a:ext cx="4857750" cy="5400675"/>
            </a:xfrm>
            <a:prstGeom prst="roundRect">
              <a:avLst/>
            </a:prstGeom>
            <a:solidFill>
              <a:srgbClr val="192C47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67" name="직사각형 27">
              <a:extLst>
                <a:ext uri="{FF2B5EF4-FFF2-40B4-BE49-F238E27FC236}">
                  <a16:creationId xmlns:a16="http://schemas.microsoft.com/office/drawing/2014/main" xmlns="" id="{205BACFF-CEF6-42B9-A175-DEFC050C96C1}"/>
                </a:ext>
              </a:extLst>
            </p:cNvPr>
            <p:cNvSpPr/>
            <p:nvPr/>
          </p:nvSpPr>
          <p:spPr>
            <a:xfrm>
              <a:off x="316003" y="4926495"/>
              <a:ext cx="4262400" cy="950429"/>
            </a:xfrm>
            <a:prstGeom prst="round2SameRect">
              <a:avLst>
                <a:gd name="adj1" fmla="val 0"/>
                <a:gd name="adj2" fmla="val 13075"/>
              </a:avLst>
            </a:prstGeom>
            <a:gradFill>
              <a:gsLst>
                <a:gs pos="100000">
                  <a:srgbClr val="542698"/>
                </a:gs>
                <a:gs pos="0">
                  <a:srgbClr val="9872B8"/>
                </a:gs>
              </a:gsLst>
              <a:lin ang="10800000" scaled="1"/>
            </a:gradFill>
          </p:spPr>
          <p:txBody>
            <a:bodyPr wrap="square" lIns="144000" tIns="108000" rIns="144000" bIns="144000" anchor="b">
              <a:noAutofit/>
            </a:bodyPr>
            <a:lstStyle/>
            <a:p>
              <a:pPr>
                <a:spcBef>
                  <a:spcPct val="2000"/>
                </a:spcBef>
                <a:spcAft>
                  <a:spcPct val="1500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권역 특징</a:t>
              </a:r>
              <a:endParaRPr lang="en-US" altLang="ko-KR" sz="1100" b="1" spc="-7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1288" indent="-141288">
                <a:spcBef>
                  <a:spcPct val="2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옥수 금호지역 </a:t>
              </a:r>
              <a:r>
                <a:rPr lang="ko-KR" altLang="en-US" sz="1100" b="1" spc="-7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대단지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중심으로  분양과  임대아파트  </a:t>
              </a:r>
            </a:p>
            <a:p>
              <a:pPr marL="141288" indent="-141288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대단지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재개발</a:t>
              </a:r>
              <a:r>
                <a:rPr lang="en-US" altLang="ko-KR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재건축 발생 </a:t>
              </a:r>
              <a:r>
                <a:rPr lang="en-US" altLang="ko-KR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신규입주주민 공동체  참여</a:t>
              </a:r>
              <a:r>
                <a:rPr lang="ko-KR" altLang="en-US" sz="1100" b="1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현상</a:t>
              </a:r>
            </a:p>
          </p:txBody>
        </p:sp>
        <p:sp>
          <p:nvSpPr>
            <p:cNvPr id="68" name="사각형: 둥근 위쪽 모서리 67">
              <a:extLst>
                <a:ext uri="{FF2B5EF4-FFF2-40B4-BE49-F238E27FC236}">
                  <a16:creationId xmlns:a16="http://schemas.microsoft.com/office/drawing/2014/main" xmlns="" id="{F8728F3C-1393-43FD-8F3C-911E8C4B9EF9}"/>
                </a:ext>
              </a:extLst>
            </p:cNvPr>
            <p:cNvSpPr/>
            <p:nvPr/>
          </p:nvSpPr>
          <p:spPr>
            <a:xfrm>
              <a:off x="316003" y="3645375"/>
              <a:ext cx="4262400" cy="1307626"/>
            </a:xfrm>
            <a:prstGeom prst="round2SameRect">
              <a:avLst>
                <a:gd name="adj1" fmla="val 4801"/>
                <a:gd name="adj2" fmla="val 0"/>
              </a:avLst>
            </a:prstGeom>
            <a:solidFill>
              <a:schemeClr val="bg1"/>
            </a:solidFill>
            <a:effectLst>
              <a:outerShdw blurRad="190500" dist="190500" dir="16200000" sx="96000" sy="96000" rotWithShape="0">
                <a:schemeClr val="bg2">
                  <a:lumMod val="50000"/>
                  <a:alpha val="28000"/>
                </a:schemeClr>
              </a:outerShdw>
            </a:effectLst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endParaRPr lang="ko-KR" altLang="en-US" b="1" spc="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A3F6DFB5-8EDF-4893-BAFD-CFF7F058896B}"/>
                </a:ext>
              </a:extLst>
            </p:cNvPr>
            <p:cNvSpPr/>
            <p:nvPr/>
          </p:nvSpPr>
          <p:spPr>
            <a:xfrm>
              <a:off x="354516" y="4028954"/>
              <a:ext cx="4185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7458C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금호</a:t>
              </a:r>
              <a: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7458C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‧</a:t>
              </a:r>
              <a:r>
                <a:rPr lang="ko-KR" altLang="en-US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7458C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옥수권역에 있는 </a:t>
              </a:r>
              <a: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달맞이 공원을 중심으로</a:t>
              </a:r>
              <a: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지역 돌보기 및 관계 맺기</a:t>
              </a:r>
              <a:endParaRPr lang="ko-KR" altLang="en-US" b="1" spc="-75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038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사각형: 둥근 위쪽 모서리 69">
              <a:extLst>
                <a:ext uri="{FF2B5EF4-FFF2-40B4-BE49-F238E27FC236}">
                  <a16:creationId xmlns:a16="http://schemas.microsoft.com/office/drawing/2014/main" xmlns="" id="{B4766AE8-1EA4-4183-AA34-FAE29B3B2C65}"/>
                </a:ext>
              </a:extLst>
            </p:cNvPr>
            <p:cNvSpPr/>
            <p:nvPr/>
          </p:nvSpPr>
          <p:spPr>
            <a:xfrm>
              <a:off x="316003" y="863083"/>
              <a:ext cx="4262400" cy="504000"/>
            </a:xfrm>
            <a:prstGeom prst="round2SameRect">
              <a:avLst>
                <a:gd name="adj1" fmla="val 25432"/>
                <a:gd name="adj2" fmla="val 0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none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3</a:t>
              </a:r>
              <a:r>
                <a:rPr lang="ko-KR" altLang="en-US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권역</a:t>
              </a:r>
              <a:endPara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71" name="Rectangle 3">
              <a:extLst>
                <a:ext uri="{FF2B5EF4-FFF2-40B4-BE49-F238E27FC236}">
                  <a16:creationId xmlns:a16="http://schemas.microsoft.com/office/drawing/2014/main" xmlns="" id="{1F33BF91-1B3C-4DF0-8AFF-19021676375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316003" y="1293879"/>
              <a:ext cx="4262400" cy="69498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422262"/>
            </a:solidFill>
            <a:ln>
              <a:noFill/>
            </a:ln>
            <a:effectLst/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“달맞이”</a:t>
              </a:r>
              <a:r>
                <a:rPr lang="ko-KR" altLang="en-US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공동체</a:t>
              </a:r>
              <a:endParaRPr lang="ko-KR" altLang="en-US" sz="2400" b="1" spc="-196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2" name="사각형: 둥근 위쪽 모서리 71">
              <a:extLst>
                <a:ext uri="{FF2B5EF4-FFF2-40B4-BE49-F238E27FC236}">
                  <a16:creationId xmlns:a16="http://schemas.microsoft.com/office/drawing/2014/main" xmlns="" id="{7891B850-C049-41E1-AC8C-401A1FEED392}"/>
                </a:ext>
              </a:extLst>
            </p:cNvPr>
            <p:cNvSpPr/>
            <p:nvPr/>
          </p:nvSpPr>
          <p:spPr>
            <a:xfrm>
              <a:off x="4862603" y="863083"/>
              <a:ext cx="4262400" cy="504000"/>
            </a:xfrm>
            <a:prstGeom prst="round2SameRect">
              <a:avLst>
                <a:gd name="adj1" fmla="val 25432"/>
                <a:gd name="adj2" fmla="val 0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none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</a:t>
              </a:r>
              <a:r>
                <a:rPr lang="ko-KR" altLang="en-US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chemeClr val="bg2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2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2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권역</a:t>
              </a:r>
              <a:endPara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73" name="Rectangle 3">
              <a:extLst>
                <a:ext uri="{FF2B5EF4-FFF2-40B4-BE49-F238E27FC236}">
                  <a16:creationId xmlns:a16="http://schemas.microsoft.com/office/drawing/2014/main" xmlns="" id="{D64CEF72-04A9-44AB-A948-40BD73B6360D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4862603" y="1293879"/>
              <a:ext cx="4262400" cy="69498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45A60"/>
            </a:solidFill>
            <a:ln>
              <a:noFill/>
            </a:ln>
            <a:effectLst/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“</a:t>
              </a:r>
              <a:r>
                <a:rPr lang="ko-KR" altLang="en-US" sz="2900" b="1" spc="-236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무학봉</a:t>
              </a:r>
              <a:r>
                <a:rPr lang="en-US" altLang="ko-KR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”</a:t>
              </a:r>
              <a:r>
                <a:rPr lang="ko-KR" altLang="en-US" sz="2900" b="1" spc="-236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공동체 </a:t>
              </a:r>
              <a:endParaRPr lang="ko-KR" altLang="en-US" sz="2400" b="1" spc="-196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xmlns="" id="{FE402F6D-9FB8-4450-8AE4-CA592EFF2BA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/>
            <a:srcRect t="3429" b="24802"/>
            <a:stretch/>
          </p:blipFill>
          <p:spPr>
            <a:xfrm>
              <a:off x="316003" y="2071769"/>
              <a:ext cx="4262400" cy="1874281"/>
            </a:xfrm>
            <a:prstGeom prst="rect">
              <a:avLst/>
            </a:prstGeom>
          </p:spPr>
        </p:pic>
        <p:sp>
          <p:nvSpPr>
            <p:cNvPr id="75" name="직사각형 27">
              <a:extLst>
                <a:ext uri="{FF2B5EF4-FFF2-40B4-BE49-F238E27FC236}">
                  <a16:creationId xmlns:a16="http://schemas.microsoft.com/office/drawing/2014/main" xmlns="" id="{D5F7A9BA-8EE6-480A-8165-16B35571C777}"/>
                </a:ext>
              </a:extLst>
            </p:cNvPr>
            <p:cNvSpPr/>
            <p:nvPr/>
          </p:nvSpPr>
          <p:spPr>
            <a:xfrm>
              <a:off x="4862603" y="4926495"/>
              <a:ext cx="4262400" cy="950429"/>
            </a:xfrm>
            <a:prstGeom prst="round2SameRect">
              <a:avLst>
                <a:gd name="adj1" fmla="val 0"/>
                <a:gd name="adj2" fmla="val 13075"/>
              </a:avLst>
            </a:prstGeom>
            <a:gradFill>
              <a:gsLst>
                <a:gs pos="100000">
                  <a:srgbClr val="245A60"/>
                </a:gs>
                <a:gs pos="0">
                  <a:srgbClr val="398E97"/>
                </a:gs>
              </a:gsLst>
              <a:lin ang="10800000" scaled="1"/>
            </a:gradFill>
          </p:spPr>
          <p:txBody>
            <a:bodyPr wrap="square" lIns="144000" tIns="108000" rIns="144000" bIns="144000" anchor="b">
              <a:noAutofit/>
            </a:bodyPr>
            <a:lstStyle/>
            <a:p>
              <a:pPr>
                <a:spcBef>
                  <a:spcPct val="2000"/>
                </a:spcBef>
                <a:spcAft>
                  <a:spcPct val="1500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권역 특징</a:t>
              </a:r>
              <a:endParaRPr lang="en-US" altLang="ko-KR" sz="1100" b="1" spc="-7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1288" indent="-141288">
                <a:spcBef>
                  <a:spcPct val="2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개발 계획에 따라 아파트 단지별 갈등관계 증폭</a:t>
              </a:r>
            </a:p>
            <a:p>
              <a:pPr marL="141288" indent="-141288">
                <a:spcBef>
                  <a:spcPct val="15000"/>
                </a:spcBef>
                <a:spcAft>
                  <a:spcPct val="15000"/>
                </a:spcAft>
                <a:buFont typeface="Arial"/>
                <a:buChar char="•"/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100" b="1" spc="-7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왕십리뉴타운지역과 상대적으로 오래된 아파트단지 간 관계어려움</a:t>
              </a:r>
            </a:p>
          </p:txBody>
        </p:sp>
        <p:sp>
          <p:nvSpPr>
            <p:cNvPr id="76" name="사각형: 둥근 위쪽 모서리 75">
              <a:extLst>
                <a:ext uri="{FF2B5EF4-FFF2-40B4-BE49-F238E27FC236}">
                  <a16:creationId xmlns:a16="http://schemas.microsoft.com/office/drawing/2014/main" xmlns="" id="{D91B5100-037C-4693-8F06-2C28486A89F4}"/>
                </a:ext>
              </a:extLst>
            </p:cNvPr>
            <p:cNvSpPr/>
            <p:nvPr/>
          </p:nvSpPr>
          <p:spPr>
            <a:xfrm>
              <a:off x="4862603" y="3645375"/>
              <a:ext cx="4262400" cy="1307626"/>
            </a:xfrm>
            <a:prstGeom prst="round2SameRect">
              <a:avLst>
                <a:gd name="adj1" fmla="val 4801"/>
                <a:gd name="adj2" fmla="val 0"/>
              </a:avLst>
            </a:prstGeom>
            <a:solidFill>
              <a:schemeClr val="bg1"/>
            </a:solidFill>
            <a:effectLst>
              <a:outerShdw blurRad="190500" dist="190500" dir="16200000" sx="96000" sy="96000" rotWithShape="0">
                <a:schemeClr val="bg2">
                  <a:lumMod val="50000"/>
                  <a:alpha val="28000"/>
                </a:schemeClr>
              </a:outerShdw>
            </a:effectLst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 lang="ko-KR" altLang="en-US">
                  <a:latin typeface="+mn-lt"/>
                  <a:ea typeface="+mn-ea"/>
                  <a:cs typeface="+mn-cs"/>
                </a:defRPr>
              </a:pPr>
              <a:endParaRPr lang="ko-KR" altLang="en-US" b="1" spc="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xmlns="" id="{088CE890-7656-4542-8691-8F2E3916AD36}"/>
                </a:ext>
              </a:extLst>
            </p:cNvPr>
            <p:cNvSpPr/>
            <p:nvPr/>
          </p:nvSpPr>
          <p:spPr>
            <a:xfrm>
              <a:off x="4901116" y="4028954"/>
              <a:ext cx="4185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defRPr lang="ko-KR" altLang="en-US">
                  <a:latin typeface="+mn-lt"/>
                  <a:ea typeface="+mn-ea"/>
                  <a:cs typeface="+mn-cs"/>
                </a:defRPr>
              </a:pPr>
              <a:r>
                <a:rPr lang="ko-KR" altLang="en-US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왕십리</a:t>
              </a:r>
              <a: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 </a:t>
              </a:r>
              <a: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8</a:t>
              </a:r>
              <a:r>
                <a:rPr lang="ko-KR" altLang="en-US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 아파트대표가 모여</a:t>
              </a:r>
              <a: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7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신규단지 </a:t>
              </a:r>
              <a: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b="1" spc="-75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구단지</a:t>
              </a: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갈등 해소</a:t>
              </a:r>
              <a: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공간 </a:t>
              </a:r>
              <a:r>
                <a:rPr lang="en-US" altLang="ko-KR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b="1" spc="-75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245A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프로그램 공유</a:t>
              </a:r>
              <a:endParaRPr lang="ko-KR" altLang="en-US" sz="1400" spc="-7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245A6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xmlns="" id="{3F739482-03C4-43FC-BB09-1389DF6C197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/>
            <a:srcRect b="30306"/>
            <a:stretch/>
          </p:blipFill>
          <p:spPr>
            <a:xfrm>
              <a:off x="4862603" y="2313799"/>
              <a:ext cx="4262400" cy="1632251"/>
            </a:xfrm>
            <a:prstGeom prst="rect">
              <a:avLst/>
            </a:prstGeom>
          </p:spPr>
        </p:pic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506C7A0B-68CA-484D-A147-5069B41441F3}"/>
                </a:ext>
              </a:extLst>
            </p:cNvPr>
            <p:cNvSpPr/>
            <p:nvPr/>
          </p:nvSpPr>
          <p:spPr>
            <a:xfrm>
              <a:off x="4862603" y="1949925"/>
              <a:ext cx="4262400" cy="1996125"/>
            </a:xfrm>
            <a:prstGeom prst="rect">
              <a:avLst/>
            </a:prstGeom>
            <a:gradFill flip="none" rotWithShape="1">
              <a:gsLst>
                <a:gs pos="1170">
                  <a:srgbClr val="E2E9F6">
                    <a:lumMod val="0"/>
                    <a:lumOff val="100000"/>
                    <a:alpha val="48000"/>
                  </a:srgbClr>
                </a:gs>
                <a:gs pos="69000">
                  <a:srgbClr val="B2DDDB">
                    <a:lumMod val="77000"/>
                    <a:lumOff val="23000"/>
                  </a:srgbClr>
                </a:gs>
                <a:gs pos="100000">
                  <a:srgbClr val="245A60">
                    <a:lumMod val="34000"/>
                    <a:lumOff val="66000"/>
                  </a:srgbClr>
                </a:gs>
              </a:gsLst>
              <a:lin ang="16200000" scaled="1"/>
              <a:tileRect/>
            </a:gradFill>
            <a:effectLst/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ko-KR" altLang="en-US" sz="1200" b="1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398E9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xmlns="" id="{E7F40291-F55F-409E-8602-C3212B0FCADF}"/>
                </a:ext>
              </a:extLst>
            </p:cNvPr>
            <p:cNvSpPr/>
            <p:nvPr/>
          </p:nvSpPr>
          <p:spPr>
            <a:xfrm>
              <a:off x="5888900" y="2797967"/>
              <a:ext cx="964741" cy="726754"/>
            </a:xfrm>
            <a:custGeom>
              <a:avLst/>
              <a:gdLst>
                <a:gd name="connsiteX0" fmla="*/ 3323953 w 3590925"/>
                <a:gd name="connsiteY0" fmla="*/ 2419827 h 2705100"/>
                <a:gd name="connsiteX1" fmla="*/ 3280138 w 3590925"/>
                <a:gd name="connsiteY1" fmla="*/ 2367439 h 2705100"/>
                <a:gd name="connsiteX2" fmla="*/ 3224893 w 3590925"/>
                <a:gd name="connsiteY2" fmla="*/ 2287429 h 2705100"/>
                <a:gd name="connsiteX3" fmla="*/ 3240133 w 3590925"/>
                <a:gd name="connsiteY3" fmla="*/ 2182654 h 2705100"/>
                <a:gd name="connsiteX4" fmla="*/ 3252516 w 3590925"/>
                <a:gd name="connsiteY4" fmla="*/ 2141696 h 2705100"/>
                <a:gd name="connsiteX5" fmla="*/ 3252516 w 3590925"/>
                <a:gd name="connsiteY5" fmla="*/ 2091214 h 2705100"/>
                <a:gd name="connsiteX6" fmla="*/ 3252516 w 3590925"/>
                <a:gd name="connsiteY6" fmla="*/ 2035969 h 2705100"/>
                <a:gd name="connsiteX7" fmla="*/ 3252516 w 3590925"/>
                <a:gd name="connsiteY7" fmla="*/ 2034064 h 2705100"/>
                <a:gd name="connsiteX8" fmla="*/ 3251563 w 3590925"/>
                <a:gd name="connsiteY8" fmla="*/ 2031206 h 2705100"/>
                <a:gd name="connsiteX9" fmla="*/ 3288710 w 3590925"/>
                <a:gd name="connsiteY9" fmla="*/ 1933099 h 2705100"/>
                <a:gd name="connsiteX10" fmla="*/ 3398248 w 3590925"/>
                <a:gd name="connsiteY10" fmla="*/ 1833086 h 2705100"/>
                <a:gd name="connsiteX11" fmla="*/ 3585891 w 3590925"/>
                <a:gd name="connsiteY11" fmla="*/ 1642586 h 2705100"/>
                <a:gd name="connsiteX12" fmla="*/ 3485878 w 3590925"/>
                <a:gd name="connsiteY12" fmla="*/ 1563529 h 2705100"/>
                <a:gd name="connsiteX13" fmla="*/ 3399201 w 3590925"/>
                <a:gd name="connsiteY13" fmla="*/ 1515904 h 2705100"/>
                <a:gd name="connsiteX14" fmla="*/ 3301093 w 3590925"/>
                <a:gd name="connsiteY14" fmla="*/ 1463516 h 2705100"/>
                <a:gd name="connsiteX15" fmla="*/ 3131548 w 3590925"/>
                <a:gd name="connsiteY15" fmla="*/ 1340644 h 2705100"/>
                <a:gd name="connsiteX16" fmla="*/ 3160123 w 3590925"/>
                <a:gd name="connsiteY16" fmla="*/ 1171099 h 2705100"/>
                <a:gd name="connsiteX17" fmla="*/ 3195366 w 3590925"/>
                <a:gd name="connsiteY17" fmla="*/ 1068229 h 2705100"/>
                <a:gd name="connsiteX18" fmla="*/ 3159170 w 3590925"/>
                <a:gd name="connsiteY18" fmla="*/ 813911 h 2705100"/>
                <a:gd name="connsiteX19" fmla="*/ 3142026 w 3590925"/>
                <a:gd name="connsiteY19" fmla="*/ 770096 h 2705100"/>
                <a:gd name="connsiteX20" fmla="*/ 3141073 w 3590925"/>
                <a:gd name="connsiteY20" fmla="*/ 769144 h 2705100"/>
                <a:gd name="connsiteX21" fmla="*/ 3134405 w 3590925"/>
                <a:gd name="connsiteY21" fmla="*/ 762476 h 2705100"/>
                <a:gd name="connsiteX22" fmla="*/ 3123928 w 3590925"/>
                <a:gd name="connsiteY22" fmla="*/ 752951 h 2705100"/>
                <a:gd name="connsiteX23" fmla="*/ 3122976 w 3590925"/>
                <a:gd name="connsiteY23" fmla="*/ 752951 h 2705100"/>
                <a:gd name="connsiteX24" fmla="*/ 3115355 w 3590925"/>
                <a:gd name="connsiteY24" fmla="*/ 747236 h 2705100"/>
                <a:gd name="connsiteX25" fmla="*/ 3112498 w 3590925"/>
                <a:gd name="connsiteY25" fmla="*/ 744379 h 2705100"/>
                <a:gd name="connsiteX26" fmla="*/ 3105830 w 3590925"/>
                <a:gd name="connsiteY26" fmla="*/ 739616 h 2705100"/>
                <a:gd name="connsiteX27" fmla="*/ 3099163 w 3590925"/>
                <a:gd name="connsiteY27" fmla="*/ 734854 h 2705100"/>
                <a:gd name="connsiteX28" fmla="*/ 3097258 w 3590925"/>
                <a:gd name="connsiteY28" fmla="*/ 732949 h 2705100"/>
                <a:gd name="connsiteX29" fmla="*/ 3072493 w 3590925"/>
                <a:gd name="connsiteY29" fmla="*/ 716756 h 2705100"/>
                <a:gd name="connsiteX30" fmla="*/ 3071541 w 3590925"/>
                <a:gd name="connsiteY30" fmla="*/ 715804 h 2705100"/>
                <a:gd name="connsiteX31" fmla="*/ 3059158 w 3590925"/>
                <a:gd name="connsiteY31" fmla="*/ 708184 h 2705100"/>
                <a:gd name="connsiteX32" fmla="*/ 3057253 w 3590925"/>
                <a:gd name="connsiteY32" fmla="*/ 707231 h 2705100"/>
                <a:gd name="connsiteX33" fmla="*/ 3044870 w 3590925"/>
                <a:gd name="connsiteY33" fmla="*/ 699611 h 2705100"/>
                <a:gd name="connsiteX34" fmla="*/ 3037251 w 3590925"/>
                <a:gd name="connsiteY34" fmla="*/ 694849 h 2705100"/>
                <a:gd name="connsiteX35" fmla="*/ 3032488 w 3590925"/>
                <a:gd name="connsiteY35" fmla="*/ 691991 h 2705100"/>
                <a:gd name="connsiteX36" fmla="*/ 3017248 w 3590925"/>
                <a:gd name="connsiteY36" fmla="*/ 683419 h 2705100"/>
                <a:gd name="connsiteX37" fmla="*/ 2973433 w 3590925"/>
                <a:gd name="connsiteY37" fmla="*/ 679609 h 2705100"/>
                <a:gd name="connsiteX38" fmla="*/ 2953430 w 3590925"/>
                <a:gd name="connsiteY38" fmla="*/ 654844 h 2705100"/>
                <a:gd name="connsiteX39" fmla="*/ 2952478 w 3590925"/>
                <a:gd name="connsiteY39" fmla="*/ 649129 h 2705100"/>
                <a:gd name="connsiteX40" fmla="*/ 2886755 w 3590925"/>
                <a:gd name="connsiteY40" fmla="*/ 615791 h 2705100"/>
                <a:gd name="connsiteX41" fmla="*/ 2867705 w 3590925"/>
                <a:gd name="connsiteY41" fmla="*/ 606266 h 2705100"/>
                <a:gd name="connsiteX42" fmla="*/ 2853418 w 3590925"/>
                <a:gd name="connsiteY42" fmla="*/ 598646 h 2705100"/>
                <a:gd name="connsiteX43" fmla="*/ 2852466 w 3590925"/>
                <a:gd name="connsiteY43" fmla="*/ 597694 h 2705100"/>
                <a:gd name="connsiteX44" fmla="*/ 2820080 w 3590925"/>
                <a:gd name="connsiteY44" fmla="*/ 582454 h 2705100"/>
                <a:gd name="connsiteX45" fmla="*/ 2815318 w 3590925"/>
                <a:gd name="connsiteY45" fmla="*/ 580549 h 2705100"/>
                <a:gd name="connsiteX46" fmla="*/ 2780076 w 3590925"/>
                <a:gd name="connsiteY46" fmla="*/ 563404 h 2705100"/>
                <a:gd name="connsiteX47" fmla="*/ 2763883 w 3590925"/>
                <a:gd name="connsiteY47" fmla="*/ 555784 h 2705100"/>
                <a:gd name="connsiteX48" fmla="*/ 2721020 w 3590925"/>
                <a:gd name="connsiteY48" fmla="*/ 534829 h 2705100"/>
                <a:gd name="connsiteX49" fmla="*/ 2720068 w 3590925"/>
                <a:gd name="connsiteY49" fmla="*/ 533876 h 2705100"/>
                <a:gd name="connsiteX50" fmla="*/ 2710543 w 3590925"/>
                <a:gd name="connsiteY50" fmla="*/ 529114 h 2705100"/>
                <a:gd name="connsiteX51" fmla="*/ 2608626 w 3590925"/>
                <a:gd name="connsiteY51" fmla="*/ 474821 h 2705100"/>
                <a:gd name="connsiteX52" fmla="*/ 2599101 w 3590925"/>
                <a:gd name="connsiteY52" fmla="*/ 469106 h 2705100"/>
                <a:gd name="connsiteX53" fmla="*/ 2476228 w 3590925"/>
                <a:gd name="connsiteY53" fmla="*/ 415766 h 2705100"/>
                <a:gd name="connsiteX54" fmla="*/ 2419078 w 3590925"/>
                <a:gd name="connsiteY54" fmla="*/ 417671 h 2705100"/>
                <a:gd name="connsiteX55" fmla="*/ 2343831 w 3590925"/>
                <a:gd name="connsiteY55" fmla="*/ 435769 h 2705100"/>
                <a:gd name="connsiteX56" fmla="*/ 2313351 w 3590925"/>
                <a:gd name="connsiteY56" fmla="*/ 436721 h 2705100"/>
                <a:gd name="connsiteX57" fmla="*/ 2041888 w 3590925"/>
                <a:gd name="connsiteY57" fmla="*/ 426244 h 2705100"/>
                <a:gd name="connsiteX58" fmla="*/ 1728515 w 3590925"/>
                <a:gd name="connsiteY58" fmla="*/ 328136 h 2705100"/>
                <a:gd name="connsiteX59" fmla="*/ 1493248 w 3590925"/>
                <a:gd name="connsiteY59" fmla="*/ 161449 h 2705100"/>
                <a:gd name="connsiteX60" fmla="*/ 1418953 w 3590925"/>
                <a:gd name="connsiteY60" fmla="*/ 73819 h 2705100"/>
                <a:gd name="connsiteX61" fmla="*/ 1374185 w 3590925"/>
                <a:gd name="connsiteY61" fmla="*/ 47149 h 2705100"/>
                <a:gd name="connsiteX62" fmla="*/ 1368470 w 3590925"/>
                <a:gd name="connsiteY62" fmla="*/ 43339 h 2705100"/>
                <a:gd name="connsiteX63" fmla="*/ 1367518 w 3590925"/>
                <a:gd name="connsiteY63" fmla="*/ 42386 h 2705100"/>
                <a:gd name="connsiteX64" fmla="*/ 1331323 w 3590925"/>
                <a:gd name="connsiteY64" fmla="*/ 7144 h 2705100"/>
                <a:gd name="connsiteX65" fmla="*/ 1269410 w 3590925"/>
                <a:gd name="connsiteY65" fmla="*/ 76676 h 2705100"/>
                <a:gd name="connsiteX66" fmla="*/ 1215118 w 3590925"/>
                <a:gd name="connsiteY66" fmla="*/ 140494 h 2705100"/>
                <a:gd name="connsiteX67" fmla="*/ 1155110 w 3590925"/>
                <a:gd name="connsiteY67" fmla="*/ 199549 h 2705100"/>
                <a:gd name="connsiteX68" fmla="*/ 1054145 w 3590925"/>
                <a:gd name="connsiteY68" fmla="*/ 301466 h 2705100"/>
                <a:gd name="connsiteX69" fmla="*/ 923653 w 3590925"/>
                <a:gd name="connsiteY69" fmla="*/ 467201 h 2705100"/>
                <a:gd name="connsiteX70" fmla="*/ 884600 w 3590925"/>
                <a:gd name="connsiteY70" fmla="*/ 518636 h 2705100"/>
                <a:gd name="connsiteX71" fmla="*/ 794113 w 3590925"/>
                <a:gd name="connsiteY71" fmla="*/ 644366 h 2705100"/>
                <a:gd name="connsiteX72" fmla="*/ 607423 w 3590925"/>
                <a:gd name="connsiteY72" fmla="*/ 892016 h 2705100"/>
                <a:gd name="connsiteX73" fmla="*/ 477883 w 3590925"/>
                <a:gd name="connsiteY73" fmla="*/ 994886 h 2705100"/>
                <a:gd name="connsiteX74" fmla="*/ 414065 w 3590925"/>
                <a:gd name="connsiteY74" fmla="*/ 1037749 h 2705100"/>
                <a:gd name="connsiteX75" fmla="*/ 374060 w 3590925"/>
                <a:gd name="connsiteY75" fmla="*/ 1070134 h 2705100"/>
                <a:gd name="connsiteX76" fmla="*/ 227375 w 3590925"/>
                <a:gd name="connsiteY76" fmla="*/ 1205389 h 2705100"/>
                <a:gd name="connsiteX77" fmla="*/ 51163 w 3590925"/>
                <a:gd name="connsiteY77" fmla="*/ 1465421 h 2705100"/>
                <a:gd name="connsiteX78" fmla="*/ 7348 w 3590925"/>
                <a:gd name="connsiteY78" fmla="*/ 1641634 h 2705100"/>
                <a:gd name="connsiteX79" fmla="*/ 41638 w 3590925"/>
                <a:gd name="connsiteY79" fmla="*/ 1824514 h 2705100"/>
                <a:gd name="connsiteX80" fmla="*/ 193085 w 3590925"/>
                <a:gd name="connsiteY80" fmla="*/ 1984534 h 2705100"/>
                <a:gd name="connsiteX81" fmla="*/ 423590 w 3590925"/>
                <a:gd name="connsiteY81" fmla="*/ 2095024 h 2705100"/>
                <a:gd name="connsiteX82" fmla="*/ 625520 w 3590925"/>
                <a:gd name="connsiteY82" fmla="*/ 2161699 h 2705100"/>
                <a:gd name="connsiteX83" fmla="*/ 901745 w 3590925"/>
                <a:gd name="connsiteY83" fmla="*/ 2257902 h 2705100"/>
                <a:gd name="connsiteX84" fmla="*/ 957943 w 3590925"/>
                <a:gd name="connsiteY84" fmla="*/ 2359819 h 2705100"/>
                <a:gd name="connsiteX85" fmla="*/ 956038 w 3590925"/>
                <a:gd name="connsiteY85" fmla="*/ 2366486 h 2705100"/>
                <a:gd name="connsiteX86" fmla="*/ 957943 w 3590925"/>
                <a:gd name="connsiteY86" fmla="*/ 2368391 h 2705100"/>
                <a:gd name="connsiteX87" fmla="*/ 1140823 w 3590925"/>
                <a:gd name="connsiteY87" fmla="*/ 2496027 h 2705100"/>
                <a:gd name="connsiteX88" fmla="*/ 1160825 w 3590925"/>
                <a:gd name="connsiteY88" fmla="*/ 2503646 h 2705100"/>
                <a:gd name="connsiteX89" fmla="*/ 1169398 w 3590925"/>
                <a:gd name="connsiteY89" fmla="*/ 2503646 h 2705100"/>
                <a:gd name="connsiteX90" fmla="*/ 1235120 w 3590925"/>
                <a:gd name="connsiteY90" fmla="*/ 2524602 h 2705100"/>
                <a:gd name="connsiteX91" fmla="*/ 1330370 w 3590925"/>
                <a:gd name="connsiteY91" fmla="*/ 2587466 h 2705100"/>
                <a:gd name="connsiteX92" fmla="*/ 1529443 w 3590925"/>
                <a:gd name="connsiteY92" fmla="*/ 2701766 h 2705100"/>
                <a:gd name="connsiteX93" fmla="*/ 1598023 w 3590925"/>
                <a:gd name="connsiteY93" fmla="*/ 2669381 h 2705100"/>
                <a:gd name="connsiteX94" fmla="*/ 1727563 w 3590925"/>
                <a:gd name="connsiteY94" fmla="*/ 2597944 h 2705100"/>
                <a:gd name="connsiteX95" fmla="*/ 2065700 w 3590925"/>
                <a:gd name="connsiteY95" fmla="*/ 2573179 h 2705100"/>
                <a:gd name="connsiteX96" fmla="*/ 2208576 w 3590925"/>
                <a:gd name="connsiteY96" fmla="*/ 2568416 h 2705100"/>
                <a:gd name="connsiteX97" fmla="*/ 2347640 w 3590925"/>
                <a:gd name="connsiteY97" fmla="*/ 2561749 h 2705100"/>
                <a:gd name="connsiteX98" fmla="*/ 2915330 w 3590925"/>
                <a:gd name="connsiteY98" fmla="*/ 2549366 h 2705100"/>
                <a:gd name="connsiteX99" fmla="*/ 3272518 w 3590925"/>
                <a:gd name="connsiteY99" fmla="*/ 2593181 h 2705100"/>
                <a:gd name="connsiteX100" fmla="*/ 3417298 w 3590925"/>
                <a:gd name="connsiteY100" fmla="*/ 2614136 h 2705100"/>
                <a:gd name="connsiteX101" fmla="*/ 3406820 w 3590925"/>
                <a:gd name="connsiteY101" fmla="*/ 2594134 h 2705100"/>
                <a:gd name="connsiteX102" fmla="*/ 3323953 w 3590925"/>
                <a:gd name="connsiteY102" fmla="*/ 2419827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590925" h="2705100">
                  <a:moveTo>
                    <a:pt x="3323953" y="2419827"/>
                  </a:moveTo>
                  <a:cubicBezTo>
                    <a:pt x="3312523" y="2400777"/>
                    <a:pt x="3296330" y="2383631"/>
                    <a:pt x="3280138" y="2367439"/>
                  </a:cubicBezTo>
                  <a:cubicBezTo>
                    <a:pt x="3257278" y="2343627"/>
                    <a:pt x="3233466" y="2319814"/>
                    <a:pt x="3224893" y="2287429"/>
                  </a:cubicBezTo>
                  <a:cubicBezTo>
                    <a:pt x="3215368" y="2250281"/>
                    <a:pt x="3228703" y="2215039"/>
                    <a:pt x="3240133" y="2182654"/>
                  </a:cubicBezTo>
                  <a:cubicBezTo>
                    <a:pt x="3245848" y="2167414"/>
                    <a:pt x="3251563" y="2153127"/>
                    <a:pt x="3252516" y="2141696"/>
                  </a:cubicBezTo>
                  <a:cubicBezTo>
                    <a:pt x="3254420" y="2124552"/>
                    <a:pt x="3253468" y="2108359"/>
                    <a:pt x="3252516" y="2091214"/>
                  </a:cubicBezTo>
                  <a:cubicBezTo>
                    <a:pt x="3251563" y="2073116"/>
                    <a:pt x="3249658" y="2055019"/>
                    <a:pt x="3252516" y="2035969"/>
                  </a:cubicBezTo>
                  <a:cubicBezTo>
                    <a:pt x="3252516" y="2035016"/>
                    <a:pt x="3252516" y="2034064"/>
                    <a:pt x="3252516" y="2034064"/>
                  </a:cubicBezTo>
                  <a:cubicBezTo>
                    <a:pt x="3252516" y="2034064"/>
                    <a:pt x="3251563" y="2032159"/>
                    <a:pt x="3251563" y="2031206"/>
                  </a:cubicBezTo>
                  <a:cubicBezTo>
                    <a:pt x="3241085" y="2001679"/>
                    <a:pt x="3248705" y="1979771"/>
                    <a:pt x="3288710" y="1933099"/>
                  </a:cubicBezTo>
                  <a:cubicBezTo>
                    <a:pt x="3309666" y="1908334"/>
                    <a:pt x="3350623" y="1874044"/>
                    <a:pt x="3398248" y="1833086"/>
                  </a:cubicBezTo>
                  <a:cubicBezTo>
                    <a:pt x="3464923" y="1776889"/>
                    <a:pt x="3577318" y="1682591"/>
                    <a:pt x="3585891" y="1642586"/>
                  </a:cubicBezTo>
                  <a:cubicBezTo>
                    <a:pt x="3591605" y="1616869"/>
                    <a:pt x="3548743" y="1593056"/>
                    <a:pt x="3485878" y="1563529"/>
                  </a:cubicBezTo>
                  <a:cubicBezTo>
                    <a:pt x="3455398" y="1549241"/>
                    <a:pt x="3424918" y="1534001"/>
                    <a:pt x="3399201" y="1515904"/>
                  </a:cubicBezTo>
                  <a:cubicBezTo>
                    <a:pt x="3373483" y="1497806"/>
                    <a:pt x="3338241" y="1481614"/>
                    <a:pt x="3301093" y="1463516"/>
                  </a:cubicBezTo>
                  <a:cubicBezTo>
                    <a:pt x="3229655" y="1430179"/>
                    <a:pt x="3156313" y="1395889"/>
                    <a:pt x="3131548" y="1340644"/>
                  </a:cubicBezTo>
                  <a:cubicBezTo>
                    <a:pt x="3106783" y="1286351"/>
                    <a:pt x="3134405" y="1228249"/>
                    <a:pt x="3160123" y="1171099"/>
                  </a:cubicBezTo>
                  <a:cubicBezTo>
                    <a:pt x="3176316" y="1135856"/>
                    <a:pt x="3193460" y="1098709"/>
                    <a:pt x="3195366" y="1068229"/>
                  </a:cubicBezTo>
                  <a:cubicBezTo>
                    <a:pt x="3200128" y="985361"/>
                    <a:pt x="3180126" y="880586"/>
                    <a:pt x="3159170" y="813911"/>
                  </a:cubicBezTo>
                  <a:cubicBezTo>
                    <a:pt x="3154408" y="798671"/>
                    <a:pt x="3148693" y="784384"/>
                    <a:pt x="3142026" y="770096"/>
                  </a:cubicBezTo>
                  <a:cubicBezTo>
                    <a:pt x="3142026" y="770096"/>
                    <a:pt x="3141073" y="769144"/>
                    <a:pt x="3141073" y="769144"/>
                  </a:cubicBezTo>
                  <a:cubicBezTo>
                    <a:pt x="3139168" y="767239"/>
                    <a:pt x="3136310" y="764381"/>
                    <a:pt x="3134405" y="762476"/>
                  </a:cubicBezTo>
                  <a:cubicBezTo>
                    <a:pt x="3131548" y="759619"/>
                    <a:pt x="3127738" y="755809"/>
                    <a:pt x="3123928" y="752951"/>
                  </a:cubicBezTo>
                  <a:cubicBezTo>
                    <a:pt x="3123928" y="752951"/>
                    <a:pt x="3123928" y="752951"/>
                    <a:pt x="3122976" y="752951"/>
                  </a:cubicBezTo>
                  <a:cubicBezTo>
                    <a:pt x="3121070" y="751046"/>
                    <a:pt x="3118213" y="749141"/>
                    <a:pt x="3115355" y="747236"/>
                  </a:cubicBezTo>
                  <a:cubicBezTo>
                    <a:pt x="3114403" y="746284"/>
                    <a:pt x="3113451" y="745331"/>
                    <a:pt x="3112498" y="744379"/>
                  </a:cubicBezTo>
                  <a:cubicBezTo>
                    <a:pt x="3110593" y="742474"/>
                    <a:pt x="3107735" y="740569"/>
                    <a:pt x="3105830" y="739616"/>
                  </a:cubicBezTo>
                  <a:cubicBezTo>
                    <a:pt x="3103926" y="737711"/>
                    <a:pt x="3101068" y="735806"/>
                    <a:pt x="3099163" y="734854"/>
                  </a:cubicBezTo>
                  <a:cubicBezTo>
                    <a:pt x="3098210" y="733901"/>
                    <a:pt x="3097258" y="733901"/>
                    <a:pt x="3097258" y="732949"/>
                  </a:cubicBezTo>
                  <a:cubicBezTo>
                    <a:pt x="3089638" y="728186"/>
                    <a:pt x="3082018" y="722471"/>
                    <a:pt x="3072493" y="716756"/>
                  </a:cubicBezTo>
                  <a:cubicBezTo>
                    <a:pt x="3072493" y="716756"/>
                    <a:pt x="3071541" y="715804"/>
                    <a:pt x="3071541" y="715804"/>
                  </a:cubicBezTo>
                  <a:cubicBezTo>
                    <a:pt x="3067730" y="712946"/>
                    <a:pt x="3063920" y="711041"/>
                    <a:pt x="3059158" y="708184"/>
                  </a:cubicBezTo>
                  <a:cubicBezTo>
                    <a:pt x="3058205" y="708184"/>
                    <a:pt x="3058205" y="707231"/>
                    <a:pt x="3057253" y="707231"/>
                  </a:cubicBezTo>
                  <a:cubicBezTo>
                    <a:pt x="3053443" y="704374"/>
                    <a:pt x="3048680" y="702469"/>
                    <a:pt x="3044870" y="699611"/>
                  </a:cubicBezTo>
                  <a:cubicBezTo>
                    <a:pt x="3042013" y="697706"/>
                    <a:pt x="3040108" y="696754"/>
                    <a:pt x="3037251" y="694849"/>
                  </a:cubicBezTo>
                  <a:cubicBezTo>
                    <a:pt x="3035345" y="693896"/>
                    <a:pt x="3034393" y="692944"/>
                    <a:pt x="3032488" y="691991"/>
                  </a:cubicBezTo>
                  <a:cubicBezTo>
                    <a:pt x="3027726" y="689134"/>
                    <a:pt x="3022963" y="686276"/>
                    <a:pt x="3017248" y="683419"/>
                  </a:cubicBezTo>
                  <a:cubicBezTo>
                    <a:pt x="3002008" y="686276"/>
                    <a:pt x="2987720" y="687229"/>
                    <a:pt x="2973433" y="679609"/>
                  </a:cubicBezTo>
                  <a:cubicBezTo>
                    <a:pt x="2963908" y="673894"/>
                    <a:pt x="2956288" y="665321"/>
                    <a:pt x="2953430" y="654844"/>
                  </a:cubicBezTo>
                  <a:cubicBezTo>
                    <a:pt x="2952478" y="652939"/>
                    <a:pt x="2952478" y="651034"/>
                    <a:pt x="2952478" y="649129"/>
                  </a:cubicBezTo>
                  <a:cubicBezTo>
                    <a:pt x="2930570" y="637699"/>
                    <a:pt x="2908663" y="627221"/>
                    <a:pt x="2886755" y="615791"/>
                  </a:cubicBezTo>
                  <a:cubicBezTo>
                    <a:pt x="2880088" y="612934"/>
                    <a:pt x="2874373" y="609124"/>
                    <a:pt x="2867705" y="606266"/>
                  </a:cubicBezTo>
                  <a:cubicBezTo>
                    <a:pt x="2862943" y="603409"/>
                    <a:pt x="2858180" y="601504"/>
                    <a:pt x="2853418" y="598646"/>
                  </a:cubicBezTo>
                  <a:cubicBezTo>
                    <a:pt x="2853418" y="598646"/>
                    <a:pt x="2852466" y="598646"/>
                    <a:pt x="2852466" y="597694"/>
                  </a:cubicBezTo>
                  <a:cubicBezTo>
                    <a:pt x="2841988" y="592931"/>
                    <a:pt x="2830558" y="587216"/>
                    <a:pt x="2820080" y="582454"/>
                  </a:cubicBezTo>
                  <a:cubicBezTo>
                    <a:pt x="2818176" y="581501"/>
                    <a:pt x="2817223" y="580549"/>
                    <a:pt x="2815318" y="580549"/>
                  </a:cubicBezTo>
                  <a:cubicBezTo>
                    <a:pt x="2802935" y="574834"/>
                    <a:pt x="2791505" y="569119"/>
                    <a:pt x="2780076" y="563404"/>
                  </a:cubicBezTo>
                  <a:cubicBezTo>
                    <a:pt x="2774360" y="560546"/>
                    <a:pt x="2769598" y="558641"/>
                    <a:pt x="2763883" y="555784"/>
                  </a:cubicBezTo>
                  <a:cubicBezTo>
                    <a:pt x="2748643" y="548164"/>
                    <a:pt x="2735308" y="541496"/>
                    <a:pt x="2721020" y="534829"/>
                  </a:cubicBezTo>
                  <a:cubicBezTo>
                    <a:pt x="2721020" y="534829"/>
                    <a:pt x="2720068" y="534829"/>
                    <a:pt x="2720068" y="533876"/>
                  </a:cubicBezTo>
                  <a:cubicBezTo>
                    <a:pt x="2717210" y="531971"/>
                    <a:pt x="2713401" y="531019"/>
                    <a:pt x="2710543" y="529114"/>
                  </a:cubicBezTo>
                  <a:cubicBezTo>
                    <a:pt x="2670538" y="509111"/>
                    <a:pt x="2636248" y="491014"/>
                    <a:pt x="2608626" y="474821"/>
                  </a:cubicBezTo>
                  <a:cubicBezTo>
                    <a:pt x="2604816" y="472916"/>
                    <a:pt x="2601958" y="471011"/>
                    <a:pt x="2599101" y="469106"/>
                  </a:cubicBezTo>
                  <a:cubicBezTo>
                    <a:pt x="2551476" y="445294"/>
                    <a:pt x="2505755" y="423386"/>
                    <a:pt x="2476228" y="415766"/>
                  </a:cubicBezTo>
                  <a:cubicBezTo>
                    <a:pt x="2443843" y="406241"/>
                    <a:pt x="2435270" y="410051"/>
                    <a:pt x="2419078" y="417671"/>
                  </a:cubicBezTo>
                  <a:cubicBezTo>
                    <a:pt x="2402885" y="425291"/>
                    <a:pt x="2381931" y="434816"/>
                    <a:pt x="2343831" y="435769"/>
                  </a:cubicBezTo>
                  <a:cubicBezTo>
                    <a:pt x="2334306" y="435769"/>
                    <a:pt x="2324781" y="436721"/>
                    <a:pt x="2313351" y="436721"/>
                  </a:cubicBezTo>
                  <a:cubicBezTo>
                    <a:pt x="2237151" y="438626"/>
                    <a:pt x="2132376" y="441484"/>
                    <a:pt x="2041888" y="426244"/>
                  </a:cubicBezTo>
                  <a:cubicBezTo>
                    <a:pt x="1934255" y="407194"/>
                    <a:pt x="1817098" y="370999"/>
                    <a:pt x="1728515" y="328136"/>
                  </a:cubicBezTo>
                  <a:cubicBezTo>
                    <a:pt x="1635170" y="283369"/>
                    <a:pt x="1556113" y="215741"/>
                    <a:pt x="1493248" y="161449"/>
                  </a:cubicBezTo>
                  <a:cubicBezTo>
                    <a:pt x="1464673" y="136684"/>
                    <a:pt x="1440860" y="103346"/>
                    <a:pt x="1418953" y="73819"/>
                  </a:cubicBezTo>
                  <a:cubicBezTo>
                    <a:pt x="1402760" y="65246"/>
                    <a:pt x="1387520" y="56674"/>
                    <a:pt x="1374185" y="47149"/>
                  </a:cubicBezTo>
                  <a:cubicBezTo>
                    <a:pt x="1372280" y="46196"/>
                    <a:pt x="1370375" y="44291"/>
                    <a:pt x="1368470" y="43339"/>
                  </a:cubicBezTo>
                  <a:cubicBezTo>
                    <a:pt x="1368470" y="43339"/>
                    <a:pt x="1367518" y="42386"/>
                    <a:pt x="1367518" y="42386"/>
                  </a:cubicBezTo>
                  <a:cubicBezTo>
                    <a:pt x="1349420" y="30004"/>
                    <a:pt x="1338943" y="18574"/>
                    <a:pt x="1331323" y="7144"/>
                  </a:cubicBezTo>
                  <a:cubicBezTo>
                    <a:pt x="1312273" y="22384"/>
                    <a:pt x="1287508" y="53816"/>
                    <a:pt x="1269410" y="76676"/>
                  </a:cubicBezTo>
                  <a:cubicBezTo>
                    <a:pt x="1252265" y="99536"/>
                    <a:pt x="1233215" y="122396"/>
                    <a:pt x="1215118" y="140494"/>
                  </a:cubicBezTo>
                  <a:cubicBezTo>
                    <a:pt x="1198925" y="157639"/>
                    <a:pt x="1177970" y="177641"/>
                    <a:pt x="1155110" y="199549"/>
                  </a:cubicBezTo>
                  <a:cubicBezTo>
                    <a:pt x="1122725" y="230029"/>
                    <a:pt x="1086530" y="265271"/>
                    <a:pt x="1054145" y="301466"/>
                  </a:cubicBezTo>
                  <a:cubicBezTo>
                    <a:pt x="1010330" y="351949"/>
                    <a:pt x="975088" y="397669"/>
                    <a:pt x="923653" y="467201"/>
                  </a:cubicBezTo>
                  <a:cubicBezTo>
                    <a:pt x="911270" y="483394"/>
                    <a:pt x="898888" y="500539"/>
                    <a:pt x="884600" y="518636"/>
                  </a:cubicBezTo>
                  <a:cubicBezTo>
                    <a:pt x="858883" y="551974"/>
                    <a:pt x="827450" y="596741"/>
                    <a:pt x="794113" y="644366"/>
                  </a:cubicBezTo>
                  <a:cubicBezTo>
                    <a:pt x="731248" y="733901"/>
                    <a:pt x="658858" y="834866"/>
                    <a:pt x="607423" y="892016"/>
                  </a:cubicBezTo>
                  <a:cubicBezTo>
                    <a:pt x="555988" y="949166"/>
                    <a:pt x="514078" y="972979"/>
                    <a:pt x="477883" y="994886"/>
                  </a:cubicBezTo>
                  <a:cubicBezTo>
                    <a:pt x="455975" y="1007269"/>
                    <a:pt x="435973" y="1019651"/>
                    <a:pt x="414065" y="1037749"/>
                  </a:cubicBezTo>
                  <a:cubicBezTo>
                    <a:pt x="400730" y="1048226"/>
                    <a:pt x="387395" y="1059656"/>
                    <a:pt x="374060" y="1070134"/>
                  </a:cubicBezTo>
                  <a:cubicBezTo>
                    <a:pt x="322625" y="1111091"/>
                    <a:pt x="275000" y="1150144"/>
                    <a:pt x="227375" y="1205389"/>
                  </a:cubicBezTo>
                  <a:cubicBezTo>
                    <a:pt x="163558" y="1280636"/>
                    <a:pt x="86405" y="1394936"/>
                    <a:pt x="51163" y="1465421"/>
                  </a:cubicBezTo>
                  <a:cubicBezTo>
                    <a:pt x="15920" y="1535906"/>
                    <a:pt x="8300" y="1580674"/>
                    <a:pt x="7348" y="1641634"/>
                  </a:cubicBezTo>
                  <a:cubicBezTo>
                    <a:pt x="5443" y="1718786"/>
                    <a:pt x="16873" y="1778794"/>
                    <a:pt x="41638" y="1824514"/>
                  </a:cubicBezTo>
                  <a:cubicBezTo>
                    <a:pt x="70213" y="1877854"/>
                    <a:pt x="125458" y="1935956"/>
                    <a:pt x="193085" y="1984534"/>
                  </a:cubicBezTo>
                  <a:cubicBezTo>
                    <a:pt x="257855" y="2030254"/>
                    <a:pt x="309290" y="2050256"/>
                    <a:pt x="423590" y="2095024"/>
                  </a:cubicBezTo>
                  <a:cubicBezTo>
                    <a:pt x="472168" y="2114074"/>
                    <a:pt x="547415" y="2136934"/>
                    <a:pt x="625520" y="2161699"/>
                  </a:cubicBezTo>
                  <a:cubicBezTo>
                    <a:pt x="735058" y="2195989"/>
                    <a:pt x="848405" y="2231231"/>
                    <a:pt x="901745" y="2257902"/>
                  </a:cubicBezTo>
                  <a:cubicBezTo>
                    <a:pt x="968420" y="2292191"/>
                    <a:pt x="968420" y="2326481"/>
                    <a:pt x="957943" y="2359819"/>
                  </a:cubicBezTo>
                  <a:cubicBezTo>
                    <a:pt x="956990" y="2361724"/>
                    <a:pt x="956038" y="2364581"/>
                    <a:pt x="956038" y="2366486"/>
                  </a:cubicBezTo>
                  <a:cubicBezTo>
                    <a:pt x="956038" y="2367439"/>
                    <a:pt x="956990" y="2367439"/>
                    <a:pt x="957943" y="2368391"/>
                  </a:cubicBezTo>
                  <a:cubicBezTo>
                    <a:pt x="995090" y="2405539"/>
                    <a:pt x="1095103" y="2470309"/>
                    <a:pt x="1140823" y="2496027"/>
                  </a:cubicBezTo>
                  <a:cubicBezTo>
                    <a:pt x="1154158" y="2503646"/>
                    <a:pt x="1157015" y="2503646"/>
                    <a:pt x="1160825" y="2503646"/>
                  </a:cubicBezTo>
                  <a:cubicBezTo>
                    <a:pt x="1163683" y="2503646"/>
                    <a:pt x="1166540" y="2503646"/>
                    <a:pt x="1169398" y="2503646"/>
                  </a:cubicBezTo>
                  <a:cubicBezTo>
                    <a:pt x="1183685" y="2503646"/>
                    <a:pt x="1201783" y="2507456"/>
                    <a:pt x="1235120" y="2524602"/>
                  </a:cubicBezTo>
                  <a:cubicBezTo>
                    <a:pt x="1259885" y="2536984"/>
                    <a:pt x="1292270" y="2560796"/>
                    <a:pt x="1330370" y="2587466"/>
                  </a:cubicBezTo>
                  <a:cubicBezTo>
                    <a:pt x="1394188" y="2633186"/>
                    <a:pt x="1480865" y="2695099"/>
                    <a:pt x="1529443" y="2701766"/>
                  </a:cubicBezTo>
                  <a:cubicBezTo>
                    <a:pt x="1556113" y="2705577"/>
                    <a:pt x="1570400" y="2694146"/>
                    <a:pt x="1598023" y="2669381"/>
                  </a:cubicBezTo>
                  <a:cubicBezTo>
                    <a:pt x="1626598" y="2642711"/>
                    <a:pt x="1662793" y="2610327"/>
                    <a:pt x="1727563" y="2597944"/>
                  </a:cubicBezTo>
                  <a:cubicBezTo>
                    <a:pt x="1815193" y="2580799"/>
                    <a:pt x="1931398" y="2576989"/>
                    <a:pt x="2065700" y="2573179"/>
                  </a:cubicBezTo>
                  <a:cubicBezTo>
                    <a:pt x="2111420" y="2572227"/>
                    <a:pt x="2159045" y="2570321"/>
                    <a:pt x="2208576" y="2568416"/>
                  </a:cubicBezTo>
                  <a:cubicBezTo>
                    <a:pt x="2250485" y="2566511"/>
                    <a:pt x="2298110" y="2564606"/>
                    <a:pt x="2347640" y="2561749"/>
                  </a:cubicBezTo>
                  <a:cubicBezTo>
                    <a:pt x="2527663" y="2553177"/>
                    <a:pt x="2751501" y="2542699"/>
                    <a:pt x="2915330" y="2549366"/>
                  </a:cubicBezTo>
                  <a:cubicBezTo>
                    <a:pt x="3035345" y="2554129"/>
                    <a:pt x="3166791" y="2576036"/>
                    <a:pt x="3272518" y="2593181"/>
                  </a:cubicBezTo>
                  <a:cubicBezTo>
                    <a:pt x="3329668" y="2602706"/>
                    <a:pt x="3381103" y="2611279"/>
                    <a:pt x="3417298" y="2614136"/>
                  </a:cubicBezTo>
                  <a:cubicBezTo>
                    <a:pt x="3413488" y="2608421"/>
                    <a:pt x="3409678" y="2601754"/>
                    <a:pt x="3406820" y="2594134"/>
                  </a:cubicBezTo>
                  <a:cubicBezTo>
                    <a:pt x="3390628" y="2554129"/>
                    <a:pt x="3352528" y="2468404"/>
                    <a:pt x="3323953" y="2419827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xmlns="" id="{88C2A7E9-BCF7-46D5-8F3C-EDE08C98CCB0}"/>
                </a:ext>
              </a:extLst>
            </p:cNvPr>
            <p:cNvSpPr/>
            <p:nvPr/>
          </p:nvSpPr>
          <p:spPr>
            <a:xfrm>
              <a:off x="6261032" y="2321994"/>
              <a:ext cx="798406" cy="573215"/>
            </a:xfrm>
            <a:custGeom>
              <a:avLst/>
              <a:gdLst>
                <a:gd name="connsiteX0" fmla="*/ 28099 w 2971800"/>
                <a:gd name="connsiteY0" fmla="*/ 1764506 h 2133600"/>
                <a:gd name="connsiteX1" fmla="*/ 80486 w 2971800"/>
                <a:gd name="connsiteY1" fmla="*/ 1794986 h 2133600"/>
                <a:gd name="connsiteX2" fmla="*/ 89059 w 2971800"/>
                <a:gd name="connsiteY2" fmla="*/ 1799749 h 2133600"/>
                <a:gd name="connsiteX3" fmla="*/ 170974 w 2971800"/>
                <a:gd name="connsiteY3" fmla="*/ 1851184 h 2133600"/>
                <a:gd name="connsiteX4" fmla="*/ 218599 w 2971800"/>
                <a:gd name="connsiteY4" fmla="*/ 1903571 h 2133600"/>
                <a:gd name="connsiteX5" fmla="*/ 290989 w 2971800"/>
                <a:gd name="connsiteY5" fmla="*/ 1971199 h 2133600"/>
                <a:gd name="connsiteX6" fmla="*/ 559594 w 2971800"/>
                <a:gd name="connsiteY6" fmla="*/ 2100739 h 2133600"/>
                <a:gd name="connsiteX7" fmla="*/ 733901 w 2971800"/>
                <a:gd name="connsiteY7" fmla="*/ 2125504 h 2133600"/>
                <a:gd name="connsiteX8" fmla="*/ 780574 w 2971800"/>
                <a:gd name="connsiteY8" fmla="*/ 2128361 h 2133600"/>
                <a:gd name="connsiteX9" fmla="*/ 965359 w 2971800"/>
                <a:gd name="connsiteY9" fmla="*/ 2128361 h 2133600"/>
                <a:gd name="connsiteX10" fmla="*/ 1046321 w 2971800"/>
                <a:gd name="connsiteY10" fmla="*/ 2108359 h 2133600"/>
                <a:gd name="connsiteX11" fmla="*/ 1118711 w 2971800"/>
                <a:gd name="connsiteY11" fmla="*/ 2090261 h 2133600"/>
                <a:gd name="connsiteX12" fmla="*/ 1170146 w 2971800"/>
                <a:gd name="connsiteY12" fmla="*/ 2096929 h 2133600"/>
                <a:gd name="connsiteX13" fmla="*/ 1179671 w 2971800"/>
                <a:gd name="connsiteY13" fmla="*/ 2092166 h 2133600"/>
                <a:gd name="connsiteX14" fmla="*/ 1201579 w 2971800"/>
                <a:gd name="connsiteY14" fmla="*/ 2083594 h 2133600"/>
                <a:gd name="connsiteX15" fmla="*/ 1204436 w 2971800"/>
                <a:gd name="connsiteY15" fmla="*/ 2082641 h 2133600"/>
                <a:gd name="connsiteX16" fmla="*/ 1210151 w 2971800"/>
                <a:gd name="connsiteY16" fmla="*/ 2080736 h 2133600"/>
                <a:gd name="connsiteX17" fmla="*/ 1270159 w 2971800"/>
                <a:gd name="connsiteY17" fmla="*/ 2066449 h 2133600"/>
                <a:gd name="connsiteX18" fmla="*/ 1270159 w 2971800"/>
                <a:gd name="connsiteY18" fmla="*/ 2066449 h 2133600"/>
                <a:gd name="connsiteX19" fmla="*/ 1290161 w 2971800"/>
                <a:gd name="connsiteY19" fmla="*/ 2061686 h 2133600"/>
                <a:gd name="connsiteX20" fmla="*/ 1385411 w 2971800"/>
                <a:gd name="connsiteY20" fmla="*/ 1993106 h 2133600"/>
                <a:gd name="connsiteX21" fmla="*/ 1393984 w 2971800"/>
                <a:gd name="connsiteY21" fmla="*/ 1983581 h 2133600"/>
                <a:gd name="connsiteX22" fmla="*/ 1393031 w 2971800"/>
                <a:gd name="connsiteY22" fmla="*/ 1977866 h 2133600"/>
                <a:gd name="connsiteX23" fmla="*/ 1391126 w 2971800"/>
                <a:gd name="connsiteY23" fmla="*/ 1969294 h 2133600"/>
                <a:gd name="connsiteX24" fmla="*/ 1390174 w 2971800"/>
                <a:gd name="connsiteY24" fmla="*/ 1964531 h 2133600"/>
                <a:gd name="connsiteX25" fmla="*/ 1386364 w 2971800"/>
                <a:gd name="connsiteY25" fmla="*/ 1950244 h 2133600"/>
                <a:gd name="connsiteX26" fmla="*/ 1479709 w 2971800"/>
                <a:gd name="connsiteY26" fmla="*/ 1720691 h 2133600"/>
                <a:gd name="connsiteX27" fmla="*/ 1482566 w 2971800"/>
                <a:gd name="connsiteY27" fmla="*/ 1719739 h 2133600"/>
                <a:gd name="connsiteX28" fmla="*/ 1531144 w 2971800"/>
                <a:gd name="connsiteY28" fmla="*/ 1702594 h 2133600"/>
                <a:gd name="connsiteX29" fmla="*/ 1707356 w 2971800"/>
                <a:gd name="connsiteY29" fmla="*/ 1651159 h 2133600"/>
                <a:gd name="connsiteX30" fmla="*/ 2082641 w 2971800"/>
                <a:gd name="connsiteY30" fmla="*/ 1593056 h 2133600"/>
                <a:gd name="connsiteX31" fmla="*/ 2282666 w 2971800"/>
                <a:gd name="connsiteY31" fmla="*/ 1573054 h 2133600"/>
                <a:gd name="connsiteX32" fmla="*/ 2491264 w 2971800"/>
                <a:gd name="connsiteY32" fmla="*/ 1551146 h 2133600"/>
                <a:gd name="connsiteX33" fmla="*/ 2482691 w 2971800"/>
                <a:gd name="connsiteY33" fmla="*/ 1519714 h 2133600"/>
                <a:gd name="connsiteX34" fmla="*/ 2483644 w 2971800"/>
                <a:gd name="connsiteY34" fmla="*/ 1501616 h 2133600"/>
                <a:gd name="connsiteX35" fmla="*/ 2503646 w 2971800"/>
                <a:gd name="connsiteY35" fmla="*/ 1368266 h 2133600"/>
                <a:gd name="connsiteX36" fmla="*/ 2503646 w 2971800"/>
                <a:gd name="connsiteY36" fmla="*/ 1344454 h 2133600"/>
                <a:gd name="connsiteX37" fmla="*/ 2503646 w 2971800"/>
                <a:gd name="connsiteY37" fmla="*/ 1343501 h 2133600"/>
                <a:gd name="connsiteX38" fmla="*/ 2504599 w 2971800"/>
                <a:gd name="connsiteY38" fmla="*/ 1333024 h 2133600"/>
                <a:gd name="connsiteX39" fmla="*/ 2544604 w 2971800"/>
                <a:gd name="connsiteY39" fmla="*/ 1274921 h 2133600"/>
                <a:gd name="connsiteX40" fmla="*/ 2544604 w 2971800"/>
                <a:gd name="connsiteY40" fmla="*/ 1274921 h 2133600"/>
                <a:gd name="connsiteX41" fmla="*/ 2554129 w 2971800"/>
                <a:gd name="connsiteY41" fmla="*/ 1269206 h 2133600"/>
                <a:gd name="connsiteX42" fmla="*/ 2564606 w 2971800"/>
                <a:gd name="connsiteY42" fmla="*/ 1263491 h 2133600"/>
                <a:gd name="connsiteX43" fmla="*/ 2566511 w 2971800"/>
                <a:gd name="connsiteY43" fmla="*/ 1262539 h 2133600"/>
                <a:gd name="connsiteX44" fmla="*/ 2577941 w 2971800"/>
                <a:gd name="connsiteY44" fmla="*/ 1256824 h 2133600"/>
                <a:gd name="connsiteX45" fmla="*/ 2579846 w 2971800"/>
                <a:gd name="connsiteY45" fmla="*/ 1255871 h 2133600"/>
                <a:gd name="connsiteX46" fmla="*/ 2588419 w 2971800"/>
                <a:gd name="connsiteY46" fmla="*/ 1252061 h 2133600"/>
                <a:gd name="connsiteX47" fmla="*/ 2604611 w 2971800"/>
                <a:gd name="connsiteY47" fmla="*/ 1246346 h 2133600"/>
                <a:gd name="connsiteX48" fmla="*/ 2612231 w 2971800"/>
                <a:gd name="connsiteY48" fmla="*/ 1243489 h 2133600"/>
                <a:gd name="connsiteX49" fmla="*/ 2615089 w 2971800"/>
                <a:gd name="connsiteY49" fmla="*/ 1242536 h 2133600"/>
                <a:gd name="connsiteX50" fmla="*/ 2683669 w 2971800"/>
                <a:gd name="connsiteY50" fmla="*/ 1224439 h 2133600"/>
                <a:gd name="connsiteX51" fmla="*/ 2749391 w 2971800"/>
                <a:gd name="connsiteY51" fmla="*/ 1203484 h 2133600"/>
                <a:gd name="connsiteX52" fmla="*/ 2811304 w 2971800"/>
                <a:gd name="connsiteY52" fmla="*/ 1200626 h 2133600"/>
                <a:gd name="connsiteX53" fmla="*/ 2812256 w 2971800"/>
                <a:gd name="connsiteY53" fmla="*/ 1200626 h 2133600"/>
                <a:gd name="connsiteX54" fmla="*/ 2820829 w 2971800"/>
                <a:gd name="connsiteY54" fmla="*/ 1198721 h 2133600"/>
                <a:gd name="connsiteX55" fmla="*/ 2835116 w 2971800"/>
                <a:gd name="connsiteY55" fmla="*/ 1196816 h 2133600"/>
                <a:gd name="connsiteX56" fmla="*/ 2845594 w 2971800"/>
                <a:gd name="connsiteY56" fmla="*/ 1195864 h 2133600"/>
                <a:gd name="connsiteX57" fmla="*/ 2849404 w 2971800"/>
                <a:gd name="connsiteY57" fmla="*/ 1195864 h 2133600"/>
                <a:gd name="connsiteX58" fmla="*/ 2861786 w 2971800"/>
                <a:gd name="connsiteY58" fmla="*/ 1196816 h 2133600"/>
                <a:gd name="connsiteX59" fmla="*/ 2863691 w 2971800"/>
                <a:gd name="connsiteY59" fmla="*/ 1196816 h 2133600"/>
                <a:gd name="connsiteX60" fmla="*/ 2875121 w 2971800"/>
                <a:gd name="connsiteY60" fmla="*/ 1197769 h 2133600"/>
                <a:gd name="connsiteX61" fmla="*/ 2878931 w 2971800"/>
                <a:gd name="connsiteY61" fmla="*/ 1197769 h 2133600"/>
                <a:gd name="connsiteX62" fmla="*/ 2888456 w 2971800"/>
                <a:gd name="connsiteY62" fmla="*/ 1199674 h 2133600"/>
                <a:gd name="connsiteX63" fmla="*/ 2894171 w 2971800"/>
                <a:gd name="connsiteY63" fmla="*/ 1200626 h 2133600"/>
                <a:gd name="connsiteX64" fmla="*/ 2900839 w 2971800"/>
                <a:gd name="connsiteY64" fmla="*/ 1202531 h 2133600"/>
                <a:gd name="connsiteX65" fmla="*/ 2909411 w 2971800"/>
                <a:gd name="connsiteY65" fmla="*/ 1204436 h 2133600"/>
                <a:gd name="connsiteX66" fmla="*/ 2913221 w 2971800"/>
                <a:gd name="connsiteY66" fmla="*/ 1205389 h 2133600"/>
                <a:gd name="connsiteX67" fmla="*/ 2924652 w 2971800"/>
                <a:gd name="connsiteY67" fmla="*/ 1208246 h 2133600"/>
                <a:gd name="connsiteX68" fmla="*/ 2926556 w 2971800"/>
                <a:gd name="connsiteY68" fmla="*/ 1208246 h 2133600"/>
                <a:gd name="connsiteX69" fmla="*/ 2935129 w 2971800"/>
                <a:gd name="connsiteY69" fmla="*/ 1211104 h 2133600"/>
                <a:gd name="connsiteX70" fmla="*/ 2940844 w 2971800"/>
                <a:gd name="connsiteY70" fmla="*/ 1212056 h 2133600"/>
                <a:gd name="connsiteX71" fmla="*/ 2968466 w 2971800"/>
                <a:gd name="connsiteY71" fmla="*/ 1219676 h 2133600"/>
                <a:gd name="connsiteX72" fmla="*/ 2930366 w 2971800"/>
                <a:gd name="connsiteY72" fmla="*/ 1129189 h 2133600"/>
                <a:gd name="connsiteX73" fmla="*/ 2895124 w 2971800"/>
                <a:gd name="connsiteY73" fmla="*/ 1046321 h 2133600"/>
                <a:gd name="connsiteX74" fmla="*/ 2893219 w 2971800"/>
                <a:gd name="connsiteY74" fmla="*/ 1039654 h 2133600"/>
                <a:gd name="connsiteX75" fmla="*/ 2808446 w 2971800"/>
                <a:gd name="connsiteY75" fmla="*/ 870109 h 2133600"/>
                <a:gd name="connsiteX76" fmla="*/ 2783681 w 2971800"/>
                <a:gd name="connsiteY76" fmla="*/ 867251 h 2133600"/>
                <a:gd name="connsiteX77" fmla="*/ 2670334 w 2971800"/>
                <a:gd name="connsiteY77" fmla="*/ 892969 h 2133600"/>
                <a:gd name="connsiteX78" fmla="*/ 2656999 w 2971800"/>
                <a:gd name="connsiteY78" fmla="*/ 899636 h 2133600"/>
                <a:gd name="connsiteX79" fmla="*/ 2526506 w 2971800"/>
                <a:gd name="connsiteY79" fmla="*/ 942499 h 2133600"/>
                <a:gd name="connsiteX80" fmla="*/ 2524602 w 2971800"/>
                <a:gd name="connsiteY80" fmla="*/ 942499 h 2133600"/>
                <a:gd name="connsiteX81" fmla="*/ 2524602 w 2971800"/>
                <a:gd name="connsiteY81" fmla="*/ 942499 h 2133600"/>
                <a:gd name="connsiteX82" fmla="*/ 2524602 w 2971800"/>
                <a:gd name="connsiteY82" fmla="*/ 942499 h 2133600"/>
                <a:gd name="connsiteX83" fmla="*/ 2517934 w 2971800"/>
                <a:gd name="connsiteY83" fmla="*/ 941546 h 2133600"/>
                <a:gd name="connsiteX84" fmla="*/ 2440781 w 2971800"/>
                <a:gd name="connsiteY84" fmla="*/ 927259 h 2133600"/>
                <a:gd name="connsiteX85" fmla="*/ 2373154 w 2971800"/>
                <a:gd name="connsiteY85" fmla="*/ 858679 h 2133600"/>
                <a:gd name="connsiteX86" fmla="*/ 2368391 w 2971800"/>
                <a:gd name="connsiteY86" fmla="*/ 852964 h 2133600"/>
                <a:gd name="connsiteX87" fmla="*/ 2356009 w 2971800"/>
                <a:gd name="connsiteY87" fmla="*/ 836771 h 2133600"/>
                <a:gd name="connsiteX88" fmla="*/ 2354104 w 2971800"/>
                <a:gd name="connsiteY88" fmla="*/ 833914 h 2133600"/>
                <a:gd name="connsiteX89" fmla="*/ 2286477 w 2971800"/>
                <a:gd name="connsiteY89" fmla="*/ 722471 h 2133600"/>
                <a:gd name="connsiteX90" fmla="*/ 2248377 w 2971800"/>
                <a:gd name="connsiteY90" fmla="*/ 561499 h 2133600"/>
                <a:gd name="connsiteX91" fmla="*/ 2228374 w 2971800"/>
                <a:gd name="connsiteY91" fmla="*/ 462439 h 2133600"/>
                <a:gd name="connsiteX92" fmla="*/ 2217896 w 2971800"/>
                <a:gd name="connsiteY92" fmla="*/ 435769 h 2133600"/>
                <a:gd name="connsiteX93" fmla="*/ 2206466 w 2971800"/>
                <a:gd name="connsiteY93" fmla="*/ 419576 h 2133600"/>
                <a:gd name="connsiteX94" fmla="*/ 2203609 w 2971800"/>
                <a:gd name="connsiteY94" fmla="*/ 414814 h 2133600"/>
                <a:gd name="connsiteX95" fmla="*/ 2188369 w 2971800"/>
                <a:gd name="connsiteY95" fmla="*/ 394811 h 2133600"/>
                <a:gd name="connsiteX96" fmla="*/ 2185511 w 2971800"/>
                <a:gd name="connsiteY96" fmla="*/ 390049 h 2133600"/>
                <a:gd name="connsiteX97" fmla="*/ 2172177 w 2971800"/>
                <a:gd name="connsiteY97" fmla="*/ 372904 h 2133600"/>
                <a:gd name="connsiteX98" fmla="*/ 2147411 w 2971800"/>
                <a:gd name="connsiteY98" fmla="*/ 339566 h 2133600"/>
                <a:gd name="connsiteX99" fmla="*/ 2127409 w 2971800"/>
                <a:gd name="connsiteY99" fmla="*/ 312896 h 2133600"/>
                <a:gd name="connsiteX100" fmla="*/ 2120741 w 2971800"/>
                <a:gd name="connsiteY100" fmla="*/ 306229 h 2133600"/>
                <a:gd name="connsiteX101" fmla="*/ 2051209 w 2971800"/>
                <a:gd name="connsiteY101" fmla="*/ 222409 h 2133600"/>
                <a:gd name="connsiteX102" fmla="*/ 1949291 w 2971800"/>
                <a:gd name="connsiteY102" fmla="*/ 29051 h 2133600"/>
                <a:gd name="connsiteX103" fmla="*/ 1938814 w 2971800"/>
                <a:gd name="connsiteY103" fmla="*/ 7144 h 2133600"/>
                <a:gd name="connsiteX104" fmla="*/ 1872139 w 2971800"/>
                <a:gd name="connsiteY104" fmla="*/ 35719 h 2133600"/>
                <a:gd name="connsiteX105" fmla="*/ 1483519 w 2971800"/>
                <a:gd name="connsiteY105" fmla="*/ 179546 h 2133600"/>
                <a:gd name="connsiteX106" fmla="*/ 1236821 w 2971800"/>
                <a:gd name="connsiteY106" fmla="*/ 156686 h 2133600"/>
                <a:gd name="connsiteX107" fmla="*/ 1137761 w 2971800"/>
                <a:gd name="connsiteY107" fmla="*/ 131921 h 2133600"/>
                <a:gd name="connsiteX108" fmla="*/ 993934 w 2971800"/>
                <a:gd name="connsiteY108" fmla="*/ 96679 h 2133600"/>
                <a:gd name="connsiteX109" fmla="*/ 765334 w 2971800"/>
                <a:gd name="connsiteY109" fmla="*/ 55721 h 2133600"/>
                <a:gd name="connsiteX110" fmla="*/ 571976 w 2971800"/>
                <a:gd name="connsiteY110" fmla="*/ 181451 h 2133600"/>
                <a:gd name="connsiteX111" fmla="*/ 584359 w 2971800"/>
                <a:gd name="connsiteY111" fmla="*/ 405289 h 2133600"/>
                <a:gd name="connsiteX112" fmla="*/ 658654 w 2971800"/>
                <a:gd name="connsiteY112" fmla="*/ 551974 h 2133600"/>
                <a:gd name="connsiteX113" fmla="*/ 716756 w 2971800"/>
                <a:gd name="connsiteY113" fmla="*/ 659606 h 2133600"/>
                <a:gd name="connsiteX114" fmla="*/ 767239 w 2971800"/>
                <a:gd name="connsiteY114" fmla="*/ 855821 h 2133600"/>
                <a:gd name="connsiteX115" fmla="*/ 703421 w 2971800"/>
                <a:gd name="connsiteY115" fmla="*/ 1019651 h 2133600"/>
                <a:gd name="connsiteX116" fmla="*/ 695801 w 2971800"/>
                <a:gd name="connsiteY116" fmla="*/ 1032986 h 2133600"/>
                <a:gd name="connsiteX117" fmla="*/ 647224 w 2971800"/>
                <a:gd name="connsiteY117" fmla="*/ 1091089 h 2133600"/>
                <a:gd name="connsiteX118" fmla="*/ 611029 w 2971800"/>
                <a:gd name="connsiteY118" fmla="*/ 1135856 h 2133600"/>
                <a:gd name="connsiteX119" fmla="*/ 598646 w 2971800"/>
                <a:gd name="connsiteY119" fmla="*/ 1193006 h 2133600"/>
                <a:gd name="connsiteX120" fmla="*/ 573881 w 2971800"/>
                <a:gd name="connsiteY120" fmla="*/ 1297781 h 2133600"/>
                <a:gd name="connsiteX121" fmla="*/ 556736 w 2971800"/>
                <a:gd name="connsiteY121" fmla="*/ 1346359 h 2133600"/>
                <a:gd name="connsiteX122" fmla="*/ 431006 w 2971800"/>
                <a:gd name="connsiteY122" fmla="*/ 1549241 h 2133600"/>
                <a:gd name="connsiteX123" fmla="*/ 195739 w 2971800"/>
                <a:gd name="connsiteY123" fmla="*/ 1656874 h 2133600"/>
                <a:gd name="connsiteX124" fmla="*/ 27146 w 2971800"/>
                <a:gd name="connsiteY124" fmla="*/ 1727359 h 2133600"/>
                <a:gd name="connsiteX125" fmla="*/ 7144 w 2971800"/>
                <a:gd name="connsiteY125" fmla="*/ 1742599 h 2133600"/>
                <a:gd name="connsiteX126" fmla="*/ 7144 w 2971800"/>
                <a:gd name="connsiteY126" fmla="*/ 1742599 h 2133600"/>
                <a:gd name="connsiteX127" fmla="*/ 7144 w 2971800"/>
                <a:gd name="connsiteY127" fmla="*/ 1743551 h 2133600"/>
                <a:gd name="connsiteX128" fmla="*/ 28099 w 2971800"/>
                <a:gd name="connsiteY128" fmla="*/ 1764506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971800" h="2133600">
                  <a:moveTo>
                    <a:pt x="28099" y="1764506"/>
                  </a:moveTo>
                  <a:cubicBezTo>
                    <a:pt x="44291" y="1774984"/>
                    <a:pt x="64294" y="1786414"/>
                    <a:pt x="80486" y="1794986"/>
                  </a:cubicBezTo>
                  <a:cubicBezTo>
                    <a:pt x="83344" y="1796891"/>
                    <a:pt x="86201" y="1797844"/>
                    <a:pt x="89059" y="1799749"/>
                  </a:cubicBezTo>
                  <a:cubicBezTo>
                    <a:pt x="121444" y="1816894"/>
                    <a:pt x="151924" y="1833086"/>
                    <a:pt x="170974" y="1851184"/>
                  </a:cubicBezTo>
                  <a:cubicBezTo>
                    <a:pt x="191929" y="1870234"/>
                    <a:pt x="205264" y="1888331"/>
                    <a:pt x="218599" y="1903571"/>
                  </a:cubicBezTo>
                  <a:cubicBezTo>
                    <a:pt x="237649" y="1927384"/>
                    <a:pt x="253841" y="1947386"/>
                    <a:pt x="290989" y="1971199"/>
                  </a:cubicBezTo>
                  <a:cubicBezTo>
                    <a:pt x="356711" y="2013109"/>
                    <a:pt x="480536" y="2075974"/>
                    <a:pt x="559594" y="2100739"/>
                  </a:cubicBezTo>
                  <a:cubicBezTo>
                    <a:pt x="621506" y="2120741"/>
                    <a:pt x="678656" y="2122646"/>
                    <a:pt x="733901" y="2125504"/>
                  </a:cubicBezTo>
                  <a:cubicBezTo>
                    <a:pt x="750094" y="2126456"/>
                    <a:pt x="765334" y="2126456"/>
                    <a:pt x="780574" y="2128361"/>
                  </a:cubicBezTo>
                  <a:cubicBezTo>
                    <a:pt x="860584" y="2134076"/>
                    <a:pt x="917734" y="2134076"/>
                    <a:pt x="965359" y="2128361"/>
                  </a:cubicBezTo>
                  <a:cubicBezTo>
                    <a:pt x="992981" y="2125504"/>
                    <a:pt x="1019651" y="2116931"/>
                    <a:pt x="1046321" y="2108359"/>
                  </a:cubicBezTo>
                  <a:cubicBezTo>
                    <a:pt x="1071086" y="2100739"/>
                    <a:pt x="1094899" y="2093119"/>
                    <a:pt x="1118711" y="2090261"/>
                  </a:cubicBezTo>
                  <a:cubicBezTo>
                    <a:pt x="1140619" y="2087404"/>
                    <a:pt x="1156811" y="2092166"/>
                    <a:pt x="1170146" y="2096929"/>
                  </a:cubicBezTo>
                  <a:lnTo>
                    <a:pt x="1179671" y="2092166"/>
                  </a:lnTo>
                  <a:cubicBezTo>
                    <a:pt x="1186339" y="2089309"/>
                    <a:pt x="1193006" y="2086451"/>
                    <a:pt x="1201579" y="2083594"/>
                  </a:cubicBezTo>
                  <a:cubicBezTo>
                    <a:pt x="1202531" y="2083594"/>
                    <a:pt x="1203484" y="2082641"/>
                    <a:pt x="1204436" y="2082641"/>
                  </a:cubicBezTo>
                  <a:cubicBezTo>
                    <a:pt x="1206341" y="2081689"/>
                    <a:pt x="1208246" y="2081689"/>
                    <a:pt x="1210151" y="2080736"/>
                  </a:cubicBezTo>
                  <a:cubicBezTo>
                    <a:pt x="1228249" y="2075974"/>
                    <a:pt x="1248251" y="2071211"/>
                    <a:pt x="1270159" y="2066449"/>
                  </a:cubicBezTo>
                  <a:cubicBezTo>
                    <a:pt x="1270159" y="2066449"/>
                    <a:pt x="1270159" y="2066449"/>
                    <a:pt x="1270159" y="2066449"/>
                  </a:cubicBezTo>
                  <a:cubicBezTo>
                    <a:pt x="1276826" y="2064544"/>
                    <a:pt x="1283494" y="2063591"/>
                    <a:pt x="1290161" y="2061686"/>
                  </a:cubicBezTo>
                  <a:cubicBezTo>
                    <a:pt x="1328261" y="2037874"/>
                    <a:pt x="1368266" y="2010251"/>
                    <a:pt x="1385411" y="1993106"/>
                  </a:cubicBezTo>
                  <a:cubicBezTo>
                    <a:pt x="1390174" y="1988344"/>
                    <a:pt x="1393031" y="1985486"/>
                    <a:pt x="1393984" y="1983581"/>
                  </a:cubicBezTo>
                  <a:cubicBezTo>
                    <a:pt x="1393984" y="1981676"/>
                    <a:pt x="1393031" y="1979771"/>
                    <a:pt x="1393031" y="1977866"/>
                  </a:cubicBezTo>
                  <a:cubicBezTo>
                    <a:pt x="1392079" y="1975009"/>
                    <a:pt x="1392079" y="1972151"/>
                    <a:pt x="1391126" y="1969294"/>
                  </a:cubicBezTo>
                  <a:cubicBezTo>
                    <a:pt x="1391126" y="1967389"/>
                    <a:pt x="1390174" y="1965484"/>
                    <a:pt x="1390174" y="1964531"/>
                  </a:cubicBezTo>
                  <a:cubicBezTo>
                    <a:pt x="1389221" y="1959769"/>
                    <a:pt x="1387316" y="1955006"/>
                    <a:pt x="1386364" y="1950244"/>
                  </a:cubicBezTo>
                  <a:cubicBezTo>
                    <a:pt x="1367314" y="1882616"/>
                    <a:pt x="1339691" y="1781651"/>
                    <a:pt x="1479709" y="1720691"/>
                  </a:cubicBezTo>
                  <a:cubicBezTo>
                    <a:pt x="1480661" y="1720691"/>
                    <a:pt x="1481614" y="1719739"/>
                    <a:pt x="1482566" y="1719739"/>
                  </a:cubicBezTo>
                  <a:cubicBezTo>
                    <a:pt x="1495901" y="1714024"/>
                    <a:pt x="1512094" y="1708309"/>
                    <a:pt x="1531144" y="1702594"/>
                  </a:cubicBezTo>
                  <a:cubicBezTo>
                    <a:pt x="1582579" y="1682591"/>
                    <a:pt x="1640681" y="1665446"/>
                    <a:pt x="1707356" y="1651159"/>
                  </a:cubicBezTo>
                  <a:cubicBezTo>
                    <a:pt x="1809274" y="1629251"/>
                    <a:pt x="1954054" y="1610201"/>
                    <a:pt x="2082641" y="1593056"/>
                  </a:cubicBezTo>
                  <a:cubicBezTo>
                    <a:pt x="2138839" y="1585436"/>
                    <a:pt x="2212181" y="1579721"/>
                    <a:pt x="2282666" y="1573054"/>
                  </a:cubicBezTo>
                  <a:cubicBezTo>
                    <a:pt x="2361724" y="1566386"/>
                    <a:pt x="2442686" y="1558766"/>
                    <a:pt x="2491264" y="1551146"/>
                  </a:cubicBezTo>
                  <a:cubicBezTo>
                    <a:pt x="2485549" y="1542574"/>
                    <a:pt x="2481739" y="1532096"/>
                    <a:pt x="2482691" y="1519714"/>
                  </a:cubicBezTo>
                  <a:cubicBezTo>
                    <a:pt x="2482691" y="1513999"/>
                    <a:pt x="2482691" y="1508284"/>
                    <a:pt x="2483644" y="1501616"/>
                  </a:cubicBezTo>
                  <a:cubicBezTo>
                    <a:pt x="2484596" y="1463516"/>
                    <a:pt x="2486502" y="1407319"/>
                    <a:pt x="2503646" y="1368266"/>
                  </a:cubicBezTo>
                  <a:lnTo>
                    <a:pt x="2503646" y="1344454"/>
                  </a:lnTo>
                  <a:cubicBezTo>
                    <a:pt x="2503646" y="1343501"/>
                    <a:pt x="2503646" y="1343501"/>
                    <a:pt x="2503646" y="1343501"/>
                  </a:cubicBezTo>
                  <a:cubicBezTo>
                    <a:pt x="2503646" y="1339691"/>
                    <a:pt x="2503646" y="1335881"/>
                    <a:pt x="2504599" y="1333024"/>
                  </a:cubicBezTo>
                  <a:cubicBezTo>
                    <a:pt x="2508409" y="1309211"/>
                    <a:pt x="2522696" y="1290161"/>
                    <a:pt x="2544604" y="1274921"/>
                  </a:cubicBezTo>
                  <a:cubicBezTo>
                    <a:pt x="2544604" y="1274921"/>
                    <a:pt x="2544604" y="1274921"/>
                    <a:pt x="2544604" y="1274921"/>
                  </a:cubicBezTo>
                  <a:cubicBezTo>
                    <a:pt x="2547461" y="1273016"/>
                    <a:pt x="2550319" y="1271111"/>
                    <a:pt x="2554129" y="1269206"/>
                  </a:cubicBezTo>
                  <a:cubicBezTo>
                    <a:pt x="2557939" y="1267301"/>
                    <a:pt x="2560796" y="1265396"/>
                    <a:pt x="2564606" y="1263491"/>
                  </a:cubicBezTo>
                  <a:cubicBezTo>
                    <a:pt x="2565559" y="1263491"/>
                    <a:pt x="2565559" y="1262539"/>
                    <a:pt x="2566511" y="1262539"/>
                  </a:cubicBezTo>
                  <a:cubicBezTo>
                    <a:pt x="2570321" y="1260634"/>
                    <a:pt x="2574131" y="1258729"/>
                    <a:pt x="2577941" y="1256824"/>
                  </a:cubicBezTo>
                  <a:cubicBezTo>
                    <a:pt x="2578894" y="1256824"/>
                    <a:pt x="2578894" y="1255871"/>
                    <a:pt x="2579846" y="1255871"/>
                  </a:cubicBezTo>
                  <a:cubicBezTo>
                    <a:pt x="2582704" y="1254919"/>
                    <a:pt x="2585561" y="1253014"/>
                    <a:pt x="2588419" y="1252061"/>
                  </a:cubicBezTo>
                  <a:cubicBezTo>
                    <a:pt x="2594134" y="1249204"/>
                    <a:pt x="2599849" y="1247299"/>
                    <a:pt x="2604611" y="1246346"/>
                  </a:cubicBezTo>
                  <a:cubicBezTo>
                    <a:pt x="2607469" y="1245394"/>
                    <a:pt x="2610327" y="1244441"/>
                    <a:pt x="2612231" y="1243489"/>
                  </a:cubicBezTo>
                  <a:cubicBezTo>
                    <a:pt x="2613184" y="1243489"/>
                    <a:pt x="2614136" y="1242536"/>
                    <a:pt x="2615089" y="1242536"/>
                  </a:cubicBezTo>
                  <a:cubicBezTo>
                    <a:pt x="2636996" y="1235869"/>
                    <a:pt x="2659856" y="1229201"/>
                    <a:pt x="2683669" y="1224439"/>
                  </a:cubicBezTo>
                  <a:cubicBezTo>
                    <a:pt x="2703671" y="1214914"/>
                    <a:pt x="2724627" y="1208246"/>
                    <a:pt x="2749391" y="1203484"/>
                  </a:cubicBezTo>
                  <a:cubicBezTo>
                    <a:pt x="2767489" y="1200626"/>
                    <a:pt x="2789396" y="1199674"/>
                    <a:pt x="2811304" y="1200626"/>
                  </a:cubicBezTo>
                  <a:cubicBezTo>
                    <a:pt x="2811304" y="1200626"/>
                    <a:pt x="2812256" y="1200626"/>
                    <a:pt x="2812256" y="1200626"/>
                  </a:cubicBezTo>
                  <a:cubicBezTo>
                    <a:pt x="2815114" y="1199674"/>
                    <a:pt x="2817971" y="1199674"/>
                    <a:pt x="2820829" y="1198721"/>
                  </a:cubicBezTo>
                  <a:cubicBezTo>
                    <a:pt x="2825591" y="1197769"/>
                    <a:pt x="2830354" y="1196816"/>
                    <a:pt x="2835116" y="1196816"/>
                  </a:cubicBezTo>
                  <a:cubicBezTo>
                    <a:pt x="2838927" y="1196816"/>
                    <a:pt x="2842736" y="1196816"/>
                    <a:pt x="2845594" y="1195864"/>
                  </a:cubicBezTo>
                  <a:cubicBezTo>
                    <a:pt x="2846546" y="1195864"/>
                    <a:pt x="2847499" y="1195864"/>
                    <a:pt x="2849404" y="1195864"/>
                  </a:cubicBezTo>
                  <a:cubicBezTo>
                    <a:pt x="2853214" y="1195864"/>
                    <a:pt x="2857977" y="1195864"/>
                    <a:pt x="2861786" y="1196816"/>
                  </a:cubicBezTo>
                  <a:cubicBezTo>
                    <a:pt x="2862739" y="1196816"/>
                    <a:pt x="2863691" y="1196816"/>
                    <a:pt x="2863691" y="1196816"/>
                  </a:cubicBezTo>
                  <a:cubicBezTo>
                    <a:pt x="2867502" y="1196816"/>
                    <a:pt x="2871311" y="1197769"/>
                    <a:pt x="2875121" y="1197769"/>
                  </a:cubicBezTo>
                  <a:cubicBezTo>
                    <a:pt x="2876074" y="1197769"/>
                    <a:pt x="2877979" y="1197769"/>
                    <a:pt x="2878931" y="1197769"/>
                  </a:cubicBezTo>
                  <a:cubicBezTo>
                    <a:pt x="2881789" y="1197769"/>
                    <a:pt x="2884646" y="1198721"/>
                    <a:pt x="2888456" y="1199674"/>
                  </a:cubicBezTo>
                  <a:cubicBezTo>
                    <a:pt x="2890361" y="1199674"/>
                    <a:pt x="2892266" y="1200626"/>
                    <a:pt x="2894171" y="1200626"/>
                  </a:cubicBezTo>
                  <a:cubicBezTo>
                    <a:pt x="2896077" y="1201579"/>
                    <a:pt x="2898934" y="1201579"/>
                    <a:pt x="2900839" y="1202531"/>
                  </a:cubicBezTo>
                  <a:cubicBezTo>
                    <a:pt x="2903696" y="1203484"/>
                    <a:pt x="2906554" y="1203484"/>
                    <a:pt x="2909411" y="1204436"/>
                  </a:cubicBezTo>
                  <a:cubicBezTo>
                    <a:pt x="2910364" y="1204436"/>
                    <a:pt x="2912269" y="1205389"/>
                    <a:pt x="2913221" y="1205389"/>
                  </a:cubicBezTo>
                  <a:cubicBezTo>
                    <a:pt x="2917031" y="1206341"/>
                    <a:pt x="2920841" y="1207294"/>
                    <a:pt x="2924652" y="1208246"/>
                  </a:cubicBezTo>
                  <a:cubicBezTo>
                    <a:pt x="2925604" y="1208246"/>
                    <a:pt x="2925604" y="1208246"/>
                    <a:pt x="2926556" y="1208246"/>
                  </a:cubicBezTo>
                  <a:cubicBezTo>
                    <a:pt x="2929414" y="1209199"/>
                    <a:pt x="2932271" y="1210151"/>
                    <a:pt x="2935129" y="1211104"/>
                  </a:cubicBezTo>
                  <a:cubicBezTo>
                    <a:pt x="2937986" y="1211104"/>
                    <a:pt x="2939891" y="1212056"/>
                    <a:pt x="2940844" y="1212056"/>
                  </a:cubicBezTo>
                  <a:cubicBezTo>
                    <a:pt x="2951321" y="1213961"/>
                    <a:pt x="2960846" y="1216819"/>
                    <a:pt x="2968466" y="1219676"/>
                  </a:cubicBezTo>
                  <a:cubicBezTo>
                    <a:pt x="2961799" y="1198721"/>
                    <a:pt x="2945606" y="1163479"/>
                    <a:pt x="2930366" y="1129189"/>
                  </a:cubicBezTo>
                  <a:cubicBezTo>
                    <a:pt x="2917031" y="1100614"/>
                    <a:pt x="2903696" y="1070134"/>
                    <a:pt x="2895124" y="1046321"/>
                  </a:cubicBezTo>
                  <a:cubicBezTo>
                    <a:pt x="2894171" y="1044416"/>
                    <a:pt x="2893219" y="1041559"/>
                    <a:pt x="2893219" y="1039654"/>
                  </a:cubicBezTo>
                  <a:lnTo>
                    <a:pt x="2808446" y="870109"/>
                  </a:lnTo>
                  <a:cubicBezTo>
                    <a:pt x="2801779" y="868204"/>
                    <a:pt x="2793206" y="867251"/>
                    <a:pt x="2783681" y="867251"/>
                  </a:cubicBezTo>
                  <a:cubicBezTo>
                    <a:pt x="2758916" y="867251"/>
                    <a:pt x="2713196" y="879634"/>
                    <a:pt x="2670334" y="892969"/>
                  </a:cubicBezTo>
                  <a:cubicBezTo>
                    <a:pt x="2665571" y="894874"/>
                    <a:pt x="2661761" y="897731"/>
                    <a:pt x="2656999" y="899636"/>
                  </a:cubicBezTo>
                  <a:cubicBezTo>
                    <a:pt x="2610327" y="923449"/>
                    <a:pt x="2567464" y="946309"/>
                    <a:pt x="2526506" y="942499"/>
                  </a:cubicBezTo>
                  <a:cubicBezTo>
                    <a:pt x="2525554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2696" y="942499"/>
                    <a:pt x="2519839" y="941546"/>
                    <a:pt x="2517934" y="941546"/>
                  </a:cubicBezTo>
                  <a:cubicBezTo>
                    <a:pt x="2496027" y="951071"/>
                    <a:pt x="2474119" y="952976"/>
                    <a:pt x="2440781" y="927259"/>
                  </a:cubicBezTo>
                  <a:cubicBezTo>
                    <a:pt x="2421731" y="912971"/>
                    <a:pt x="2396966" y="888206"/>
                    <a:pt x="2373154" y="858679"/>
                  </a:cubicBezTo>
                  <a:cubicBezTo>
                    <a:pt x="2371249" y="856774"/>
                    <a:pt x="2370296" y="854869"/>
                    <a:pt x="2368391" y="852964"/>
                  </a:cubicBezTo>
                  <a:cubicBezTo>
                    <a:pt x="2363629" y="848201"/>
                    <a:pt x="2359819" y="842486"/>
                    <a:pt x="2356009" y="836771"/>
                  </a:cubicBezTo>
                  <a:cubicBezTo>
                    <a:pt x="2355056" y="835819"/>
                    <a:pt x="2354104" y="834866"/>
                    <a:pt x="2354104" y="833914"/>
                  </a:cubicBezTo>
                  <a:cubicBezTo>
                    <a:pt x="2328386" y="798671"/>
                    <a:pt x="2303621" y="759619"/>
                    <a:pt x="2286477" y="722471"/>
                  </a:cubicBezTo>
                  <a:cubicBezTo>
                    <a:pt x="2265521" y="675799"/>
                    <a:pt x="2255996" y="614839"/>
                    <a:pt x="2248377" y="561499"/>
                  </a:cubicBezTo>
                  <a:cubicBezTo>
                    <a:pt x="2242661" y="523399"/>
                    <a:pt x="2236946" y="487204"/>
                    <a:pt x="2228374" y="462439"/>
                  </a:cubicBezTo>
                  <a:cubicBezTo>
                    <a:pt x="2224564" y="451961"/>
                    <a:pt x="2221706" y="443389"/>
                    <a:pt x="2217896" y="435769"/>
                  </a:cubicBezTo>
                  <a:cubicBezTo>
                    <a:pt x="2214086" y="430054"/>
                    <a:pt x="2210277" y="424339"/>
                    <a:pt x="2206466" y="419576"/>
                  </a:cubicBezTo>
                  <a:cubicBezTo>
                    <a:pt x="2205514" y="417671"/>
                    <a:pt x="2204561" y="416719"/>
                    <a:pt x="2203609" y="414814"/>
                  </a:cubicBezTo>
                  <a:cubicBezTo>
                    <a:pt x="2198846" y="408146"/>
                    <a:pt x="2194084" y="401479"/>
                    <a:pt x="2188369" y="394811"/>
                  </a:cubicBezTo>
                  <a:cubicBezTo>
                    <a:pt x="2187416" y="392906"/>
                    <a:pt x="2186464" y="391954"/>
                    <a:pt x="2185511" y="390049"/>
                  </a:cubicBezTo>
                  <a:cubicBezTo>
                    <a:pt x="2181702" y="384334"/>
                    <a:pt x="2176939" y="378619"/>
                    <a:pt x="2172177" y="372904"/>
                  </a:cubicBezTo>
                  <a:cubicBezTo>
                    <a:pt x="2163604" y="362426"/>
                    <a:pt x="2155984" y="350996"/>
                    <a:pt x="2147411" y="339566"/>
                  </a:cubicBezTo>
                  <a:cubicBezTo>
                    <a:pt x="2140744" y="330994"/>
                    <a:pt x="2134077" y="321469"/>
                    <a:pt x="2127409" y="312896"/>
                  </a:cubicBezTo>
                  <a:cubicBezTo>
                    <a:pt x="2125504" y="310991"/>
                    <a:pt x="2122646" y="308134"/>
                    <a:pt x="2120741" y="306229"/>
                  </a:cubicBezTo>
                  <a:cubicBezTo>
                    <a:pt x="2099786" y="285274"/>
                    <a:pt x="2075974" y="260509"/>
                    <a:pt x="2051209" y="222409"/>
                  </a:cubicBezTo>
                  <a:cubicBezTo>
                    <a:pt x="2022634" y="176689"/>
                    <a:pt x="1978819" y="88106"/>
                    <a:pt x="1949291" y="29051"/>
                  </a:cubicBezTo>
                  <a:cubicBezTo>
                    <a:pt x="1945481" y="21431"/>
                    <a:pt x="1941671" y="13811"/>
                    <a:pt x="1938814" y="7144"/>
                  </a:cubicBezTo>
                  <a:cubicBezTo>
                    <a:pt x="1921669" y="14764"/>
                    <a:pt x="1897856" y="25241"/>
                    <a:pt x="1872139" y="35719"/>
                  </a:cubicBezTo>
                  <a:cubicBezTo>
                    <a:pt x="1758791" y="85249"/>
                    <a:pt x="1587341" y="160496"/>
                    <a:pt x="1483519" y="179546"/>
                  </a:cubicBezTo>
                  <a:cubicBezTo>
                    <a:pt x="1378744" y="198596"/>
                    <a:pt x="1307306" y="177641"/>
                    <a:pt x="1236821" y="156686"/>
                  </a:cubicBezTo>
                  <a:cubicBezTo>
                    <a:pt x="1205389" y="147161"/>
                    <a:pt x="1173004" y="137636"/>
                    <a:pt x="1137761" y="131921"/>
                  </a:cubicBezTo>
                  <a:cubicBezTo>
                    <a:pt x="1092994" y="124301"/>
                    <a:pt x="1042511" y="110014"/>
                    <a:pt x="993934" y="96679"/>
                  </a:cubicBezTo>
                  <a:cubicBezTo>
                    <a:pt x="910114" y="73819"/>
                    <a:pt x="823436" y="49054"/>
                    <a:pt x="765334" y="55721"/>
                  </a:cubicBezTo>
                  <a:cubicBezTo>
                    <a:pt x="672941" y="66199"/>
                    <a:pt x="600551" y="128111"/>
                    <a:pt x="571976" y="181451"/>
                  </a:cubicBezTo>
                  <a:cubicBezTo>
                    <a:pt x="542449" y="236696"/>
                    <a:pt x="563404" y="330041"/>
                    <a:pt x="584359" y="405289"/>
                  </a:cubicBezTo>
                  <a:cubicBezTo>
                    <a:pt x="596741" y="450056"/>
                    <a:pt x="628174" y="502444"/>
                    <a:pt x="658654" y="551974"/>
                  </a:cubicBezTo>
                  <a:cubicBezTo>
                    <a:pt x="681514" y="590074"/>
                    <a:pt x="703421" y="626269"/>
                    <a:pt x="716756" y="659606"/>
                  </a:cubicBezTo>
                  <a:cubicBezTo>
                    <a:pt x="747236" y="731996"/>
                    <a:pt x="771049" y="790099"/>
                    <a:pt x="767239" y="855821"/>
                  </a:cubicBezTo>
                  <a:cubicBezTo>
                    <a:pt x="764381" y="915829"/>
                    <a:pt x="730091" y="972979"/>
                    <a:pt x="703421" y="1019651"/>
                  </a:cubicBezTo>
                  <a:lnTo>
                    <a:pt x="695801" y="1032986"/>
                  </a:lnTo>
                  <a:cubicBezTo>
                    <a:pt x="681514" y="1058704"/>
                    <a:pt x="663416" y="1075849"/>
                    <a:pt x="647224" y="1091089"/>
                  </a:cubicBezTo>
                  <a:cubicBezTo>
                    <a:pt x="631984" y="1105376"/>
                    <a:pt x="618649" y="1117759"/>
                    <a:pt x="611029" y="1135856"/>
                  </a:cubicBezTo>
                  <a:cubicBezTo>
                    <a:pt x="603409" y="1152049"/>
                    <a:pt x="601504" y="1171099"/>
                    <a:pt x="598646" y="1193006"/>
                  </a:cubicBezTo>
                  <a:cubicBezTo>
                    <a:pt x="594836" y="1221581"/>
                    <a:pt x="591026" y="1256824"/>
                    <a:pt x="573881" y="1297781"/>
                  </a:cubicBezTo>
                  <a:cubicBezTo>
                    <a:pt x="568166" y="1312069"/>
                    <a:pt x="562451" y="1329214"/>
                    <a:pt x="556736" y="1346359"/>
                  </a:cubicBezTo>
                  <a:cubicBezTo>
                    <a:pt x="535781" y="1409224"/>
                    <a:pt x="510064" y="1487329"/>
                    <a:pt x="431006" y="1549241"/>
                  </a:cubicBezTo>
                  <a:cubicBezTo>
                    <a:pt x="381476" y="1588294"/>
                    <a:pt x="287179" y="1622584"/>
                    <a:pt x="195739" y="1656874"/>
                  </a:cubicBezTo>
                  <a:cubicBezTo>
                    <a:pt x="137636" y="1678781"/>
                    <a:pt x="63341" y="1706404"/>
                    <a:pt x="27146" y="1727359"/>
                  </a:cubicBezTo>
                  <a:cubicBezTo>
                    <a:pt x="17621" y="1733074"/>
                    <a:pt x="10954" y="1737836"/>
                    <a:pt x="7144" y="1742599"/>
                  </a:cubicBezTo>
                  <a:cubicBezTo>
                    <a:pt x="7144" y="1742599"/>
                    <a:pt x="7144" y="1742599"/>
                    <a:pt x="7144" y="1742599"/>
                  </a:cubicBezTo>
                  <a:lnTo>
                    <a:pt x="7144" y="1743551"/>
                  </a:lnTo>
                  <a:cubicBezTo>
                    <a:pt x="8096" y="1749266"/>
                    <a:pt x="17621" y="1757839"/>
                    <a:pt x="28099" y="1764506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xmlns="" id="{B7D34A63-B8AC-47F4-AC28-8DAB559206AD}"/>
                </a:ext>
              </a:extLst>
            </p:cNvPr>
            <p:cNvSpPr/>
            <p:nvPr/>
          </p:nvSpPr>
          <p:spPr>
            <a:xfrm>
              <a:off x="6781601" y="2966969"/>
              <a:ext cx="1143870" cy="724195"/>
            </a:xfrm>
            <a:custGeom>
              <a:avLst/>
              <a:gdLst>
                <a:gd name="connsiteX0" fmla="*/ 4221697 w 4257675"/>
                <a:gd name="connsiteY0" fmla="*/ 321064 h 2695575"/>
                <a:gd name="connsiteX1" fmla="*/ 4220745 w 4257675"/>
                <a:gd name="connsiteY1" fmla="*/ 322016 h 2695575"/>
                <a:gd name="connsiteX2" fmla="*/ 4219792 w 4257675"/>
                <a:gd name="connsiteY2" fmla="*/ 322969 h 2695575"/>
                <a:gd name="connsiteX3" fmla="*/ 4212172 w 4257675"/>
                <a:gd name="connsiteY3" fmla="*/ 329636 h 2695575"/>
                <a:gd name="connsiteX4" fmla="*/ 4208363 w 4257675"/>
                <a:gd name="connsiteY4" fmla="*/ 333446 h 2695575"/>
                <a:gd name="connsiteX5" fmla="*/ 4162642 w 4257675"/>
                <a:gd name="connsiteY5" fmla="*/ 365831 h 2695575"/>
                <a:gd name="connsiteX6" fmla="*/ 4123590 w 4257675"/>
                <a:gd name="connsiteY6" fmla="*/ 383929 h 2695575"/>
                <a:gd name="connsiteX7" fmla="*/ 4122637 w 4257675"/>
                <a:gd name="connsiteY7" fmla="*/ 383929 h 2695575"/>
                <a:gd name="connsiteX8" fmla="*/ 4092157 w 4257675"/>
                <a:gd name="connsiteY8" fmla="*/ 392501 h 2695575"/>
                <a:gd name="connsiteX9" fmla="*/ 4089300 w 4257675"/>
                <a:gd name="connsiteY9" fmla="*/ 393454 h 2695575"/>
                <a:gd name="connsiteX10" fmla="*/ 4080727 w 4257675"/>
                <a:gd name="connsiteY10" fmla="*/ 394406 h 2695575"/>
                <a:gd name="connsiteX11" fmla="*/ 4076917 w 4257675"/>
                <a:gd name="connsiteY11" fmla="*/ 395359 h 2695575"/>
                <a:gd name="connsiteX12" fmla="*/ 4069297 w 4257675"/>
                <a:gd name="connsiteY12" fmla="*/ 396311 h 2695575"/>
                <a:gd name="connsiteX13" fmla="*/ 4066440 w 4257675"/>
                <a:gd name="connsiteY13" fmla="*/ 396311 h 2695575"/>
                <a:gd name="connsiteX14" fmla="*/ 3954997 w 4257675"/>
                <a:gd name="connsiteY14" fmla="*/ 372499 h 2695575"/>
                <a:gd name="connsiteX15" fmla="*/ 3951187 w 4257675"/>
                <a:gd name="connsiteY15" fmla="*/ 370594 h 2695575"/>
                <a:gd name="connsiteX16" fmla="*/ 3932137 w 4257675"/>
                <a:gd name="connsiteY16" fmla="*/ 361069 h 2695575"/>
                <a:gd name="connsiteX17" fmla="*/ 3928327 w 4257675"/>
                <a:gd name="connsiteY17" fmla="*/ 359164 h 2695575"/>
                <a:gd name="connsiteX18" fmla="*/ 3908325 w 4257675"/>
                <a:gd name="connsiteY18" fmla="*/ 348686 h 2695575"/>
                <a:gd name="connsiteX19" fmla="*/ 3907372 w 4257675"/>
                <a:gd name="connsiteY19" fmla="*/ 348686 h 2695575"/>
                <a:gd name="connsiteX20" fmla="*/ 3905467 w 4257675"/>
                <a:gd name="connsiteY20" fmla="*/ 347734 h 2695575"/>
                <a:gd name="connsiteX21" fmla="*/ 3882607 w 4257675"/>
                <a:gd name="connsiteY21" fmla="*/ 335351 h 2695575"/>
                <a:gd name="connsiteX22" fmla="*/ 3874035 w 4257675"/>
                <a:gd name="connsiteY22" fmla="*/ 331541 h 2695575"/>
                <a:gd name="connsiteX23" fmla="*/ 3873082 w 4257675"/>
                <a:gd name="connsiteY23" fmla="*/ 331541 h 2695575"/>
                <a:gd name="connsiteX24" fmla="*/ 3840697 w 4257675"/>
                <a:gd name="connsiteY24" fmla="*/ 318206 h 2695575"/>
                <a:gd name="connsiteX25" fmla="*/ 3829267 w 4257675"/>
                <a:gd name="connsiteY25" fmla="*/ 314396 h 2695575"/>
                <a:gd name="connsiteX26" fmla="*/ 3827362 w 4257675"/>
                <a:gd name="connsiteY26" fmla="*/ 314396 h 2695575"/>
                <a:gd name="connsiteX27" fmla="*/ 3818790 w 4257675"/>
                <a:gd name="connsiteY27" fmla="*/ 312491 h 2695575"/>
                <a:gd name="connsiteX28" fmla="*/ 3816885 w 4257675"/>
                <a:gd name="connsiteY28" fmla="*/ 312491 h 2695575"/>
                <a:gd name="connsiteX29" fmla="*/ 3699727 w 4257675"/>
                <a:gd name="connsiteY29" fmla="*/ 302966 h 2695575"/>
                <a:gd name="connsiteX30" fmla="*/ 3465412 w 4257675"/>
                <a:gd name="connsiteY30" fmla="*/ 250579 h 2695575"/>
                <a:gd name="connsiteX31" fmla="*/ 3279675 w 4257675"/>
                <a:gd name="connsiteY31" fmla="*/ 207716 h 2695575"/>
                <a:gd name="connsiteX32" fmla="*/ 3093937 w 4257675"/>
                <a:gd name="connsiteY32" fmla="*/ 182951 h 2695575"/>
                <a:gd name="connsiteX33" fmla="*/ 2965350 w 4257675"/>
                <a:gd name="connsiteY33" fmla="*/ 182951 h 2695575"/>
                <a:gd name="connsiteX34" fmla="*/ 2925345 w 4257675"/>
                <a:gd name="connsiteY34" fmla="*/ 188666 h 2695575"/>
                <a:gd name="connsiteX35" fmla="*/ 2769135 w 4257675"/>
                <a:gd name="connsiteY35" fmla="*/ 198191 h 2695575"/>
                <a:gd name="connsiteX36" fmla="*/ 2455762 w 4257675"/>
                <a:gd name="connsiteY36" fmla="*/ 151519 h 2695575"/>
                <a:gd name="connsiteX37" fmla="*/ 2336700 w 4257675"/>
                <a:gd name="connsiteY37" fmla="*/ 131516 h 2695575"/>
                <a:gd name="connsiteX38" fmla="*/ 2236687 w 4257675"/>
                <a:gd name="connsiteY38" fmla="*/ 116276 h 2695575"/>
                <a:gd name="connsiteX39" fmla="*/ 2049045 w 4257675"/>
                <a:gd name="connsiteY39" fmla="*/ 83891 h 2695575"/>
                <a:gd name="connsiteX40" fmla="*/ 1922362 w 4257675"/>
                <a:gd name="connsiteY40" fmla="*/ 43886 h 2695575"/>
                <a:gd name="connsiteX41" fmla="*/ 1796632 w 4257675"/>
                <a:gd name="connsiteY41" fmla="*/ 7691 h 2695575"/>
                <a:gd name="connsiteX42" fmla="*/ 1724242 w 4257675"/>
                <a:gd name="connsiteY42" fmla="*/ 27694 h 2695575"/>
                <a:gd name="connsiteX43" fmla="*/ 1678522 w 4257675"/>
                <a:gd name="connsiteY43" fmla="*/ 52459 h 2695575"/>
                <a:gd name="connsiteX44" fmla="*/ 1649947 w 4257675"/>
                <a:gd name="connsiteY44" fmla="*/ 64841 h 2695575"/>
                <a:gd name="connsiteX45" fmla="*/ 1492785 w 4257675"/>
                <a:gd name="connsiteY45" fmla="*/ 144851 h 2695575"/>
                <a:gd name="connsiteX46" fmla="*/ 1271805 w 4257675"/>
                <a:gd name="connsiteY46" fmla="*/ 318206 h 2695575"/>
                <a:gd name="connsiteX47" fmla="*/ 1232752 w 4257675"/>
                <a:gd name="connsiteY47" fmla="*/ 426791 h 2695575"/>
                <a:gd name="connsiteX48" fmla="*/ 1220370 w 4257675"/>
                <a:gd name="connsiteY48" fmla="*/ 487751 h 2695575"/>
                <a:gd name="connsiteX49" fmla="*/ 1204177 w 4257675"/>
                <a:gd name="connsiteY49" fmla="*/ 562999 h 2695575"/>
                <a:gd name="connsiteX50" fmla="*/ 1170840 w 4257675"/>
                <a:gd name="connsiteY50" fmla="*/ 691586 h 2695575"/>
                <a:gd name="connsiteX51" fmla="*/ 1127977 w 4257675"/>
                <a:gd name="connsiteY51" fmla="*/ 767786 h 2695575"/>
                <a:gd name="connsiteX52" fmla="*/ 1127025 w 4257675"/>
                <a:gd name="connsiteY52" fmla="*/ 770644 h 2695575"/>
                <a:gd name="connsiteX53" fmla="*/ 1123215 w 4257675"/>
                <a:gd name="connsiteY53" fmla="*/ 779216 h 2695575"/>
                <a:gd name="connsiteX54" fmla="*/ 1120357 w 4257675"/>
                <a:gd name="connsiteY54" fmla="*/ 784931 h 2695575"/>
                <a:gd name="connsiteX55" fmla="*/ 1116547 w 4257675"/>
                <a:gd name="connsiteY55" fmla="*/ 792551 h 2695575"/>
                <a:gd name="connsiteX56" fmla="*/ 1112737 w 4257675"/>
                <a:gd name="connsiteY56" fmla="*/ 800171 h 2695575"/>
                <a:gd name="connsiteX57" fmla="*/ 1109880 w 4257675"/>
                <a:gd name="connsiteY57" fmla="*/ 805886 h 2695575"/>
                <a:gd name="connsiteX58" fmla="*/ 1105117 w 4257675"/>
                <a:gd name="connsiteY58" fmla="*/ 814459 h 2695575"/>
                <a:gd name="connsiteX59" fmla="*/ 1103212 w 4257675"/>
                <a:gd name="connsiteY59" fmla="*/ 818269 h 2695575"/>
                <a:gd name="connsiteX60" fmla="*/ 1095592 w 4257675"/>
                <a:gd name="connsiteY60" fmla="*/ 828746 h 2695575"/>
                <a:gd name="connsiteX61" fmla="*/ 1094640 w 4257675"/>
                <a:gd name="connsiteY61" fmla="*/ 829699 h 2695575"/>
                <a:gd name="connsiteX62" fmla="*/ 1086067 w 4257675"/>
                <a:gd name="connsiteY62" fmla="*/ 840176 h 2695575"/>
                <a:gd name="connsiteX63" fmla="*/ 1076542 w 4257675"/>
                <a:gd name="connsiteY63" fmla="*/ 849701 h 2695575"/>
                <a:gd name="connsiteX64" fmla="*/ 1066065 w 4257675"/>
                <a:gd name="connsiteY64" fmla="*/ 858274 h 2695575"/>
                <a:gd name="connsiteX65" fmla="*/ 1066065 w 4257675"/>
                <a:gd name="connsiteY65" fmla="*/ 858274 h 2695575"/>
                <a:gd name="connsiteX66" fmla="*/ 1066065 w 4257675"/>
                <a:gd name="connsiteY66" fmla="*/ 858274 h 2695575"/>
                <a:gd name="connsiteX67" fmla="*/ 1057492 w 4257675"/>
                <a:gd name="connsiteY67" fmla="*/ 864941 h 2695575"/>
                <a:gd name="connsiteX68" fmla="*/ 985102 w 4257675"/>
                <a:gd name="connsiteY68" fmla="*/ 894469 h 2695575"/>
                <a:gd name="connsiteX69" fmla="*/ 878422 w 4257675"/>
                <a:gd name="connsiteY69" fmla="*/ 930664 h 2695575"/>
                <a:gd name="connsiteX70" fmla="*/ 781267 w 4257675"/>
                <a:gd name="connsiteY70" fmla="*/ 911614 h 2695575"/>
                <a:gd name="connsiteX71" fmla="*/ 718402 w 4257675"/>
                <a:gd name="connsiteY71" fmla="*/ 893516 h 2695575"/>
                <a:gd name="connsiteX72" fmla="*/ 706972 w 4257675"/>
                <a:gd name="connsiteY72" fmla="*/ 892564 h 2695575"/>
                <a:gd name="connsiteX73" fmla="*/ 521234 w 4257675"/>
                <a:gd name="connsiteY73" fmla="*/ 892564 h 2695575"/>
                <a:gd name="connsiteX74" fmla="*/ 408840 w 4257675"/>
                <a:gd name="connsiteY74" fmla="*/ 967811 h 2695575"/>
                <a:gd name="connsiteX75" fmla="*/ 381217 w 4257675"/>
                <a:gd name="connsiteY75" fmla="*/ 990671 h 2695575"/>
                <a:gd name="connsiteX76" fmla="*/ 308827 w 4257675"/>
                <a:gd name="connsiteY76" fmla="*/ 1090684 h 2695575"/>
                <a:gd name="connsiteX77" fmla="*/ 193575 w 4257675"/>
                <a:gd name="connsiteY77" fmla="*/ 1244989 h 2695575"/>
                <a:gd name="connsiteX78" fmla="*/ 76417 w 4257675"/>
                <a:gd name="connsiteY78" fmla="*/ 1331666 h 2695575"/>
                <a:gd name="connsiteX79" fmla="*/ 22125 w 4257675"/>
                <a:gd name="connsiteY79" fmla="*/ 1368814 h 2695575"/>
                <a:gd name="connsiteX80" fmla="*/ 12600 w 4257675"/>
                <a:gd name="connsiteY80" fmla="*/ 1405009 h 2695575"/>
                <a:gd name="connsiteX81" fmla="*/ 11647 w 4257675"/>
                <a:gd name="connsiteY81" fmla="*/ 1435489 h 2695575"/>
                <a:gd name="connsiteX82" fmla="*/ 18315 w 4257675"/>
                <a:gd name="connsiteY82" fmla="*/ 1454539 h 2695575"/>
                <a:gd name="connsiteX83" fmla="*/ 30697 w 4257675"/>
                <a:gd name="connsiteY83" fmla="*/ 1519309 h 2695575"/>
                <a:gd name="connsiteX84" fmla="*/ 19267 w 4257675"/>
                <a:gd name="connsiteY84" fmla="*/ 1576459 h 2695575"/>
                <a:gd name="connsiteX85" fmla="*/ 10695 w 4257675"/>
                <a:gd name="connsiteY85" fmla="*/ 1660279 h 2695575"/>
                <a:gd name="connsiteX86" fmla="*/ 79275 w 4257675"/>
                <a:gd name="connsiteY86" fmla="*/ 1767911 h 2695575"/>
                <a:gd name="connsiteX87" fmla="*/ 131662 w 4257675"/>
                <a:gd name="connsiteY87" fmla="*/ 1844111 h 2695575"/>
                <a:gd name="connsiteX88" fmla="*/ 152617 w 4257675"/>
                <a:gd name="connsiteY88" fmla="*/ 1920311 h 2695575"/>
                <a:gd name="connsiteX89" fmla="*/ 172620 w 4257675"/>
                <a:gd name="connsiteY89" fmla="*/ 1963174 h 2695575"/>
                <a:gd name="connsiteX90" fmla="*/ 308827 w 4257675"/>
                <a:gd name="connsiteY90" fmla="*/ 1969841 h 2695575"/>
                <a:gd name="connsiteX91" fmla="*/ 439320 w 4257675"/>
                <a:gd name="connsiteY91" fmla="*/ 1970794 h 2695575"/>
                <a:gd name="connsiteX92" fmla="*/ 551715 w 4257675"/>
                <a:gd name="connsiteY92" fmla="*/ 1991749 h 2695575"/>
                <a:gd name="connsiteX93" fmla="*/ 714592 w 4257675"/>
                <a:gd name="connsiteY93" fmla="*/ 2018419 h 2695575"/>
                <a:gd name="connsiteX94" fmla="*/ 905092 w 4257675"/>
                <a:gd name="connsiteY94" fmla="*/ 2015561 h 2695575"/>
                <a:gd name="connsiteX95" fmla="*/ 1064160 w 4257675"/>
                <a:gd name="connsiteY95" fmla="*/ 2010799 h 2695575"/>
                <a:gd name="connsiteX96" fmla="*/ 1193700 w 4257675"/>
                <a:gd name="connsiteY96" fmla="*/ 2018419 h 2695575"/>
                <a:gd name="connsiteX97" fmla="*/ 1457542 w 4257675"/>
                <a:gd name="connsiteY97" fmla="*/ 2099381 h 2695575"/>
                <a:gd name="connsiteX98" fmla="*/ 1544220 w 4257675"/>
                <a:gd name="connsiteY98" fmla="*/ 2134624 h 2695575"/>
                <a:gd name="connsiteX99" fmla="*/ 1607085 w 4257675"/>
                <a:gd name="connsiteY99" fmla="*/ 2158436 h 2695575"/>
                <a:gd name="connsiteX100" fmla="*/ 1929982 w 4257675"/>
                <a:gd name="connsiteY100" fmla="*/ 2298454 h 2695575"/>
                <a:gd name="connsiteX101" fmla="*/ 2123340 w 4257675"/>
                <a:gd name="connsiteY101" fmla="*/ 2434661 h 2695575"/>
                <a:gd name="connsiteX102" fmla="*/ 2291932 w 4257675"/>
                <a:gd name="connsiteY102" fmla="*/ 2554677 h 2695575"/>
                <a:gd name="connsiteX103" fmla="*/ 2358607 w 4257675"/>
                <a:gd name="connsiteY103" fmla="*/ 2594681 h 2695575"/>
                <a:gd name="connsiteX104" fmla="*/ 2604352 w 4257675"/>
                <a:gd name="connsiteY104" fmla="*/ 2693741 h 2695575"/>
                <a:gd name="connsiteX105" fmla="*/ 2823427 w 4257675"/>
                <a:gd name="connsiteY105" fmla="*/ 2517529 h 2695575"/>
                <a:gd name="connsiteX106" fmla="*/ 2850097 w 4257675"/>
                <a:gd name="connsiteY106" fmla="*/ 2486096 h 2695575"/>
                <a:gd name="connsiteX107" fmla="*/ 3033929 w 4257675"/>
                <a:gd name="connsiteY107" fmla="*/ 2219396 h 2695575"/>
                <a:gd name="connsiteX108" fmla="*/ 3114892 w 4257675"/>
                <a:gd name="connsiteY108" fmla="*/ 2090809 h 2695575"/>
                <a:gd name="connsiteX109" fmla="*/ 3543517 w 4257675"/>
                <a:gd name="connsiteY109" fmla="*/ 1396436 h 2695575"/>
                <a:gd name="connsiteX110" fmla="*/ 3690202 w 4257675"/>
                <a:gd name="connsiteY110" fmla="*/ 1150691 h 2695575"/>
                <a:gd name="connsiteX111" fmla="*/ 3729254 w 4257675"/>
                <a:gd name="connsiteY111" fmla="*/ 1083064 h 2695575"/>
                <a:gd name="connsiteX112" fmla="*/ 3812122 w 4257675"/>
                <a:gd name="connsiteY112" fmla="*/ 933521 h 2695575"/>
                <a:gd name="connsiteX113" fmla="*/ 3992145 w 4257675"/>
                <a:gd name="connsiteY113" fmla="*/ 623959 h 2695575"/>
                <a:gd name="connsiteX114" fmla="*/ 4142640 w 4257675"/>
                <a:gd name="connsiteY114" fmla="*/ 449651 h 2695575"/>
                <a:gd name="connsiteX115" fmla="*/ 4253130 w 4257675"/>
                <a:gd name="connsiteY115" fmla="*/ 316301 h 2695575"/>
                <a:gd name="connsiteX116" fmla="*/ 4235032 w 4257675"/>
                <a:gd name="connsiteY116" fmla="*/ 311539 h 2695575"/>
                <a:gd name="connsiteX117" fmla="*/ 4221697 w 4257675"/>
                <a:gd name="connsiteY117" fmla="*/ 321064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57675" h="2695575">
                  <a:moveTo>
                    <a:pt x="4221697" y="321064"/>
                  </a:moveTo>
                  <a:cubicBezTo>
                    <a:pt x="4221697" y="321064"/>
                    <a:pt x="4220745" y="322016"/>
                    <a:pt x="4220745" y="322016"/>
                  </a:cubicBezTo>
                  <a:cubicBezTo>
                    <a:pt x="4220745" y="322016"/>
                    <a:pt x="4219792" y="322969"/>
                    <a:pt x="4219792" y="322969"/>
                  </a:cubicBezTo>
                  <a:cubicBezTo>
                    <a:pt x="4216935" y="324874"/>
                    <a:pt x="4215030" y="327731"/>
                    <a:pt x="4212172" y="329636"/>
                  </a:cubicBezTo>
                  <a:cubicBezTo>
                    <a:pt x="4211220" y="330589"/>
                    <a:pt x="4209315" y="332494"/>
                    <a:pt x="4208363" y="333446"/>
                  </a:cubicBezTo>
                  <a:cubicBezTo>
                    <a:pt x="4193122" y="345829"/>
                    <a:pt x="4177882" y="357259"/>
                    <a:pt x="4162642" y="365831"/>
                  </a:cubicBezTo>
                  <a:cubicBezTo>
                    <a:pt x="4149307" y="373451"/>
                    <a:pt x="4135972" y="380119"/>
                    <a:pt x="4123590" y="383929"/>
                  </a:cubicBezTo>
                  <a:cubicBezTo>
                    <a:pt x="4123590" y="383929"/>
                    <a:pt x="4122637" y="383929"/>
                    <a:pt x="4122637" y="383929"/>
                  </a:cubicBezTo>
                  <a:cubicBezTo>
                    <a:pt x="4112160" y="387739"/>
                    <a:pt x="4101682" y="390596"/>
                    <a:pt x="4092157" y="392501"/>
                  </a:cubicBezTo>
                  <a:cubicBezTo>
                    <a:pt x="4091204" y="392501"/>
                    <a:pt x="4090252" y="392501"/>
                    <a:pt x="4089300" y="393454"/>
                  </a:cubicBezTo>
                  <a:cubicBezTo>
                    <a:pt x="4086442" y="394406"/>
                    <a:pt x="4083585" y="394406"/>
                    <a:pt x="4080727" y="394406"/>
                  </a:cubicBezTo>
                  <a:cubicBezTo>
                    <a:pt x="4079775" y="394406"/>
                    <a:pt x="4077870" y="394406"/>
                    <a:pt x="4076917" y="395359"/>
                  </a:cubicBezTo>
                  <a:cubicBezTo>
                    <a:pt x="4074060" y="395359"/>
                    <a:pt x="4071202" y="396311"/>
                    <a:pt x="4069297" y="396311"/>
                  </a:cubicBezTo>
                  <a:cubicBezTo>
                    <a:pt x="4068345" y="396311"/>
                    <a:pt x="4067392" y="396311"/>
                    <a:pt x="4066440" y="396311"/>
                  </a:cubicBezTo>
                  <a:cubicBezTo>
                    <a:pt x="4023577" y="399169"/>
                    <a:pt x="3985477" y="386786"/>
                    <a:pt x="3954997" y="372499"/>
                  </a:cubicBezTo>
                  <a:cubicBezTo>
                    <a:pt x="3954045" y="371546"/>
                    <a:pt x="3952140" y="371546"/>
                    <a:pt x="3951187" y="370594"/>
                  </a:cubicBezTo>
                  <a:cubicBezTo>
                    <a:pt x="3944520" y="367736"/>
                    <a:pt x="3937852" y="364879"/>
                    <a:pt x="3932137" y="361069"/>
                  </a:cubicBezTo>
                  <a:cubicBezTo>
                    <a:pt x="3931185" y="360116"/>
                    <a:pt x="3929279" y="360116"/>
                    <a:pt x="3928327" y="359164"/>
                  </a:cubicBezTo>
                  <a:cubicBezTo>
                    <a:pt x="3921660" y="355354"/>
                    <a:pt x="3914992" y="351544"/>
                    <a:pt x="3908325" y="348686"/>
                  </a:cubicBezTo>
                  <a:cubicBezTo>
                    <a:pt x="3908325" y="348686"/>
                    <a:pt x="3908325" y="348686"/>
                    <a:pt x="3907372" y="348686"/>
                  </a:cubicBezTo>
                  <a:cubicBezTo>
                    <a:pt x="3906420" y="348686"/>
                    <a:pt x="3905467" y="347734"/>
                    <a:pt x="3905467" y="347734"/>
                  </a:cubicBezTo>
                  <a:cubicBezTo>
                    <a:pt x="3897847" y="343924"/>
                    <a:pt x="3890227" y="339161"/>
                    <a:pt x="3882607" y="335351"/>
                  </a:cubicBezTo>
                  <a:cubicBezTo>
                    <a:pt x="3879750" y="334399"/>
                    <a:pt x="3876892" y="332494"/>
                    <a:pt x="3874035" y="331541"/>
                  </a:cubicBezTo>
                  <a:cubicBezTo>
                    <a:pt x="3874035" y="331541"/>
                    <a:pt x="3873082" y="331541"/>
                    <a:pt x="3873082" y="331541"/>
                  </a:cubicBezTo>
                  <a:cubicBezTo>
                    <a:pt x="3862604" y="326779"/>
                    <a:pt x="3851175" y="322016"/>
                    <a:pt x="3840697" y="318206"/>
                  </a:cubicBezTo>
                  <a:cubicBezTo>
                    <a:pt x="3836887" y="317254"/>
                    <a:pt x="3833077" y="315349"/>
                    <a:pt x="3829267" y="314396"/>
                  </a:cubicBezTo>
                  <a:cubicBezTo>
                    <a:pt x="3828315" y="314396"/>
                    <a:pt x="3828315" y="314396"/>
                    <a:pt x="3827362" y="314396"/>
                  </a:cubicBezTo>
                  <a:cubicBezTo>
                    <a:pt x="3824504" y="313444"/>
                    <a:pt x="3821647" y="312491"/>
                    <a:pt x="3818790" y="312491"/>
                  </a:cubicBezTo>
                  <a:cubicBezTo>
                    <a:pt x="3817837" y="312491"/>
                    <a:pt x="3817837" y="312491"/>
                    <a:pt x="3816885" y="312491"/>
                  </a:cubicBezTo>
                  <a:cubicBezTo>
                    <a:pt x="3782595" y="312491"/>
                    <a:pt x="3745447" y="309634"/>
                    <a:pt x="3699727" y="302966"/>
                  </a:cubicBezTo>
                  <a:cubicBezTo>
                    <a:pt x="3634957" y="293441"/>
                    <a:pt x="3548279" y="271534"/>
                    <a:pt x="3465412" y="250579"/>
                  </a:cubicBezTo>
                  <a:cubicBezTo>
                    <a:pt x="3395879" y="233434"/>
                    <a:pt x="3330157" y="216289"/>
                    <a:pt x="3279675" y="207716"/>
                  </a:cubicBezTo>
                  <a:cubicBezTo>
                    <a:pt x="3204427" y="194381"/>
                    <a:pt x="3150135" y="186761"/>
                    <a:pt x="3093937" y="182951"/>
                  </a:cubicBezTo>
                  <a:lnTo>
                    <a:pt x="2965350" y="182951"/>
                  </a:lnTo>
                  <a:cubicBezTo>
                    <a:pt x="2952015" y="184856"/>
                    <a:pt x="2938679" y="186761"/>
                    <a:pt x="2925345" y="188666"/>
                  </a:cubicBezTo>
                  <a:cubicBezTo>
                    <a:pt x="2883435" y="195334"/>
                    <a:pt x="2836762" y="202954"/>
                    <a:pt x="2769135" y="198191"/>
                  </a:cubicBezTo>
                  <a:cubicBezTo>
                    <a:pt x="2687220" y="192476"/>
                    <a:pt x="2564347" y="170569"/>
                    <a:pt x="2455762" y="151519"/>
                  </a:cubicBezTo>
                  <a:cubicBezTo>
                    <a:pt x="2411947" y="143899"/>
                    <a:pt x="2370990" y="136279"/>
                    <a:pt x="2336700" y="131516"/>
                  </a:cubicBezTo>
                  <a:cubicBezTo>
                    <a:pt x="2299552" y="125801"/>
                    <a:pt x="2267167" y="121039"/>
                    <a:pt x="2236687" y="116276"/>
                  </a:cubicBezTo>
                  <a:cubicBezTo>
                    <a:pt x="2170012" y="106751"/>
                    <a:pt x="2112862" y="98179"/>
                    <a:pt x="2049045" y="83891"/>
                  </a:cubicBezTo>
                  <a:cubicBezTo>
                    <a:pt x="2007135" y="74366"/>
                    <a:pt x="1964272" y="59126"/>
                    <a:pt x="1922362" y="43886"/>
                  </a:cubicBezTo>
                  <a:cubicBezTo>
                    <a:pt x="1873785" y="26741"/>
                    <a:pt x="1828065" y="10549"/>
                    <a:pt x="1796632" y="7691"/>
                  </a:cubicBezTo>
                  <a:cubicBezTo>
                    <a:pt x="1762342" y="4834"/>
                    <a:pt x="1749007" y="13406"/>
                    <a:pt x="1724242" y="27694"/>
                  </a:cubicBezTo>
                  <a:cubicBezTo>
                    <a:pt x="1711860" y="35314"/>
                    <a:pt x="1697572" y="43886"/>
                    <a:pt x="1678522" y="52459"/>
                  </a:cubicBezTo>
                  <a:cubicBezTo>
                    <a:pt x="1668997" y="56269"/>
                    <a:pt x="1660425" y="60079"/>
                    <a:pt x="1649947" y="64841"/>
                  </a:cubicBezTo>
                  <a:cubicBezTo>
                    <a:pt x="1602322" y="84844"/>
                    <a:pt x="1548030" y="108656"/>
                    <a:pt x="1492785" y="144851"/>
                  </a:cubicBezTo>
                  <a:cubicBezTo>
                    <a:pt x="1440397" y="179141"/>
                    <a:pt x="1318477" y="259151"/>
                    <a:pt x="1271805" y="318206"/>
                  </a:cubicBezTo>
                  <a:cubicBezTo>
                    <a:pt x="1244182" y="353449"/>
                    <a:pt x="1238467" y="386786"/>
                    <a:pt x="1232752" y="426791"/>
                  </a:cubicBezTo>
                  <a:cubicBezTo>
                    <a:pt x="1229895" y="445841"/>
                    <a:pt x="1227037" y="465844"/>
                    <a:pt x="1220370" y="487751"/>
                  </a:cubicBezTo>
                  <a:cubicBezTo>
                    <a:pt x="1213702" y="510611"/>
                    <a:pt x="1208940" y="536329"/>
                    <a:pt x="1204177" y="562999"/>
                  </a:cubicBezTo>
                  <a:cubicBezTo>
                    <a:pt x="1196557" y="607766"/>
                    <a:pt x="1187985" y="653486"/>
                    <a:pt x="1170840" y="691586"/>
                  </a:cubicBezTo>
                  <a:cubicBezTo>
                    <a:pt x="1158457" y="719209"/>
                    <a:pt x="1144170" y="744926"/>
                    <a:pt x="1127977" y="767786"/>
                  </a:cubicBezTo>
                  <a:cubicBezTo>
                    <a:pt x="1127977" y="768739"/>
                    <a:pt x="1127025" y="769691"/>
                    <a:pt x="1127025" y="770644"/>
                  </a:cubicBezTo>
                  <a:cubicBezTo>
                    <a:pt x="1126072" y="773501"/>
                    <a:pt x="1125120" y="776359"/>
                    <a:pt x="1123215" y="779216"/>
                  </a:cubicBezTo>
                  <a:cubicBezTo>
                    <a:pt x="1122262" y="781121"/>
                    <a:pt x="1121310" y="783026"/>
                    <a:pt x="1120357" y="784931"/>
                  </a:cubicBezTo>
                  <a:cubicBezTo>
                    <a:pt x="1119405" y="787789"/>
                    <a:pt x="1118452" y="789694"/>
                    <a:pt x="1116547" y="792551"/>
                  </a:cubicBezTo>
                  <a:cubicBezTo>
                    <a:pt x="1115595" y="795409"/>
                    <a:pt x="1113690" y="797314"/>
                    <a:pt x="1112737" y="800171"/>
                  </a:cubicBezTo>
                  <a:cubicBezTo>
                    <a:pt x="1111785" y="802076"/>
                    <a:pt x="1110832" y="803981"/>
                    <a:pt x="1109880" y="805886"/>
                  </a:cubicBezTo>
                  <a:cubicBezTo>
                    <a:pt x="1107975" y="808744"/>
                    <a:pt x="1106070" y="811601"/>
                    <a:pt x="1105117" y="814459"/>
                  </a:cubicBezTo>
                  <a:cubicBezTo>
                    <a:pt x="1104165" y="815411"/>
                    <a:pt x="1103212" y="817316"/>
                    <a:pt x="1103212" y="818269"/>
                  </a:cubicBezTo>
                  <a:cubicBezTo>
                    <a:pt x="1101307" y="822079"/>
                    <a:pt x="1098450" y="824936"/>
                    <a:pt x="1095592" y="828746"/>
                  </a:cubicBezTo>
                  <a:cubicBezTo>
                    <a:pt x="1095592" y="828746"/>
                    <a:pt x="1094640" y="829699"/>
                    <a:pt x="1094640" y="829699"/>
                  </a:cubicBezTo>
                  <a:cubicBezTo>
                    <a:pt x="1091782" y="833509"/>
                    <a:pt x="1088925" y="837319"/>
                    <a:pt x="1086067" y="840176"/>
                  </a:cubicBezTo>
                  <a:cubicBezTo>
                    <a:pt x="1083210" y="843986"/>
                    <a:pt x="1079400" y="846844"/>
                    <a:pt x="1076542" y="849701"/>
                  </a:cubicBezTo>
                  <a:cubicBezTo>
                    <a:pt x="1073685" y="852559"/>
                    <a:pt x="1069875" y="855416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3207" y="860179"/>
                    <a:pt x="1060350" y="863036"/>
                    <a:pt x="1057492" y="864941"/>
                  </a:cubicBezTo>
                  <a:cubicBezTo>
                    <a:pt x="1037490" y="878276"/>
                    <a:pt x="1013677" y="887801"/>
                    <a:pt x="985102" y="894469"/>
                  </a:cubicBezTo>
                  <a:cubicBezTo>
                    <a:pt x="948907" y="913519"/>
                    <a:pt x="910807" y="926854"/>
                    <a:pt x="878422" y="930664"/>
                  </a:cubicBezTo>
                  <a:cubicBezTo>
                    <a:pt x="841275" y="935426"/>
                    <a:pt x="810795" y="923044"/>
                    <a:pt x="781267" y="911614"/>
                  </a:cubicBezTo>
                  <a:cubicBezTo>
                    <a:pt x="760312" y="903041"/>
                    <a:pt x="741262" y="895421"/>
                    <a:pt x="718402" y="893516"/>
                  </a:cubicBezTo>
                  <a:lnTo>
                    <a:pt x="706972" y="892564"/>
                  </a:lnTo>
                  <a:cubicBezTo>
                    <a:pt x="649822" y="886849"/>
                    <a:pt x="571717" y="878276"/>
                    <a:pt x="521234" y="892564"/>
                  </a:cubicBezTo>
                  <a:cubicBezTo>
                    <a:pt x="484087" y="903041"/>
                    <a:pt x="438367" y="942094"/>
                    <a:pt x="408840" y="967811"/>
                  </a:cubicBezTo>
                  <a:cubicBezTo>
                    <a:pt x="398362" y="977336"/>
                    <a:pt x="388837" y="984956"/>
                    <a:pt x="381217" y="990671"/>
                  </a:cubicBezTo>
                  <a:cubicBezTo>
                    <a:pt x="365025" y="1009721"/>
                    <a:pt x="337402" y="1048774"/>
                    <a:pt x="308827" y="1090684"/>
                  </a:cubicBezTo>
                  <a:cubicBezTo>
                    <a:pt x="270727" y="1145929"/>
                    <a:pt x="226912" y="1208794"/>
                    <a:pt x="193575" y="1244989"/>
                  </a:cubicBezTo>
                  <a:cubicBezTo>
                    <a:pt x="156427" y="1284994"/>
                    <a:pt x="112612" y="1310711"/>
                    <a:pt x="76417" y="1331666"/>
                  </a:cubicBezTo>
                  <a:cubicBezTo>
                    <a:pt x="53557" y="1345001"/>
                    <a:pt x="32602" y="1357384"/>
                    <a:pt x="22125" y="1368814"/>
                  </a:cubicBezTo>
                  <a:cubicBezTo>
                    <a:pt x="10695" y="1381196"/>
                    <a:pt x="11647" y="1389769"/>
                    <a:pt x="12600" y="1405009"/>
                  </a:cubicBezTo>
                  <a:cubicBezTo>
                    <a:pt x="13552" y="1413581"/>
                    <a:pt x="14505" y="1425011"/>
                    <a:pt x="11647" y="1435489"/>
                  </a:cubicBezTo>
                  <a:cubicBezTo>
                    <a:pt x="12600" y="1441204"/>
                    <a:pt x="15457" y="1447871"/>
                    <a:pt x="18315" y="1454539"/>
                  </a:cubicBezTo>
                  <a:cubicBezTo>
                    <a:pt x="24982" y="1470731"/>
                    <a:pt x="33555" y="1491686"/>
                    <a:pt x="30697" y="1519309"/>
                  </a:cubicBezTo>
                  <a:cubicBezTo>
                    <a:pt x="30697" y="1538359"/>
                    <a:pt x="24982" y="1556456"/>
                    <a:pt x="19267" y="1576459"/>
                  </a:cubicBezTo>
                  <a:cubicBezTo>
                    <a:pt x="10695" y="1604081"/>
                    <a:pt x="2122" y="1633609"/>
                    <a:pt x="10695" y="1660279"/>
                  </a:cubicBezTo>
                  <a:cubicBezTo>
                    <a:pt x="19267" y="1689806"/>
                    <a:pt x="51652" y="1731716"/>
                    <a:pt x="79275" y="1767911"/>
                  </a:cubicBezTo>
                  <a:cubicBezTo>
                    <a:pt x="99277" y="1794581"/>
                    <a:pt x="119280" y="1820299"/>
                    <a:pt x="131662" y="1844111"/>
                  </a:cubicBezTo>
                  <a:cubicBezTo>
                    <a:pt x="146902" y="1871734"/>
                    <a:pt x="149759" y="1898404"/>
                    <a:pt x="152617" y="1920311"/>
                  </a:cubicBezTo>
                  <a:cubicBezTo>
                    <a:pt x="156427" y="1950791"/>
                    <a:pt x="158332" y="1957459"/>
                    <a:pt x="172620" y="1963174"/>
                  </a:cubicBezTo>
                  <a:cubicBezTo>
                    <a:pt x="198337" y="1973651"/>
                    <a:pt x="254534" y="1971746"/>
                    <a:pt x="308827" y="1969841"/>
                  </a:cubicBezTo>
                  <a:cubicBezTo>
                    <a:pt x="353595" y="1967936"/>
                    <a:pt x="399315" y="1966031"/>
                    <a:pt x="439320" y="1970794"/>
                  </a:cubicBezTo>
                  <a:cubicBezTo>
                    <a:pt x="481230" y="1975556"/>
                    <a:pt x="515520" y="1983176"/>
                    <a:pt x="551715" y="1991749"/>
                  </a:cubicBezTo>
                  <a:cubicBezTo>
                    <a:pt x="597434" y="2002226"/>
                    <a:pt x="646012" y="2013656"/>
                    <a:pt x="714592" y="2018419"/>
                  </a:cubicBezTo>
                  <a:cubicBezTo>
                    <a:pt x="766027" y="2021276"/>
                    <a:pt x="833655" y="2018419"/>
                    <a:pt x="905092" y="2015561"/>
                  </a:cubicBezTo>
                  <a:cubicBezTo>
                    <a:pt x="958432" y="2013656"/>
                    <a:pt x="1012725" y="2010799"/>
                    <a:pt x="1064160" y="2010799"/>
                  </a:cubicBezTo>
                  <a:cubicBezTo>
                    <a:pt x="1110832" y="2010799"/>
                    <a:pt x="1154647" y="2012704"/>
                    <a:pt x="1193700" y="2018419"/>
                  </a:cubicBezTo>
                  <a:cubicBezTo>
                    <a:pt x="1299427" y="2032706"/>
                    <a:pt x="1376580" y="2065091"/>
                    <a:pt x="1457542" y="2099381"/>
                  </a:cubicBezTo>
                  <a:cubicBezTo>
                    <a:pt x="1485165" y="2110811"/>
                    <a:pt x="1513740" y="2123194"/>
                    <a:pt x="1544220" y="2134624"/>
                  </a:cubicBezTo>
                  <a:cubicBezTo>
                    <a:pt x="1565175" y="2142244"/>
                    <a:pt x="1586129" y="2150816"/>
                    <a:pt x="1607085" y="2158436"/>
                  </a:cubicBezTo>
                  <a:cubicBezTo>
                    <a:pt x="1713765" y="2198441"/>
                    <a:pt x="1824254" y="2239399"/>
                    <a:pt x="1929982" y="2298454"/>
                  </a:cubicBezTo>
                  <a:cubicBezTo>
                    <a:pt x="1995704" y="2335602"/>
                    <a:pt x="2060475" y="2386084"/>
                    <a:pt x="2123340" y="2434661"/>
                  </a:cubicBezTo>
                  <a:cubicBezTo>
                    <a:pt x="2182395" y="2480381"/>
                    <a:pt x="2237640" y="2524196"/>
                    <a:pt x="2291932" y="2554677"/>
                  </a:cubicBezTo>
                  <a:cubicBezTo>
                    <a:pt x="2313840" y="2567059"/>
                    <a:pt x="2336700" y="2581346"/>
                    <a:pt x="2358607" y="2594681"/>
                  </a:cubicBezTo>
                  <a:cubicBezTo>
                    <a:pt x="2445285" y="2648021"/>
                    <a:pt x="2534820" y="2702314"/>
                    <a:pt x="2604352" y="2693741"/>
                  </a:cubicBezTo>
                  <a:cubicBezTo>
                    <a:pt x="2681504" y="2684216"/>
                    <a:pt x="2750085" y="2603254"/>
                    <a:pt x="2823427" y="2517529"/>
                  </a:cubicBezTo>
                  <a:cubicBezTo>
                    <a:pt x="2832000" y="2507052"/>
                    <a:pt x="2841525" y="2496574"/>
                    <a:pt x="2850097" y="2486096"/>
                  </a:cubicBezTo>
                  <a:cubicBezTo>
                    <a:pt x="2913915" y="2411802"/>
                    <a:pt x="2964397" y="2330839"/>
                    <a:pt x="3033929" y="2219396"/>
                  </a:cubicBezTo>
                  <a:cubicBezTo>
                    <a:pt x="3057742" y="2181296"/>
                    <a:pt x="3084412" y="2137481"/>
                    <a:pt x="3114892" y="2090809"/>
                  </a:cubicBezTo>
                  <a:cubicBezTo>
                    <a:pt x="3234907" y="1902214"/>
                    <a:pt x="3454935" y="1542169"/>
                    <a:pt x="3543517" y="1396436"/>
                  </a:cubicBezTo>
                  <a:cubicBezTo>
                    <a:pt x="3624479" y="1263086"/>
                    <a:pt x="3646387" y="1225939"/>
                    <a:pt x="3690202" y="1150691"/>
                  </a:cubicBezTo>
                  <a:cubicBezTo>
                    <a:pt x="3701632" y="1131641"/>
                    <a:pt x="3714015" y="1109734"/>
                    <a:pt x="3729254" y="1083064"/>
                  </a:cubicBezTo>
                  <a:cubicBezTo>
                    <a:pt x="3754972" y="1039249"/>
                    <a:pt x="3782595" y="987814"/>
                    <a:pt x="3812122" y="933521"/>
                  </a:cubicBezTo>
                  <a:cubicBezTo>
                    <a:pt x="3869272" y="829699"/>
                    <a:pt x="3933090" y="712541"/>
                    <a:pt x="3992145" y="623959"/>
                  </a:cubicBezTo>
                  <a:cubicBezTo>
                    <a:pt x="4032150" y="563951"/>
                    <a:pt x="4090252" y="502991"/>
                    <a:pt x="4142640" y="449651"/>
                  </a:cubicBezTo>
                  <a:cubicBezTo>
                    <a:pt x="4184550" y="405836"/>
                    <a:pt x="4246463" y="341066"/>
                    <a:pt x="4253130" y="316301"/>
                  </a:cubicBezTo>
                  <a:cubicBezTo>
                    <a:pt x="4249320" y="314396"/>
                    <a:pt x="4242652" y="312491"/>
                    <a:pt x="4235032" y="311539"/>
                  </a:cubicBezTo>
                  <a:cubicBezTo>
                    <a:pt x="4230270" y="313444"/>
                    <a:pt x="4225507" y="317254"/>
                    <a:pt x="4221697" y="32106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98E97">
                    <a:shade val="30000"/>
                    <a:satMod val="115000"/>
                  </a:srgbClr>
                </a:gs>
                <a:gs pos="50000">
                  <a:srgbClr val="398E97">
                    <a:shade val="67500"/>
                    <a:satMod val="115000"/>
                  </a:srgbClr>
                </a:gs>
                <a:gs pos="100000">
                  <a:srgbClr val="398E9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xmlns="" id="{6CCB4C07-FDF5-4E74-BCD5-44EEFD50AF5E}"/>
                </a:ext>
              </a:extLst>
            </p:cNvPr>
            <p:cNvSpPr/>
            <p:nvPr/>
          </p:nvSpPr>
          <p:spPr>
            <a:xfrm>
              <a:off x="6583210" y="2276391"/>
              <a:ext cx="1517483" cy="931474"/>
            </a:xfrm>
            <a:custGeom>
              <a:avLst/>
              <a:gdLst>
                <a:gd name="connsiteX0" fmla="*/ 5643087 w 5648325"/>
                <a:gd name="connsiteY0" fmla="*/ 1761845 h 3467100"/>
                <a:gd name="connsiteX1" fmla="*/ 4999197 w 5648325"/>
                <a:gd name="connsiteY1" fmla="*/ 1502765 h 3467100"/>
                <a:gd name="connsiteX2" fmla="*/ 4962049 w 5648325"/>
                <a:gd name="connsiteY2" fmla="*/ 1494192 h 3467100"/>
                <a:gd name="connsiteX3" fmla="*/ 4499134 w 5648325"/>
                <a:gd name="connsiteY3" fmla="*/ 1406562 h 3467100"/>
                <a:gd name="connsiteX4" fmla="*/ 3998119 w 5648325"/>
                <a:gd name="connsiteY4" fmla="*/ 1214157 h 3467100"/>
                <a:gd name="connsiteX5" fmla="*/ 3995261 w 5648325"/>
                <a:gd name="connsiteY5" fmla="*/ 1212252 h 3467100"/>
                <a:gd name="connsiteX6" fmla="*/ 3435192 w 5648325"/>
                <a:gd name="connsiteY6" fmla="*/ 808392 h 3467100"/>
                <a:gd name="connsiteX7" fmla="*/ 2978944 w 5648325"/>
                <a:gd name="connsiteY7" fmla="*/ 475970 h 3467100"/>
                <a:gd name="connsiteX8" fmla="*/ 2702719 w 5648325"/>
                <a:gd name="connsiteY8" fmla="*/ 335000 h 3467100"/>
                <a:gd name="connsiteX9" fmla="*/ 2566511 w 5648325"/>
                <a:gd name="connsiteY9" fmla="*/ 289280 h 3467100"/>
                <a:gd name="connsiteX10" fmla="*/ 2025492 w 5648325"/>
                <a:gd name="connsiteY10" fmla="*/ 107352 h 3467100"/>
                <a:gd name="connsiteX11" fmla="*/ 1734979 w 5648325"/>
                <a:gd name="connsiteY11" fmla="*/ 12102 h 3467100"/>
                <a:gd name="connsiteX12" fmla="*/ 840581 w 5648325"/>
                <a:gd name="connsiteY12" fmla="*/ 129260 h 3467100"/>
                <a:gd name="connsiteX13" fmla="*/ 974884 w 5648325"/>
                <a:gd name="connsiteY13" fmla="*/ 440727 h 3467100"/>
                <a:gd name="connsiteX14" fmla="*/ 997744 w 5648325"/>
                <a:gd name="connsiteY14" fmla="*/ 471207 h 3467100"/>
                <a:gd name="connsiteX15" fmla="*/ 1003459 w 5648325"/>
                <a:gd name="connsiteY15" fmla="*/ 478827 h 3467100"/>
                <a:gd name="connsiteX16" fmla="*/ 1017746 w 5648325"/>
                <a:gd name="connsiteY16" fmla="*/ 496925 h 3467100"/>
                <a:gd name="connsiteX17" fmla="*/ 1021556 w 5648325"/>
                <a:gd name="connsiteY17" fmla="*/ 501687 h 3467100"/>
                <a:gd name="connsiteX18" fmla="*/ 1036796 w 5648325"/>
                <a:gd name="connsiteY18" fmla="*/ 522642 h 3467100"/>
                <a:gd name="connsiteX19" fmla="*/ 1041559 w 5648325"/>
                <a:gd name="connsiteY19" fmla="*/ 529310 h 3467100"/>
                <a:gd name="connsiteX20" fmla="*/ 1054894 w 5648325"/>
                <a:gd name="connsiteY20" fmla="*/ 548360 h 3467100"/>
                <a:gd name="connsiteX21" fmla="*/ 1059656 w 5648325"/>
                <a:gd name="connsiteY21" fmla="*/ 555027 h 3467100"/>
                <a:gd name="connsiteX22" fmla="*/ 1070134 w 5648325"/>
                <a:gd name="connsiteY22" fmla="*/ 569315 h 3467100"/>
                <a:gd name="connsiteX23" fmla="*/ 1073944 w 5648325"/>
                <a:gd name="connsiteY23" fmla="*/ 574077 h 3467100"/>
                <a:gd name="connsiteX24" fmla="*/ 1073944 w 5648325"/>
                <a:gd name="connsiteY24" fmla="*/ 574077 h 3467100"/>
                <a:gd name="connsiteX25" fmla="*/ 1110139 w 5648325"/>
                <a:gd name="connsiteY25" fmla="*/ 633132 h 3467100"/>
                <a:gd name="connsiteX26" fmla="*/ 1112044 w 5648325"/>
                <a:gd name="connsiteY26" fmla="*/ 636942 h 3467100"/>
                <a:gd name="connsiteX27" fmla="*/ 1112996 w 5648325"/>
                <a:gd name="connsiteY27" fmla="*/ 640752 h 3467100"/>
                <a:gd name="connsiteX28" fmla="*/ 1126331 w 5648325"/>
                <a:gd name="connsiteY28" fmla="*/ 727430 h 3467100"/>
                <a:gd name="connsiteX29" fmla="*/ 1190149 w 5648325"/>
                <a:gd name="connsiteY29" fmla="*/ 939837 h 3467100"/>
                <a:gd name="connsiteX30" fmla="*/ 1204436 w 5648325"/>
                <a:gd name="connsiteY30" fmla="*/ 965555 h 3467100"/>
                <a:gd name="connsiteX31" fmla="*/ 1205389 w 5648325"/>
                <a:gd name="connsiteY31" fmla="*/ 966507 h 3467100"/>
                <a:gd name="connsiteX32" fmla="*/ 1206342 w 5648325"/>
                <a:gd name="connsiteY32" fmla="*/ 968412 h 3467100"/>
                <a:gd name="connsiteX33" fmla="*/ 1218724 w 5648325"/>
                <a:gd name="connsiteY33" fmla="*/ 983652 h 3467100"/>
                <a:gd name="connsiteX34" fmla="*/ 1222534 w 5648325"/>
                <a:gd name="connsiteY34" fmla="*/ 988415 h 3467100"/>
                <a:gd name="connsiteX35" fmla="*/ 1307306 w 5648325"/>
                <a:gd name="connsiteY35" fmla="*/ 1043660 h 3467100"/>
                <a:gd name="connsiteX36" fmla="*/ 1327309 w 5648325"/>
                <a:gd name="connsiteY36" fmla="*/ 1047470 h 3467100"/>
                <a:gd name="connsiteX37" fmla="*/ 1330167 w 5648325"/>
                <a:gd name="connsiteY37" fmla="*/ 1047470 h 3467100"/>
                <a:gd name="connsiteX38" fmla="*/ 1369219 w 5648325"/>
                <a:gd name="connsiteY38" fmla="*/ 1038897 h 3467100"/>
                <a:gd name="connsiteX39" fmla="*/ 1424464 w 5648325"/>
                <a:gd name="connsiteY39" fmla="*/ 1012227 h 3467100"/>
                <a:gd name="connsiteX40" fmla="*/ 1443514 w 5648325"/>
                <a:gd name="connsiteY40" fmla="*/ 1002702 h 3467100"/>
                <a:gd name="connsiteX41" fmla="*/ 1443514 w 5648325"/>
                <a:gd name="connsiteY41" fmla="*/ 1002702 h 3467100"/>
                <a:gd name="connsiteX42" fmla="*/ 1644492 w 5648325"/>
                <a:gd name="connsiteY42" fmla="*/ 979842 h 3467100"/>
                <a:gd name="connsiteX43" fmla="*/ 1653064 w 5648325"/>
                <a:gd name="connsiteY43" fmla="*/ 984605 h 3467100"/>
                <a:gd name="connsiteX44" fmla="*/ 1654017 w 5648325"/>
                <a:gd name="connsiteY44" fmla="*/ 986510 h 3467100"/>
                <a:gd name="connsiteX45" fmla="*/ 1654017 w 5648325"/>
                <a:gd name="connsiteY45" fmla="*/ 986510 h 3467100"/>
                <a:gd name="connsiteX46" fmla="*/ 1654017 w 5648325"/>
                <a:gd name="connsiteY46" fmla="*/ 986510 h 3467100"/>
                <a:gd name="connsiteX47" fmla="*/ 1656874 w 5648325"/>
                <a:gd name="connsiteY47" fmla="*/ 992225 h 3467100"/>
                <a:gd name="connsiteX48" fmla="*/ 1754029 w 5648325"/>
                <a:gd name="connsiteY48" fmla="*/ 1185582 h 3467100"/>
                <a:gd name="connsiteX49" fmla="*/ 1864519 w 5648325"/>
                <a:gd name="connsiteY49" fmla="*/ 1406562 h 3467100"/>
                <a:gd name="connsiteX50" fmla="*/ 1864519 w 5648325"/>
                <a:gd name="connsiteY50" fmla="*/ 1414182 h 3467100"/>
                <a:gd name="connsiteX51" fmla="*/ 1856899 w 5648325"/>
                <a:gd name="connsiteY51" fmla="*/ 1446567 h 3467100"/>
                <a:gd name="connsiteX52" fmla="*/ 1877854 w 5648325"/>
                <a:gd name="connsiteY52" fmla="*/ 1512290 h 3467100"/>
                <a:gd name="connsiteX53" fmla="*/ 1764506 w 5648325"/>
                <a:gd name="connsiteY53" fmla="*/ 1461807 h 3467100"/>
                <a:gd name="connsiteX54" fmla="*/ 1751171 w 5648325"/>
                <a:gd name="connsiteY54" fmla="*/ 1457997 h 3467100"/>
                <a:gd name="connsiteX55" fmla="*/ 1738789 w 5648325"/>
                <a:gd name="connsiteY55" fmla="*/ 1454187 h 3467100"/>
                <a:gd name="connsiteX56" fmla="*/ 1719739 w 5648325"/>
                <a:gd name="connsiteY56" fmla="*/ 1447520 h 3467100"/>
                <a:gd name="connsiteX57" fmla="*/ 1665446 w 5648325"/>
                <a:gd name="connsiteY57" fmla="*/ 1434185 h 3467100"/>
                <a:gd name="connsiteX58" fmla="*/ 1664494 w 5648325"/>
                <a:gd name="connsiteY58" fmla="*/ 1434185 h 3467100"/>
                <a:gd name="connsiteX59" fmla="*/ 1656874 w 5648325"/>
                <a:gd name="connsiteY59" fmla="*/ 1433232 h 3467100"/>
                <a:gd name="connsiteX60" fmla="*/ 1654017 w 5648325"/>
                <a:gd name="connsiteY60" fmla="*/ 1433232 h 3467100"/>
                <a:gd name="connsiteX61" fmla="*/ 1648301 w 5648325"/>
                <a:gd name="connsiteY61" fmla="*/ 1433232 h 3467100"/>
                <a:gd name="connsiteX62" fmla="*/ 1644492 w 5648325"/>
                <a:gd name="connsiteY62" fmla="*/ 1433232 h 3467100"/>
                <a:gd name="connsiteX63" fmla="*/ 1637824 w 5648325"/>
                <a:gd name="connsiteY63" fmla="*/ 1434185 h 3467100"/>
                <a:gd name="connsiteX64" fmla="*/ 1635919 w 5648325"/>
                <a:gd name="connsiteY64" fmla="*/ 1434185 h 3467100"/>
                <a:gd name="connsiteX65" fmla="*/ 1634967 w 5648325"/>
                <a:gd name="connsiteY65" fmla="*/ 1434185 h 3467100"/>
                <a:gd name="connsiteX66" fmla="*/ 1626394 w 5648325"/>
                <a:gd name="connsiteY66" fmla="*/ 1436090 h 3467100"/>
                <a:gd name="connsiteX67" fmla="*/ 1624489 w 5648325"/>
                <a:gd name="connsiteY67" fmla="*/ 1436090 h 3467100"/>
                <a:gd name="connsiteX68" fmla="*/ 1617821 w 5648325"/>
                <a:gd name="connsiteY68" fmla="*/ 1437042 h 3467100"/>
                <a:gd name="connsiteX69" fmla="*/ 1617821 w 5648325"/>
                <a:gd name="connsiteY69" fmla="*/ 1437042 h 3467100"/>
                <a:gd name="connsiteX70" fmla="*/ 1586389 w 5648325"/>
                <a:gd name="connsiteY70" fmla="*/ 1442757 h 3467100"/>
                <a:gd name="connsiteX71" fmla="*/ 1504474 w 5648325"/>
                <a:gd name="connsiteY71" fmla="*/ 1457997 h 3467100"/>
                <a:gd name="connsiteX72" fmla="*/ 1433036 w 5648325"/>
                <a:gd name="connsiteY72" fmla="*/ 1477047 h 3467100"/>
                <a:gd name="connsiteX73" fmla="*/ 1374934 w 5648325"/>
                <a:gd name="connsiteY73" fmla="*/ 1506575 h 3467100"/>
                <a:gd name="connsiteX74" fmla="*/ 1370171 w 5648325"/>
                <a:gd name="connsiteY74" fmla="*/ 1515147 h 3467100"/>
                <a:gd name="connsiteX75" fmla="*/ 1370171 w 5648325"/>
                <a:gd name="connsiteY75" fmla="*/ 1516100 h 3467100"/>
                <a:gd name="connsiteX76" fmla="*/ 1370171 w 5648325"/>
                <a:gd name="connsiteY76" fmla="*/ 1516100 h 3467100"/>
                <a:gd name="connsiteX77" fmla="*/ 1370171 w 5648325"/>
                <a:gd name="connsiteY77" fmla="*/ 1554200 h 3467100"/>
                <a:gd name="connsiteX78" fmla="*/ 1370171 w 5648325"/>
                <a:gd name="connsiteY78" fmla="*/ 1554200 h 3467100"/>
                <a:gd name="connsiteX79" fmla="*/ 1370171 w 5648325"/>
                <a:gd name="connsiteY79" fmla="*/ 1556105 h 3467100"/>
                <a:gd name="connsiteX80" fmla="*/ 1370171 w 5648325"/>
                <a:gd name="connsiteY80" fmla="*/ 1701837 h 3467100"/>
                <a:gd name="connsiteX81" fmla="*/ 1370171 w 5648325"/>
                <a:gd name="connsiteY81" fmla="*/ 1720887 h 3467100"/>
                <a:gd name="connsiteX82" fmla="*/ 1402556 w 5648325"/>
                <a:gd name="connsiteY82" fmla="*/ 1771370 h 3467100"/>
                <a:gd name="connsiteX83" fmla="*/ 1311117 w 5648325"/>
                <a:gd name="connsiteY83" fmla="*/ 1785657 h 3467100"/>
                <a:gd name="connsiteX84" fmla="*/ 852964 w 5648325"/>
                <a:gd name="connsiteY84" fmla="*/ 1857095 h 3467100"/>
                <a:gd name="connsiteX85" fmla="*/ 352901 w 5648325"/>
                <a:gd name="connsiteY85" fmla="*/ 1936152 h 3467100"/>
                <a:gd name="connsiteX86" fmla="*/ 350996 w 5648325"/>
                <a:gd name="connsiteY86" fmla="*/ 1937105 h 3467100"/>
                <a:gd name="connsiteX87" fmla="*/ 349091 w 5648325"/>
                <a:gd name="connsiteY87" fmla="*/ 1938057 h 3467100"/>
                <a:gd name="connsiteX88" fmla="*/ 340519 w 5648325"/>
                <a:gd name="connsiteY88" fmla="*/ 1940915 h 3467100"/>
                <a:gd name="connsiteX89" fmla="*/ 339566 w 5648325"/>
                <a:gd name="connsiteY89" fmla="*/ 1940915 h 3467100"/>
                <a:gd name="connsiteX90" fmla="*/ 330041 w 5648325"/>
                <a:gd name="connsiteY90" fmla="*/ 1943772 h 3467100"/>
                <a:gd name="connsiteX91" fmla="*/ 317659 w 5648325"/>
                <a:gd name="connsiteY91" fmla="*/ 1948535 h 3467100"/>
                <a:gd name="connsiteX92" fmla="*/ 314801 w 5648325"/>
                <a:gd name="connsiteY92" fmla="*/ 1949487 h 3467100"/>
                <a:gd name="connsiteX93" fmla="*/ 309086 w 5648325"/>
                <a:gd name="connsiteY93" fmla="*/ 1951392 h 3467100"/>
                <a:gd name="connsiteX94" fmla="*/ 307181 w 5648325"/>
                <a:gd name="connsiteY94" fmla="*/ 1952345 h 3467100"/>
                <a:gd name="connsiteX95" fmla="*/ 236696 w 5648325"/>
                <a:gd name="connsiteY95" fmla="*/ 2034260 h 3467100"/>
                <a:gd name="connsiteX96" fmla="*/ 250031 w 5648325"/>
                <a:gd name="connsiteY96" fmla="*/ 2102840 h 3467100"/>
                <a:gd name="connsiteX97" fmla="*/ 250031 w 5648325"/>
                <a:gd name="connsiteY97" fmla="*/ 2102840 h 3467100"/>
                <a:gd name="connsiteX98" fmla="*/ 250031 w 5648325"/>
                <a:gd name="connsiteY98" fmla="*/ 2102840 h 3467100"/>
                <a:gd name="connsiteX99" fmla="*/ 252889 w 5648325"/>
                <a:gd name="connsiteY99" fmla="*/ 2114270 h 3467100"/>
                <a:gd name="connsiteX100" fmla="*/ 253841 w 5648325"/>
                <a:gd name="connsiteY100" fmla="*/ 2117127 h 3467100"/>
                <a:gd name="connsiteX101" fmla="*/ 256699 w 5648325"/>
                <a:gd name="connsiteY101" fmla="*/ 2126652 h 3467100"/>
                <a:gd name="connsiteX102" fmla="*/ 258604 w 5648325"/>
                <a:gd name="connsiteY102" fmla="*/ 2136177 h 3467100"/>
                <a:gd name="connsiteX103" fmla="*/ 258604 w 5648325"/>
                <a:gd name="connsiteY103" fmla="*/ 2136177 h 3467100"/>
                <a:gd name="connsiteX104" fmla="*/ 259556 w 5648325"/>
                <a:gd name="connsiteY104" fmla="*/ 2140940 h 3467100"/>
                <a:gd name="connsiteX105" fmla="*/ 264319 w 5648325"/>
                <a:gd name="connsiteY105" fmla="*/ 2165705 h 3467100"/>
                <a:gd name="connsiteX106" fmla="*/ 262414 w 5648325"/>
                <a:gd name="connsiteY106" fmla="*/ 2168562 h 3467100"/>
                <a:gd name="connsiteX107" fmla="*/ 245269 w 5648325"/>
                <a:gd name="connsiteY107" fmla="*/ 2233332 h 3467100"/>
                <a:gd name="connsiteX108" fmla="*/ 114776 w 5648325"/>
                <a:gd name="connsiteY108" fmla="*/ 2295245 h 3467100"/>
                <a:gd name="connsiteX109" fmla="*/ 114776 w 5648325"/>
                <a:gd name="connsiteY109" fmla="*/ 2295245 h 3467100"/>
                <a:gd name="connsiteX110" fmla="*/ 104299 w 5648325"/>
                <a:gd name="connsiteY110" fmla="*/ 2298102 h 3467100"/>
                <a:gd name="connsiteX111" fmla="*/ 85249 w 5648325"/>
                <a:gd name="connsiteY111" fmla="*/ 2301912 h 3467100"/>
                <a:gd name="connsiteX112" fmla="*/ 84296 w 5648325"/>
                <a:gd name="connsiteY112" fmla="*/ 2301912 h 3467100"/>
                <a:gd name="connsiteX113" fmla="*/ 83344 w 5648325"/>
                <a:gd name="connsiteY113" fmla="*/ 2301912 h 3467100"/>
                <a:gd name="connsiteX114" fmla="*/ 24289 w 5648325"/>
                <a:gd name="connsiteY114" fmla="*/ 2316200 h 3467100"/>
                <a:gd name="connsiteX115" fmla="*/ 7144 w 5648325"/>
                <a:gd name="connsiteY115" fmla="*/ 2322867 h 3467100"/>
                <a:gd name="connsiteX116" fmla="*/ 25241 w 5648325"/>
                <a:gd name="connsiteY116" fmla="*/ 2338107 h 3467100"/>
                <a:gd name="connsiteX117" fmla="*/ 48101 w 5648325"/>
                <a:gd name="connsiteY117" fmla="*/ 2353347 h 3467100"/>
                <a:gd name="connsiteX118" fmla="*/ 50959 w 5648325"/>
                <a:gd name="connsiteY118" fmla="*/ 2355252 h 3467100"/>
                <a:gd name="connsiteX119" fmla="*/ 50959 w 5648325"/>
                <a:gd name="connsiteY119" fmla="*/ 2355252 h 3467100"/>
                <a:gd name="connsiteX120" fmla="*/ 59531 w 5648325"/>
                <a:gd name="connsiteY120" fmla="*/ 2360967 h 3467100"/>
                <a:gd name="connsiteX121" fmla="*/ 66199 w 5648325"/>
                <a:gd name="connsiteY121" fmla="*/ 2364777 h 3467100"/>
                <a:gd name="connsiteX122" fmla="*/ 68104 w 5648325"/>
                <a:gd name="connsiteY122" fmla="*/ 2365730 h 3467100"/>
                <a:gd name="connsiteX123" fmla="*/ 130016 w 5648325"/>
                <a:gd name="connsiteY123" fmla="*/ 2399067 h 3467100"/>
                <a:gd name="connsiteX124" fmla="*/ 135731 w 5648325"/>
                <a:gd name="connsiteY124" fmla="*/ 2401925 h 3467100"/>
                <a:gd name="connsiteX125" fmla="*/ 141446 w 5648325"/>
                <a:gd name="connsiteY125" fmla="*/ 2404782 h 3467100"/>
                <a:gd name="connsiteX126" fmla="*/ 263366 w 5648325"/>
                <a:gd name="connsiteY126" fmla="*/ 2464790 h 3467100"/>
                <a:gd name="connsiteX127" fmla="*/ 330994 w 5648325"/>
                <a:gd name="connsiteY127" fmla="*/ 2497175 h 3467100"/>
                <a:gd name="connsiteX128" fmla="*/ 397669 w 5648325"/>
                <a:gd name="connsiteY128" fmla="*/ 2530512 h 3467100"/>
                <a:gd name="connsiteX129" fmla="*/ 399574 w 5648325"/>
                <a:gd name="connsiteY129" fmla="*/ 2531465 h 3467100"/>
                <a:gd name="connsiteX130" fmla="*/ 402431 w 5648325"/>
                <a:gd name="connsiteY130" fmla="*/ 2533370 h 3467100"/>
                <a:gd name="connsiteX131" fmla="*/ 429101 w 5648325"/>
                <a:gd name="connsiteY131" fmla="*/ 2546705 h 3467100"/>
                <a:gd name="connsiteX132" fmla="*/ 429101 w 5648325"/>
                <a:gd name="connsiteY132" fmla="*/ 2546705 h 3467100"/>
                <a:gd name="connsiteX133" fmla="*/ 442436 w 5648325"/>
                <a:gd name="connsiteY133" fmla="*/ 2553372 h 3467100"/>
                <a:gd name="connsiteX134" fmla="*/ 442436 w 5648325"/>
                <a:gd name="connsiteY134" fmla="*/ 2553372 h 3467100"/>
                <a:gd name="connsiteX135" fmla="*/ 464344 w 5648325"/>
                <a:gd name="connsiteY135" fmla="*/ 2564802 h 3467100"/>
                <a:gd name="connsiteX136" fmla="*/ 470059 w 5648325"/>
                <a:gd name="connsiteY136" fmla="*/ 2567660 h 3467100"/>
                <a:gd name="connsiteX137" fmla="*/ 479584 w 5648325"/>
                <a:gd name="connsiteY137" fmla="*/ 2573375 h 3467100"/>
                <a:gd name="connsiteX138" fmla="*/ 496729 w 5648325"/>
                <a:gd name="connsiteY138" fmla="*/ 2582900 h 3467100"/>
                <a:gd name="connsiteX139" fmla="*/ 499586 w 5648325"/>
                <a:gd name="connsiteY139" fmla="*/ 2584805 h 3467100"/>
                <a:gd name="connsiteX140" fmla="*/ 508159 w 5648325"/>
                <a:gd name="connsiteY140" fmla="*/ 2590520 h 3467100"/>
                <a:gd name="connsiteX141" fmla="*/ 510064 w 5648325"/>
                <a:gd name="connsiteY141" fmla="*/ 2591472 h 3467100"/>
                <a:gd name="connsiteX142" fmla="*/ 511016 w 5648325"/>
                <a:gd name="connsiteY142" fmla="*/ 2592425 h 3467100"/>
                <a:gd name="connsiteX143" fmla="*/ 564356 w 5648325"/>
                <a:gd name="connsiteY143" fmla="*/ 2628620 h 3467100"/>
                <a:gd name="connsiteX144" fmla="*/ 568167 w 5648325"/>
                <a:gd name="connsiteY144" fmla="*/ 2631477 h 3467100"/>
                <a:gd name="connsiteX145" fmla="*/ 572929 w 5648325"/>
                <a:gd name="connsiteY145" fmla="*/ 2635287 h 3467100"/>
                <a:gd name="connsiteX146" fmla="*/ 580549 w 5648325"/>
                <a:gd name="connsiteY146" fmla="*/ 2641955 h 3467100"/>
                <a:gd name="connsiteX147" fmla="*/ 581501 w 5648325"/>
                <a:gd name="connsiteY147" fmla="*/ 2642907 h 3467100"/>
                <a:gd name="connsiteX148" fmla="*/ 593884 w 5648325"/>
                <a:gd name="connsiteY148" fmla="*/ 2654337 h 3467100"/>
                <a:gd name="connsiteX149" fmla="*/ 601504 w 5648325"/>
                <a:gd name="connsiteY149" fmla="*/ 2661957 h 3467100"/>
                <a:gd name="connsiteX150" fmla="*/ 602456 w 5648325"/>
                <a:gd name="connsiteY150" fmla="*/ 2662910 h 3467100"/>
                <a:gd name="connsiteX151" fmla="*/ 610076 w 5648325"/>
                <a:gd name="connsiteY151" fmla="*/ 2670530 h 3467100"/>
                <a:gd name="connsiteX152" fmla="*/ 610076 w 5648325"/>
                <a:gd name="connsiteY152" fmla="*/ 2670530 h 3467100"/>
                <a:gd name="connsiteX153" fmla="*/ 689134 w 5648325"/>
                <a:gd name="connsiteY153" fmla="*/ 2865792 h 3467100"/>
                <a:gd name="connsiteX154" fmla="*/ 705326 w 5648325"/>
                <a:gd name="connsiteY154" fmla="*/ 2945802 h 3467100"/>
                <a:gd name="connsiteX155" fmla="*/ 709136 w 5648325"/>
                <a:gd name="connsiteY155" fmla="*/ 2955327 h 3467100"/>
                <a:gd name="connsiteX156" fmla="*/ 706279 w 5648325"/>
                <a:gd name="connsiteY156" fmla="*/ 2965805 h 3467100"/>
                <a:gd name="connsiteX157" fmla="*/ 691992 w 5648325"/>
                <a:gd name="connsiteY157" fmla="*/ 3015335 h 3467100"/>
                <a:gd name="connsiteX158" fmla="*/ 675799 w 5648325"/>
                <a:gd name="connsiteY158" fmla="*/ 3269652 h 3467100"/>
                <a:gd name="connsiteX159" fmla="*/ 1043464 w 5648325"/>
                <a:gd name="connsiteY159" fmla="*/ 3460152 h 3467100"/>
                <a:gd name="connsiteX160" fmla="*/ 1282542 w 5648325"/>
                <a:gd name="connsiteY160" fmla="*/ 3366807 h 3467100"/>
                <a:gd name="connsiteX161" fmla="*/ 1286351 w 5648325"/>
                <a:gd name="connsiteY161" fmla="*/ 3365855 h 3467100"/>
                <a:gd name="connsiteX162" fmla="*/ 1445419 w 5648325"/>
                <a:gd name="connsiteY162" fmla="*/ 3381095 h 3467100"/>
                <a:gd name="connsiteX163" fmla="*/ 1696879 w 5648325"/>
                <a:gd name="connsiteY163" fmla="*/ 3399192 h 3467100"/>
                <a:gd name="connsiteX164" fmla="*/ 1697831 w 5648325"/>
                <a:gd name="connsiteY164" fmla="*/ 3399192 h 3467100"/>
                <a:gd name="connsiteX165" fmla="*/ 1698784 w 5648325"/>
                <a:gd name="connsiteY165" fmla="*/ 3399192 h 3467100"/>
                <a:gd name="connsiteX166" fmla="*/ 1707356 w 5648325"/>
                <a:gd name="connsiteY166" fmla="*/ 3397287 h 3467100"/>
                <a:gd name="connsiteX167" fmla="*/ 1722596 w 5648325"/>
                <a:gd name="connsiteY167" fmla="*/ 3393477 h 3467100"/>
                <a:gd name="connsiteX168" fmla="*/ 1736884 w 5648325"/>
                <a:gd name="connsiteY168" fmla="*/ 3388715 h 3467100"/>
                <a:gd name="connsiteX169" fmla="*/ 1738789 w 5648325"/>
                <a:gd name="connsiteY169" fmla="*/ 3387762 h 3467100"/>
                <a:gd name="connsiteX170" fmla="*/ 1748314 w 5648325"/>
                <a:gd name="connsiteY170" fmla="*/ 3383000 h 3467100"/>
                <a:gd name="connsiteX171" fmla="*/ 1759744 w 5648325"/>
                <a:gd name="connsiteY171" fmla="*/ 3375380 h 3467100"/>
                <a:gd name="connsiteX172" fmla="*/ 1766411 w 5648325"/>
                <a:gd name="connsiteY172" fmla="*/ 3369665 h 3467100"/>
                <a:gd name="connsiteX173" fmla="*/ 1768317 w 5648325"/>
                <a:gd name="connsiteY173" fmla="*/ 3367760 h 3467100"/>
                <a:gd name="connsiteX174" fmla="*/ 1772126 w 5648325"/>
                <a:gd name="connsiteY174" fmla="*/ 3363950 h 3467100"/>
                <a:gd name="connsiteX175" fmla="*/ 1774984 w 5648325"/>
                <a:gd name="connsiteY175" fmla="*/ 3361092 h 3467100"/>
                <a:gd name="connsiteX176" fmla="*/ 1777842 w 5648325"/>
                <a:gd name="connsiteY176" fmla="*/ 3357282 h 3467100"/>
                <a:gd name="connsiteX177" fmla="*/ 1780699 w 5648325"/>
                <a:gd name="connsiteY177" fmla="*/ 3352520 h 3467100"/>
                <a:gd name="connsiteX178" fmla="*/ 1782604 w 5648325"/>
                <a:gd name="connsiteY178" fmla="*/ 3349662 h 3467100"/>
                <a:gd name="connsiteX179" fmla="*/ 1786414 w 5648325"/>
                <a:gd name="connsiteY179" fmla="*/ 3343947 h 3467100"/>
                <a:gd name="connsiteX180" fmla="*/ 1788319 w 5648325"/>
                <a:gd name="connsiteY180" fmla="*/ 3341090 h 3467100"/>
                <a:gd name="connsiteX181" fmla="*/ 1792129 w 5648325"/>
                <a:gd name="connsiteY181" fmla="*/ 3334422 h 3467100"/>
                <a:gd name="connsiteX182" fmla="*/ 1793081 w 5648325"/>
                <a:gd name="connsiteY182" fmla="*/ 3332517 h 3467100"/>
                <a:gd name="connsiteX183" fmla="*/ 1796892 w 5648325"/>
                <a:gd name="connsiteY183" fmla="*/ 3324897 h 3467100"/>
                <a:gd name="connsiteX184" fmla="*/ 1797844 w 5648325"/>
                <a:gd name="connsiteY184" fmla="*/ 3322992 h 3467100"/>
                <a:gd name="connsiteX185" fmla="*/ 1801654 w 5648325"/>
                <a:gd name="connsiteY185" fmla="*/ 3314420 h 3467100"/>
                <a:gd name="connsiteX186" fmla="*/ 1804511 w 5648325"/>
                <a:gd name="connsiteY186" fmla="*/ 3306800 h 3467100"/>
                <a:gd name="connsiteX187" fmla="*/ 1838801 w 5648325"/>
                <a:gd name="connsiteY187" fmla="*/ 3152495 h 3467100"/>
                <a:gd name="connsiteX188" fmla="*/ 1939767 w 5648325"/>
                <a:gd name="connsiteY188" fmla="*/ 2856267 h 3467100"/>
                <a:gd name="connsiteX189" fmla="*/ 2488406 w 5648325"/>
                <a:gd name="connsiteY189" fmla="*/ 2511462 h 3467100"/>
                <a:gd name="connsiteX190" fmla="*/ 3139917 w 5648325"/>
                <a:gd name="connsiteY190" fmla="*/ 2615285 h 3467100"/>
                <a:gd name="connsiteX191" fmla="*/ 3453289 w 5648325"/>
                <a:gd name="connsiteY191" fmla="*/ 2685770 h 3467100"/>
                <a:gd name="connsiteX192" fmla="*/ 3694272 w 5648325"/>
                <a:gd name="connsiteY192" fmla="*/ 2685770 h 3467100"/>
                <a:gd name="connsiteX193" fmla="*/ 3830479 w 5648325"/>
                <a:gd name="connsiteY193" fmla="*/ 2685770 h 3467100"/>
                <a:gd name="connsiteX194" fmla="*/ 3997167 w 5648325"/>
                <a:gd name="connsiteY194" fmla="*/ 2685770 h 3467100"/>
                <a:gd name="connsiteX195" fmla="*/ 4321969 w 5648325"/>
                <a:gd name="connsiteY195" fmla="*/ 2756255 h 3467100"/>
                <a:gd name="connsiteX196" fmla="*/ 4532472 w 5648325"/>
                <a:gd name="connsiteY196" fmla="*/ 2813405 h 3467100"/>
                <a:gd name="connsiteX197" fmla="*/ 4558189 w 5648325"/>
                <a:gd name="connsiteY197" fmla="*/ 2816262 h 3467100"/>
                <a:gd name="connsiteX198" fmla="*/ 4558189 w 5648325"/>
                <a:gd name="connsiteY198" fmla="*/ 2816262 h 3467100"/>
                <a:gd name="connsiteX199" fmla="*/ 4559142 w 5648325"/>
                <a:gd name="connsiteY199" fmla="*/ 2816262 h 3467100"/>
                <a:gd name="connsiteX200" fmla="*/ 4564856 w 5648325"/>
                <a:gd name="connsiteY200" fmla="*/ 2817215 h 3467100"/>
                <a:gd name="connsiteX201" fmla="*/ 4566762 w 5648325"/>
                <a:gd name="connsiteY201" fmla="*/ 2817215 h 3467100"/>
                <a:gd name="connsiteX202" fmla="*/ 4580097 w 5648325"/>
                <a:gd name="connsiteY202" fmla="*/ 2820072 h 3467100"/>
                <a:gd name="connsiteX203" fmla="*/ 4580097 w 5648325"/>
                <a:gd name="connsiteY203" fmla="*/ 2820072 h 3467100"/>
                <a:gd name="connsiteX204" fmla="*/ 4622006 w 5648325"/>
                <a:gd name="connsiteY204" fmla="*/ 2835312 h 3467100"/>
                <a:gd name="connsiteX205" fmla="*/ 4622959 w 5648325"/>
                <a:gd name="connsiteY205" fmla="*/ 2835312 h 3467100"/>
                <a:gd name="connsiteX206" fmla="*/ 4634389 w 5648325"/>
                <a:gd name="connsiteY206" fmla="*/ 2840075 h 3467100"/>
                <a:gd name="connsiteX207" fmla="*/ 4637247 w 5648325"/>
                <a:gd name="connsiteY207" fmla="*/ 2841027 h 3467100"/>
                <a:gd name="connsiteX208" fmla="*/ 4643914 w 5648325"/>
                <a:gd name="connsiteY208" fmla="*/ 2843885 h 3467100"/>
                <a:gd name="connsiteX209" fmla="*/ 4649629 w 5648325"/>
                <a:gd name="connsiteY209" fmla="*/ 2846742 h 3467100"/>
                <a:gd name="connsiteX210" fmla="*/ 4654392 w 5648325"/>
                <a:gd name="connsiteY210" fmla="*/ 2848647 h 3467100"/>
                <a:gd name="connsiteX211" fmla="*/ 4675347 w 5648325"/>
                <a:gd name="connsiteY211" fmla="*/ 2859125 h 3467100"/>
                <a:gd name="connsiteX212" fmla="*/ 4675347 w 5648325"/>
                <a:gd name="connsiteY212" fmla="*/ 2859125 h 3467100"/>
                <a:gd name="connsiteX213" fmla="*/ 4718209 w 5648325"/>
                <a:gd name="connsiteY213" fmla="*/ 2881032 h 3467100"/>
                <a:gd name="connsiteX214" fmla="*/ 4719162 w 5648325"/>
                <a:gd name="connsiteY214" fmla="*/ 2881032 h 3467100"/>
                <a:gd name="connsiteX215" fmla="*/ 4726781 w 5648325"/>
                <a:gd name="connsiteY215" fmla="*/ 2883890 h 3467100"/>
                <a:gd name="connsiteX216" fmla="*/ 4728687 w 5648325"/>
                <a:gd name="connsiteY216" fmla="*/ 2884842 h 3467100"/>
                <a:gd name="connsiteX217" fmla="*/ 4734401 w 5648325"/>
                <a:gd name="connsiteY217" fmla="*/ 2887700 h 3467100"/>
                <a:gd name="connsiteX218" fmla="*/ 4736306 w 5648325"/>
                <a:gd name="connsiteY218" fmla="*/ 2888652 h 3467100"/>
                <a:gd name="connsiteX219" fmla="*/ 4742974 w 5648325"/>
                <a:gd name="connsiteY219" fmla="*/ 2890557 h 3467100"/>
                <a:gd name="connsiteX220" fmla="*/ 4744879 w 5648325"/>
                <a:gd name="connsiteY220" fmla="*/ 2891510 h 3467100"/>
                <a:gd name="connsiteX221" fmla="*/ 4761072 w 5648325"/>
                <a:gd name="connsiteY221" fmla="*/ 2896272 h 3467100"/>
                <a:gd name="connsiteX222" fmla="*/ 4762024 w 5648325"/>
                <a:gd name="connsiteY222" fmla="*/ 2896272 h 3467100"/>
                <a:gd name="connsiteX223" fmla="*/ 4769644 w 5648325"/>
                <a:gd name="connsiteY223" fmla="*/ 2897225 h 3467100"/>
                <a:gd name="connsiteX224" fmla="*/ 4771549 w 5648325"/>
                <a:gd name="connsiteY224" fmla="*/ 2897225 h 3467100"/>
                <a:gd name="connsiteX225" fmla="*/ 4778217 w 5648325"/>
                <a:gd name="connsiteY225" fmla="*/ 2898177 h 3467100"/>
                <a:gd name="connsiteX226" fmla="*/ 4779169 w 5648325"/>
                <a:gd name="connsiteY226" fmla="*/ 2898177 h 3467100"/>
                <a:gd name="connsiteX227" fmla="*/ 4804887 w 5648325"/>
                <a:gd name="connsiteY227" fmla="*/ 2897225 h 3467100"/>
                <a:gd name="connsiteX228" fmla="*/ 4805839 w 5648325"/>
                <a:gd name="connsiteY228" fmla="*/ 2897225 h 3467100"/>
                <a:gd name="connsiteX229" fmla="*/ 4813459 w 5648325"/>
                <a:gd name="connsiteY229" fmla="*/ 2896272 h 3467100"/>
                <a:gd name="connsiteX230" fmla="*/ 4815364 w 5648325"/>
                <a:gd name="connsiteY230" fmla="*/ 2896272 h 3467100"/>
                <a:gd name="connsiteX231" fmla="*/ 4822984 w 5648325"/>
                <a:gd name="connsiteY231" fmla="*/ 2894367 h 3467100"/>
                <a:gd name="connsiteX232" fmla="*/ 4823937 w 5648325"/>
                <a:gd name="connsiteY232" fmla="*/ 2894367 h 3467100"/>
                <a:gd name="connsiteX233" fmla="*/ 4842987 w 5648325"/>
                <a:gd name="connsiteY233" fmla="*/ 2887700 h 3467100"/>
                <a:gd name="connsiteX234" fmla="*/ 4843939 w 5648325"/>
                <a:gd name="connsiteY234" fmla="*/ 2886747 h 3467100"/>
                <a:gd name="connsiteX235" fmla="*/ 4851559 w 5648325"/>
                <a:gd name="connsiteY235" fmla="*/ 2882937 h 3467100"/>
                <a:gd name="connsiteX236" fmla="*/ 4854417 w 5648325"/>
                <a:gd name="connsiteY236" fmla="*/ 2881985 h 3467100"/>
                <a:gd name="connsiteX237" fmla="*/ 4862037 w 5648325"/>
                <a:gd name="connsiteY237" fmla="*/ 2878175 h 3467100"/>
                <a:gd name="connsiteX238" fmla="*/ 4864894 w 5648325"/>
                <a:gd name="connsiteY238" fmla="*/ 2876270 h 3467100"/>
                <a:gd name="connsiteX239" fmla="*/ 4873467 w 5648325"/>
                <a:gd name="connsiteY239" fmla="*/ 2870555 h 3467100"/>
                <a:gd name="connsiteX240" fmla="*/ 4874419 w 5648325"/>
                <a:gd name="connsiteY240" fmla="*/ 2869602 h 3467100"/>
                <a:gd name="connsiteX241" fmla="*/ 4884897 w 5648325"/>
                <a:gd name="connsiteY241" fmla="*/ 2861982 h 3467100"/>
                <a:gd name="connsiteX242" fmla="*/ 4886801 w 5648325"/>
                <a:gd name="connsiteY242" fmla="*/ 2860077 h 3467100"/>
                <a:gd name="connsiteX243" fmla="*/ 4895374 w 5648325"/>
                <a:gd name="connsiteY243" fmla="*/ 2853410 h 3467100"/>
                <a:gd name="connsiteX244" fmla="*/ 4898231 w 5648325"/>
                <a:gd name="connsiteY244" fmla="*/ 2850552 h 3467100"/>
                <a:gd name="connsiteX245" fmla="*/ 4906804 w 5648325"/>
                <a:gd name="connsiteY245" fmla="*/ 2842932 h 3467100"/>
                <a:gd name="connsiteX246" fmla="*/ 4910614 w 5648325"/>
                <a:gd name="connsiteY246" fmla="*/ 2840075 h 3467100"/>
                <a:gd name="connsiteX247" fmla="*/ 4913472 w 5648325"/>
                <a:gd name="connsiteY247" fmla="*/ 2838170 h 3467100"/>
                <a:gd name="connsiteX248" fmla="*/ 4922044 w 5648325"/>
                <a:gd name="connsiteY248" fmla="*/ 2829597 h 3467100"/>
                <a:gd name="connsiteX249" fmla="*/ 4925854 w 5648325"/>
                <a:gd name="connsiteY249" fmla="*/ 2826740 h 3467100"/>
                <a:gd name="connsiteX250" fmla="*/ 4943951 w 5648325"/>
                <a:gd name="connsiteY250" fmla="*/ 2809595 h 3467100"/>
                <a:gd name="connsiteX251" fmla="*/ 5386864 w 5648325"/>
                <a:gd name="connsiteY251" fmla="*/ 2276195 h 3467100"/>
                <a:gd name="connsiteX252" fmla="*/ 5643087 w 5648325"/>
                <a:gd name="connsiteY252" fmla="*/ 176184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648325" h="3467100">
                  <a:moveTo>
                    <a:pt x="5643087" y="1761845"/>
                  </a:moveTo>
                  <a:cubicBezTo>
                    <a:pt x="5609749" y="1698980"/>
                    <a:pt x="5470684" y="1602777"/>
                    <a:pt x="4999197" y="1502765"/>
                  </a:cubicBezTo>
                  <a:cubicBezTo>
                    <a:pt x="4977289" y="1498002"/>
                    <a:pt x="4967764" y="1496097"/>
                    <a:pt x="4962049" y="1494192"/>
                  </a:cubicBezTo>
                  <a:lnTo>
                    <a:pt x="4499134" y="1406562"/>
                  </a:lnTo>
                  <a:lnTo>
                    <a:pt x="3998119" y="1214157"/>
                  </a:lnTo>
                  <a:lnTo>
                    <a:pt x="3995261" y="1212252"/>
                  </a:lnTo>
                  <a:cubicBezTo>
                    <a:pt x="3858101" y="1128432"/>
                    <a:pt x="3643789" y="965555"/>
                    <a:pt x="3435192" y="808392"/>
                  </a:cubicBezTo>
                  <a:cubicBezTo>
                    <a:pt x="3257074" y="673137"/>
                    <a:pt x="3088481" y="546455"/>
                    <a:pt x="2978944" y="475970"/>
                  </a:cubicBezTo>
                  <a:cubicBezTo>
                    <a:pt x="2813209" y="369290"/>
                    <a:pt x="2780824" y="358812"/>
                    <a:pt x="2702719" y="335000"/>
                  </a:cubicBezTo>
                  <a:cubicBezTo>
                    <a:pt x="2669381" y="324522"/>
                    <a:pt x="2628424" y="312140"/>
                    <a:pt x="2566511" y="289280"/>
                  </a:cubicBezTo>
                  <a:cubicBezTo>
                    <a:pt x="2427447" y="236892"/>
                    <a:pt x="2222659" y="171170"/>
                    <a:pt x="2025492" y="107352"/>
                  </a:cubicBezTo>
                  <a:cubicBezTo>
                    <a:pt x="1927384" y="75920"/>
                    <a:pt x="1826419" y="42582"/>
                    <a:pt x="1734979" y="12102"/>
                  </a:cubicBezTo>
                  <a:cubicBezTo>
                    <a:pt x="1393984" y="-8853"/>
                    <a:pt x="931069" y="37820"/>
                    <a:pt x="840581" y="129260"/>
                  </a:cubicBezTo>
                  <a:cubicBezTo>
                    <a:pt x="788194" y="182600"/>
                    <a:pt x="888206" y="324522"/>
                    <a:pt x="974884" y="440727"/>
                  </a:cubicBezTo>
                  <a:cubicBezTo>
                    <a:pt x="982504" y="451205"/>
                    <a:pt x="990124" y="460730"/>
                    <a:pt x="997744" y="471207"/>
                  </a:cubicBezTo>
                  <a:cubicBezTo>
                    <a:pt x="999649" y="474065"/>
                    <a:pt x="1001554" y="475970"/>
                    <a:pt x="1003459" y="478827"/>
                  </a:cubicBezTo>
                  <a:cubicBezTo>
                    <a:pt x="1008221" y="484542"/>
                    <a:pt x="1012984" y="491210"/>
                    <a:pt x="1017746" y="496925"/>
                  </a:cubicBezTo>
                  <a:cubicBezTo>
                    <a:pt x="1018699" y="498830"/>
                    <a:pt x="1020604" y="500735"/>
                    <a:pt x="1021556" y="501687"/>
                  </a:cubicBezTo>
                  <a:cubicBezTo>
                    <a:pt x="1026319" y="508355"/>
                    <a:pt x="1032034" y="515975"/>
                    <a:pt x="1036796" y="522642"/>
                  </a:cubicBezTo>
                  <a:cubicBezTo>
                    <a:pt x="1038701" y="524547"/>
                    <a:pt x="1039654" y="527405"/>
                    <a:pt x="1041559" y="529310"/>
                  </a:cubicBezTo>
                  <a:cubicBezTo>
                    <a:pt x="1046321" y="535977"/>
                    <a:pt x="1051084" y="541692"/>
                    <a:pt x="1054894" y="548360"/>
                  </a:cubicBezTo>
                  <a:cubicBezTo>
                    <a:pt x="1056799" y="550265"/>
                    <a:pt x="1057751" y="553122"/>
                    <a:pt x="1059656" y="555027"/>
                  </a:cubicBezTo>
                  <a:cubicBezTo>
                    <a:pt x="1063467" y="559790"/>
                    <a:pt x="1066324" y="564552"/>
                    <a:pt x="1070134" y="569315"/>
                  </a:cubicBezTo>
                  <a:lnTo>
                    <a:pt x="1073944" y="574077"/>
                  </a:lnTo>
                  <a:lnTo>
                    <a:pt x="1073944" y="574077"/>
                  </a:lnTo>
                  <a:cubicBezTo>
                    <a:pt x="1088231" y="595032"/>
                    <a:pt x="1100614" y="615035"/>
                    <a:pt x="1110139" y="633132"/>
                  </a:cubicBezTo>
                  <a:lnTo>
                    <a:pt x="1112044" y="636942"/>
                  </a:lnTo>
                  <a:lnTo>
                    <a:pt x="1112996" y="640752"/>
                  </a:lnTo>
                  <a:cubicBezTo>
                    <a:pt x="1122521" y="676947"/>
                    <a:pt x="1124426" y="702665"/>
                    <a:pt x="1126331" y="727430"/>
                  </a:cubicBezTo>
                  <a:cubicBezTo>
                    <a:pt x="1130142" y="773150"/>
                    <a:pt x="1133951" y="816965"/>
                    <a:pt x="1190149" y="939837"/>
                  </a:cubicBezTo>
                  <a:cubicBezTo>
                    <a:pt x="1193959" y="948410"/>
                    <a:pt x="1198721" y="956982"/>
                    <a:pt x="1204436" y="965555"/>
                  </a:cubicBezTo>
                  <a:cubicBezTo>
                    <a:pt x="1204436" y="965555"/>
                    <a:pt x="1204436" y="965555"/>
                    <a:pt x="1205389" y="966507"/>
                  </a:cubicBezTo>
                  <a:lnTo>
                    <a:pt x="1206342" y="968412"/>
                  </a:lnTo>
                  <a:cubicBezTo>
                    <a:pt x="1210151" y="973175"/>
                    <a:pt x="1213961" y="978890"/>
                    <a:pt x="1218724" y="983652"/>
                  </a:cubicBezTo>
                  <a:cubicBezTo>
                    <a:pt x="1219676" y="985557"/>
                    <a:pt x="1221581" y="986510"/>
                    <a:pt x="1222534" y="988415"/>
                  </a:cubicBezTo>
                  <a:cubicBezTo>
                    <a:pt x="1244442" y="1013180"/>
                    <a:pt x="1273969" y="1034135"/>
                    <a:pt x="1307306" y="1043660"/>
                  </a:cubicBezTo>
                  <a:cubicBezTo>
                    <a:pt x="1313974" y="1045565"/>
                    <a:pt x="1320642" y="1046517"/>
                    <a:pt x="1327309" y="1047470"/>
                  </a:cubicBezTo>
                  <a:lnTo>
                    <a:pt x="1330167" y="1047470"/>
                  </a:lnTo>
                  <a:cubicBezTo>
                    <a:pt x="1340644" y="1048422"/>
                    <a:pt x="1353979" y="1044612"/>
                    <a:pt x="1369219" y="1038897"/>
                  </a:cubicBezTo>
                  <a:cubicBezTo>
                    <a:pt x="1386364" y="1032230"/>
                    <a:pt x="1405414" y="1021752"/>
                    <a:pt x="1424464" y="1012227"/>
                  </a:cubicBezTo>
                  <a:lnTo>
                    <a:pt x="1443514" y="1002702"/>
                  </a:lnTo>
                  <a:lnTo>
                    <a:pt x="1443514" y="1002702"/>
                  </a:lnTo>
                  <a:cubicBezTo>
                    <a:pt x="1505426" y="971270"/>
                    <a:pt x="1578769" y="939837"/>
                    <a:pt x="1644492" y="979842"/>
                  </a:cubicBezTo>
                  <a:lnTo>
                    <a:pt x="1653064" y="984605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6874" y="992225"/>
                  </a:lnTo>
                  <a:lnTo>
                    <a:pt x="1754029" y="1185582"/>
                  </a:lnTo>
                  <a:lnTo>
                    <a:pt x="1864519" y="1406562"/>
                  </a:lnTo>
                  <a:lnTo>
                    <a:pt x="1864519" y="1414182"/>
                  </a:lnTo>
                  <a:cubicBezTo>
                    <a:pt x="1864519" y="1428470"/>
                    <a:pt x="1860709" y="1437995"/>
                    <a:pt x="1856899" y="1446567"/>
                  </a:cubicBezTo>
                  <a:lnTo>
                    <a:pt x="1877854" y="1512290"/>
                  </a:lnTo>
                  <a:lnTo>
                    <a:pt x="1764506" y="1461807"/>
                  </a:lnTo>
                  <a:cubicBezTo>
                    <a:pt x="1759744" y="1460855"/>
                    <a:pt x="1755934" y="1458950"/>
                    <a:pt x="1751171" y="1457997"/>
                  </a:cubicBezTo>
                  <a:cubicBezTo>
                    <a:pt x="1747361" y="1457045"/>
                    <a:pt x="1742599" y="1455140"/>
                    <a:pt x="1738789" y="1454187"/>
                  </a:cubicBezTo>
                  <a:cubicBezTo>
                    <a:pt x="1733074" y="1452282"/>
                    <a:pt x="1726406" y="1450377"/>
                    <a:pt x="1719739" y="1447520"/>
                  </a:cubicBezTo>
                  <a:cubicBezTo>
                    <a:pt x="1701642" y="1441805"/>
                    <a:pt x="1682592" y="1436090"/>
                    <a:pt x="1665446" y="1434185"/>
                  </a:cubicBezTo>
                  <a:cubicBezTo>
                    <a:pt x="1665446" y="1434185"/>
                    <a:pt x="1664494" y="1434185"/>
                    <a:pt x="1664494" y="1434185"/>
                  </a:cubicBezTo>
                  <a:cubicBezTo>
                    <a:pt x="1661636" y="1434185"/>
                    <a:pt x="1659731" y="1433232"/>
                    <a:pt x="1656874" y="1433232"/>
                  </a:cubicBezTo>
                  <a:cubicBezTo>
                    <a:pt x="1655921" y="1433232"/>
                    <a:pt x="1654969" y="1433232"/>
                    <a:pt x="1654017" y="1433232"/>
                  </a:cubicBezTo>
                  <a:cubicBezTo>
                    <a:pt x="1652111" y="1433232"/>
                    <a:pt x="1650206" y="1433232"/>
                    <a:pt x="1648301" y="1433232"/>
                  </a:cubicBezTo>
                  <a:cubicBezTo>
                    <a:pt x="1647349" y="1433232"/>
                    <a:pt x="1645444" y="1433232"/>
                    <a:pt x="1644492" y="1433232"/>
                  </a:cubicBezTo>
                  <a:cubicBezTo>
                    <a:pt x="1642586" y="1433232"/>
                    <a:pt x="1639729" y="1434185"/>
                    <a:pt x="1637824" y="1434185"/>
                  </a:cubicBezTo>
                  <a:cubicBezTo>
                    <a:pt x="1636871" y="1434185"/>
                    <a:pt x="1635919" y="1434185"/>
                    <a:pt x="1635919" y="1434185"/>
                  </a:cubicBezTo>
                  <a:cubicBezTo>
                    <a:pt x="1635919" y="1434185"/>
                    <a:pt x="1635919" y="1434185"/>
                    <a:pt x="1634967" y="1434185"/>
                  </a:cubicBezTo>
                  <a:cubicBezTo>
                    <a:pt x="1632109" y="1435137"/>
                    <a:pt x="1629251" y="1435137"/>
                    <a:pt x="1626394" y="1436090"/>
                  </a:cubicBezTo>
                  <a:cubicBezTo>
                    <a:pt x="1625442" y="1436090"/>
                    <a:pt x="1625442" y="1436090"/>
                    <a:pt x="1624489" y="1436090"/>
                  </a:cubicBezTo>
                  <a:lnTo>
                    <a:pt x="1617821" y="1437042"/>
                  </a:lnTo>
                  <a:lnTo>
                    <a:pt x="1617821" y="1437042"/>
                  </a:lnTo>
                  <a:cubicBezTo>
                    <a:pt x="1608296" y="1438947"/>
                    <a:pt x="1597819" y="1440852"/>
                    <a:pt x="1586389" y="1442757"/>
                  </a:cubicBezTo>
                  <a:cubicBezTo>
                    <a:pt x="1561624" y="1447520"/>
                    <a:pt x="1533049" y="1452282"/>
                    <a:pt x="1504474" y="1457997"/>
                  </a:cubicBezTo>
                  <a:cubicBezTo>
                    <a:pt x="1479709" y="1463712"/>
                    <a:pt x="1454944" y="1469427"/>
                    <a:pt x="1433036" y="1477047"/>
                  </a:cubicBezTo>
                  <a:cubicBezTo>
                    <a:pt x="1399699" y="1488477"/>
                    <a:pt x="1382554" y="1498955"/>
                    <a:pt x="1374934" y="1506575"/>
                  </a:cubicBezTo>
                  <a:cubicBezTo>
                    <a:pt x="1371124" y="1510385"/>
                    <a:pt x="1370171" y="1513242"/>
                    <a:pt x="1370171" y="1515147"/>
                  </a:cubicBezTo>
                  <a:cubicBezTo>
                    <a:pt x="1370171" y="1515147"/>
                    <a:pt x="1370171" y="1516100"/>
                    <a:pt x="1370171" y="1516100"/>
                  </a:cubicBezTo>
                  <a:cubicBezTo>
                    <a:pt x="1370171" y="1516100"/>
                    <a:pt x="1370171" y="1516100"/>
                    <a:pt x="1370171" y="1516100"/>
                  </a:cubicBezTo>
                  <a:lnTo>
                    <a:pt x="1370171" y="1554200"/>
                  </a:lnTo>
                  <a:lnTo>
                    <a:pt x="1370171" y="1554200"/>
                  </a:lnTo>
                  <a:lnTo>
                    <a:pt x="1370171" y="1556105"/>
                  </a:lnTo>
                  <a:lnTo>
                    <a:pt x="1370171" y="1701837"/>
                  </a:lnTo>
                  <a:lnTo>
                    <a:pt x="1370171" y="1720887"/>
                  </a:lnTo>
                  <a:lnTo>
                    <a:pt x="1402556" y="1771370"/>
                  </a:lnTo>
                  <a:lnTo>
                    <a:pt x="1311117" y="1785657"/>
                  </a:lnTo>
                  <a:cubicBezTo>
                    <a:pt x="1212056" y="1813280"/>
                    <a:pt x="1036796" y="1834235"/>
                    <a:pt x="852964" y="1857095"/>
                  </a:cubicBezTo>
                  <a:cubicBezTo>
                    <a:pt x="660559" y="1880907"/>
                    <a:pt x="462439" y="1904720"/>
                    <a:pt x="352901" y="1936152"/>
                  </a:cubicBezTo>
                  <a:cubicBezTo>
                    <a:pt x="351949" y="1936152"/>
                    <a:pt x="350996" y="1936152"/>
                    <a:pt x="350996" y="1937105"/>
                  </a:cubicBezTo>
                  <a:lnTo>
                    <a:pt x="349091" y="1938057"/>
                  </a:lnTo>
                  <a:cubicBezTo>
                    <a:pt x="346234" y="1939010"/>
                    <a:pt x="343376" y="1939962"/>
                    <a:pt x="340519" y="1940915"/>
                  </a:cubicBezTo>
                  <a:cubicBezTo>
                    <a:pt x="340519" y="1940915"/>
                    <a:pt x="339566" y="1940915"/>
                    <a:pt x="339566" y="1940915"/>
                  </a:cubicBezTo>
                  <a:cubicBezTo>
                    <a:pt x="336709" y="1941867"/>
                    <a:pt x="332899" y="1942820"/>
                    <a:pt x="330041" y="1943772"/>
                  </a:cubicBezTo>
                  <a:cubicBezTo>
                    <a:pt x="325279" y="1945677"/>
                    <a:pt x="321469" y="1946630"/>
                    <a:pt x="317659" y="1948535"/>
                  </a:cubicBezTo>
                  <a:cubicBezTo>
                    <a:pt x="316706" y="1948535"/>
                    <a:pt x="315754" y="1949487"/>
                    <a:pt x="314801" y="1949487"/>
                  </a:cubicBezTo>
                  <a:cubicBezTo>
                    <a:pt x="312896" y="1950440"/>
                    <a:pt x="310991" y="1951392"/>
                    <a:pt x="309086" y="1951392"/>
                  </a:cubicBezTo>
                  <a:cubicBezTo>
                    <a:pt x="308134" y="1951392"/>
                    <a:pt x="308134" y="1951392"/>
                    <a:pt x="307181" y="1952345"/>
                  </a:cubicBezTo>
                  <a:cubicBezTo>
                    <a:pt x="252889" y="1975205"/>
                    <a:pt x="237649" y="2001875"/>
                    <a:pt x="236696" y="2034260"/>
                  </a:cubicBezTo>
                  <a:cubicBezTo>
                    <a:pt x="236696" y="2053310"/>
                    <a:pt x="242411" y="207617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984" y="2106650"/>
                    <a:pt x="251936" y="2110460"/>
                    <a:pt x="252889" y="2114270"/>
                  </a:cubicBezTo>
                  <a:cubicBezTo>
                    <a:pt x="252889" y="2115222"/>
                    <a:pt x="252889" y="2116175"/>
                    <a:pt x="253841" y="2117127"/>
                  </a:cubicBezTo>
                  <a:cubicBezTo>
                    <a:pt x="254794" y="2119985"/>
                    <a:pt x="255746" y="2123795"/>
                    <a:pt x="256699" y="2126652"/>
                  </a:cubicBezTo>
                  <a:cubicBezTo>
                    <a:pt x="257651" y="2129510"/>
                    <a:pt x="258604" y="2133320"/>
                    <a:pt x="258604" y="2136177"/>
                  </a:cubicBezTo>
                  <a:cubicBezTo>
                    <a:pt x="258604" y="2136177"/>
                    <a:pt x="258604" y="2136177"/>
                    <a:pt x="258604" y="2136177"/>
                  </a:cubicBezTo>
                  <a:cubicBezTo>
                    <a:pt x="258604" y="2138082"/>
                    <a:pt x="259556" y="2139035"/>
                    <a:pt x="259556" y="2140940"/>
                  </a:cubicBezTo>
                  <a:lnTo>
                    <a:pt x="264319" y="2165705"/>
                  </a:lnTo>
                  <a:lnTo>
                    <a:pt x="262414" y="2168562"/>
                  </a:lnTo>
                  <a:cubicBezTo>
                    <a:pt x="263366" y="2191422"/>
                    <a:pt x="259556" y="2213330"/>
                    <a:pt x="245269" y="2233332"/>
                  </a:cubicBezTo>
                  <a:cubicBezTo>
                    <a:pt x="219551" y="2267622"/>
                    <a:pt x="168116" y="2283815"/>
                    <a:pt x="114776" y="2295245"/>
                  </a:cubicBezTo>
                  <a:lnTo>
                    <a:pt x="114776" y="2295245"/>
                  </a:lnTo>
                  <a:lnTo>
                    <a:pt x="104299" y="2298102"/>
                  </a:lnTo>
                  <a:cubicBezTo>
                    <a:pt x="97631" y="2300007"/>
                    <a:pt x="90964" y="2300960"/>
                    <a:pt x="85249" y="2301912"/>
                  </a:cubicBezTo>
                  <a:lnTo>
                    <a:pt x="84296" y="2301912"/>
                  </a:lnTo>
                  <a:cubicBezTo>
                    <a:pt x="84296" y="2301912"/>
                    <a:pt x="83344" y="2301912"/>
                    <a:pt x="83344" y="2301912"/>
                  </a:cubicBezTo>
                  <a:cubicBezTo>
                    <a:pt x="65246" y="2305722"/>
                    <a:pt x="42386" y="2310485"/>
                    <a:pt x="24289" y="2316200"/>
                  </a:cubicBezTo>
                  <a:cubicBezTo>
                    <a:pt x="17621" y="2318105"/>
                    <a:pt x="11906" y="2320010"/>
                    <a:pt x="7144" y="2322867"/>
                  </a:cubicBezTo>
                  <a:cubicBezTo>
                    <a:pt x="10954" y="2327630"/>
                    <a:pt x="17621" y="2332392"/>
                    <a:pt x="25241" y="2338107"/>
                  </a:cubicBezTo>
                  <a:cubicBezTo>
                    <a:pt x="31909" y="2342870"/>
                    <a:pt x="39529" y="2347632"/>
                    <a:pt x="48101" y="2353347"/>
                  </a:cubicBezTo>
                  <a:cubicBezTo>
                    <a:pt x="49054" y="2354300"/>
                    <a:pt x="50006" y="2354300"/>
                    <a:pt x="50959" y="2355252"/>
                  </a:cubicBezTo>
                  <a:lnTo>
                    <a:pt x="50959" y="2355252"/>
                  </a:lnTo>
                  <a:cubicBezTo>
                    <a:pt x="53816" y="2357157"/>
                    <a:pt x="56674" y="2359062"/>
                    <a:pt x="59531" y="2360967"/>
                  </a:cubicBezTo>
                  <a:cubicBezTo>
                    <a:pt x="61436" y="2361920"/>
                    <a:pt x="64294" y="2363825"/>
                    <a:pt x="66199" y="2364777"/>
                  </a:cubicBezTo>
                  <a:cubicBezTo>
                    <a:pt x="67151" y="2364777"/>
                    <a:pt x="68104" y="2365730"/>
                    <a:pt x="68104" y="2365730"/>
                  </a:cubicBezTo>
                  <a:cubicBezTo>
                    <a:pt x="86201" y="2376207"/>
                    <a:pt x="107156" y="2387637"/>
                    <a:pt x="130016" y="2399067"/>
                  </a:cubicBezTo>
                  <a:cubicBezTo>
                    <a:pt x="131921" y="2400020"/>
                    <a:pt x="133826" y="2400972"/>
                    <a:pt x="135731" y="2401925"/>
                  </a:cubicBezTo>
                  <a:cubicBezTo>
                    <a:pt x="137636" y="2402877"/>
                    <a:pt x="139541" y="2403830"/>
                    <a:pt x="141446" y="2404782"/>
                  </a:cubicBezTo>
                  <a:cubicBezTo>
                    <a:pt x="176689" y="2422880"/>
                    <a:pt x="218599" y="2442882"/>
                    <a:pt x="263366" y="2464790"/>
                  </a:cubicBezTo>
                  <a:cubicBezTo>
                    <a:pt x="285274" y="2475267"/>
                    <a:pt x="308134" y="2486697"/>
                    <a:pt x="330994" y="2497175"/>
                  </a:cubicBezTo>
                  <a:cubicBezTo>
                    <a:pt x="353854" y="2508605"/>
                    <a:pt x="375761" y="2519082"/>
                    <a:pt x="397669" y="2530512"/>
                  </a:cubicBezTo>
                  <a:cubicBezTo>
                    <a:pt x="398621" y="2530512"/>
                    <a:pt x="398621" y="2531465"/>
                    <a:pt x="399574" y="2531465"/>
                  </a:cubicBezTo>
                  <a:cubicBezTo>
                    <a:pt x="400526" y="2532417"/>
                    <a:pt x="401479" y="2532417"/>
                    <a:pt x="402431" y="2533370"/>
                  </a:cubicBezTo>
                  <a:lnTo>
                    <a:pt x="429101" y="2546705"/>
                  </a:lnTo>
                  <a:lnTo>
                    <a:pt x="429101" y="2546705"/>
                  </a:lnTo>
                  <a:cubicBezTo>
                    <a:pt x="433864" y="2548610"/>
                    <a:pt x="437674" y="2551467"/>
                    <a:pt x="442436" y="2553372"/>
                  </a:cubicBezTo>
                  <a:lnTo>
                    <a:pt x="442436" y="2553372"/>
                  </a:lnTo>
                  <a:lnTo>
                    <a:pt x="464344" y="2564802"/>
                  </a:lnTo>
                  <a:cubicBezTo>
                    <a:pt x="466249" y="2565755"/>
                    <a:pt x="468154" y="2566707"/>
                    <a:pt x="470059" y="2567660"/>
                  </a:cubicBezTo>
                  <a:cubicBezTo>
                    <a:pt x="473869" y="2569565"/>
                    <a:pt x="476726" y="2571470"/>
                    <a:pt x="479584" y="2573375"/>
                  </a:cubicBezTo>
                  <a:cubicBezTo>
                    <a:pt x="485299" y="2577185"/>
                    <a:pt x="491014" y="2580042"/>
                    <a:pt x="496729" y="2582900"/>
                  </a:cubicBezTo>
                  <a:cubicBezTo>
                    <a:pt x="497681" y="2583852"/>
                    <a:pt x="498634" y="2583852"/>
                    <a:pt x="499586" y="2584805"/>
                  </a:cubicBezTo>
                  <a:cubicBezTo>
                    <a:pt x="502444" y="2586710"/>
                    <a:pt x="505301" y="2588615"/>
                    <a:pt x="508159" y="2590520"/>
                  </a:cubicBezTo>
                  <a:cubicBezTo>
                    <a:pt x="509111" y="2590520"/>
                    <a:pt x="509111" y="2591472"/>
                    <a:pt x="510064" y="2591472"/>
                  </a:cubicBezTo>
                  <a:cubicBezTo>
                    <a:pt x="510064" y="2591472"/>
                    <a:pt x="511016" y="2592425"/>
                    <a:pt x="511016" y="2592425"/>
                  </a:cubicBezTo>
                  <a:cubicBezTo>
                    <a:pt x="531971" y="2604807"/>
                    <a:pt x="549117" y="2617190"/>
                    <a:pt x="564356" y="2628620"/>
                  </a:cubicBezTo>
                  <a:cubicBezTo>
                    <a:pt x="565309" y="2629572"/>
                    <a:pt x="567214" y="2630525"/>
                    <a:pt x="568167" y="2631477"/>
                  </a:cubicBezTo>
                  <a:cubicBezTo>
                    <a:pt x="570071" y="2632430"/>
                    <a:pt x="571024" y="2634335"/>
                    <a:pt x="572929" y="2635287"/>
                  </a:cubicBezTo>
                  <a:cubicBezTo>
                    <a:pt x="575786" y="2637192"/>
                    <a:pt x="577692" y="2639097"/>
                    <a:pt x="580549" y="2641955"/>
                  </a:cubicBezTo>
                  <a:cubicBezTo>
                    <a:pt x="580549" y="2641955"/>
                    <a:pt x="581501" y="2642907"/>
                    <a:pt x="581501" y="2642907"/>
                  </a:cubicBezTo>
                  <a:cubicBezTo>
                    <a:pt x="585311" y="2646717"/>
                    <a:pt x="590074" y="2650527"/>
                    <a:pt x="593884" y="2654337"/>
                  </a:cubicBezTo>
                  <a:cubicBezTo>
                    <a:pt x="596742" y="2657195"/>
                    <a:pt x="598646" y="2659100"/>
                    <a:pt x="601504" y="2661957"/>
                  </a:cubicBezTo>
                  <a:cubicBezTo>
                    <a:pt x="601504" y="2661957"/>
                    <a:pt x="602456" y="2662910"/>
                    <a:pt x="602456" y="2662910"/>
                  </a:cubicBezTo>
                  <a:lnTo>
                    <a:pt x="610076" y="2670530"/>
                  </a:lnTo>
                  <a:lnTo>
                    <a:pt x="610076" y="2670530"/>
                  </a:lnTo>
                  <a:cubicBezTo>
                    <a:pt x="671989" y="2739110"/>
                    <a:pt x="680561" y="2805785"/>
                    <a:pt x="689134" y="2865792"/>
                  </a:cubicBezTo>
                  <a:cubicBezTo>
                    <a:pt x="692944" y="2894367"/>
                    <a:pt x="696754" y="2921037"/>
                    <a:pt x="705326" y="2945802"/>
                  </a:cubicBezTo>
                  <a:lnTo>
                    <a:pt x="709136" y="2955327"/>
                  </a:lnTo>
                  <a:lnTo>
                    <a:pt x="706279" y="2965805"/>
                  </a:lnTo>
                  <a:cubicBezTo>
                    <a:pt x="702469" y="2981045"/>
                    <a:pt x="697706" y="2997237"/>
                    <a:pt x="691992" y="3015335"/>
                  </a:cubicBezTo>
                  <a:cubicBezTo>
                    <a:pt x="667226" y="3097250"/>
                    <a:pt x="633889" y="3208692"/>
                    <a:pt x="675799" y="3269652"/>
                  </a:cubicBezTo>
                  <a:cubicBezTo>
                    <a:pt x="729139" y="3345852"/>
                    <a:pt x="916781" y="3434435"/>
                    <a:pt x="1043464" y="3460152"/>
                  </a:cubicBezTo>
                  <a:lnTo>
                    <a:pt x="1282542" y="3366807"/>
                  </a:lnTo>
                  <a:lnTo>
                    <a:pt x="1286351" y="3365855"/>
                  </a:lnTo>
                  <a:cubicBezTo>
                    <a:pt x="1324451" y="3361092"/>
                    <a:pt x="1380649" y="3370617"/>
                    <a:pt x="1445419" y="3381095"/>
                  </a:cubicBezTo>
                  <a:cubicBezTo>
                    <a:pt x="1528286" y="3394430"/>
                    <a:pt x="1625442" y="3410622"/>
                    <a:pt x="1696879" y="3399192"/>
                  </a:cubicBezTo>
                  <a:cubicBezTo>
                    <a:pt x="1696879" y="3399192"/>
                    <a:pt x="1696879" y="3399192"/>
                    <a:pt x="1697831" y="3399192"/>
                  </a:cubicBezTo>
                  <a:lnTo>
                    <a:pt x="1698784" y="3399192"/>
                  </a:lnTo>
                  <a:lnTo>
                    <a:pt x="1707356" y="3397287"/>
                  </a:lnTo>
                  <a:cubicBezTo>
                    <a:pt x="1713071" y="3396335"/>
                    <a:pt x="1717834" y="3394430"/>
                    <a:pt x="1722596" y="3393477"/>
                  </a:cubicBezTo>
                  <a:cubicBezTo>
                    <a:pt x="1727359" y="3391572"/>
                    <a:pt x="1733074" y="3390620"/>
                    <a:pt x="1736884" y="3388715"/>
                  </a:cubicBezTo>
                  <a:cubicBezTo>
                    <a:pt x="1737836" y="3388715"/>
                    <a:pt x="1737836" y="3387762"/>
                    <a:pt x="1738789" y="3387762"/>
                  </a:cubicBezTo>
                  <a:cubicBezTo>
                    <a:pt x="1742599" y="3385857"/>
                    <a:pt x="1745456" y="3384905"/>
                    <a:pt x="1748314" y="3383000"/>
                  </a:cubicBezTo>
                  <a:cubicBezTo>
                    <a:pt x="1752124" y="3381095"/>
                    <a:pt x="1755934" y="3378237"/>
                    <a:pt x="1759744" y="3375380"/>
                  </a:cubicBezTo>
                  <a:cubicBezTo>
                    <a:pt x="1761649" y="3373475"/>
                    <a:pt x="1764506" y="3371570"/>
                    <a:pt x="1766411" y="3369665"/>
                  </a:cubicBezTo>
                  <a:cubicBezTo>
                    <a:pt x="1767364" y="3368712"/>
                    <a:pt x="1768317" y="3367760"/>
                    <a:pt x="1768317" y="3367760"/>
                  </a:cubicBezTo>
                  <a:cubicBezTo>
                    <a:pt x="1769269" y="3366807"/>
                    <a:pt x="1771174" y="3364902"/>
                    <a:pt x="1772126" y="3363950"/>
                  </a:cubicBezTo>
                  <a:cubicBezTo>
                    <a:pt x="1773079" y="3362997"/>
                    <a:pt x="1774031" y="3362045"/>
                    <a:pt x="1774984" y="3361092"/>
                  </a:cubicBezTo>
                  <a:cubicBezTo>
                    <a:pt x="1775936" y="3360140"/>
                    <a:pt x="1776889" y="3359187"/>
                    <a:pt x="1777842" y="3357282"/>
                  </a:cubicBezTo>
                  <a:cubicBezTo>
                    <a:pt x="1778794" y="3356330"/>
                    <a:pt x="1779746" y="3354425"/>
                    <a:pt x="1780699" y="3352520"/>
                  </a:cubicBezTo>
                  <a:cubicBezTo>
                    <a:pt x="1781651" y="3351567"/>
                    <a:pt x="1781651" y="3350615"/>
                    <a:pt x="1782604" y="3349662"/>
                  </a:cubicBezTo>
                  <a:cubicBezTo>
                    <a:pt x="1783556" y="3347757"/>
                    <a:pt x="1784509" y="3345852"/>
                    <a:pt x="1786414" y="3343947"/>
                  </a:cubicBezTo>
                  <a:cubicBezTo>
                    <a:pt x="1787367" y="3342995"/>
                    <a:pt x="1787367" y="3342042"/>
                    <a:pt x="1788319" y="3341090"/>
                  </a:cubicBezTo>
                  <a:cubicBezTo>
                    <a:pt x="1789271" y="3339185"/>
                    <a:pt x="1791176" y="3336327"/>
                    <a:pt x="1792129" y="3334422"/>
                  </a:cubicBezTo>
                  <a:cubicBezTo>
                    <a:pt x="1792129" y="3333470"/>
                    <a:pt x="1793081" y="3333470"/>
                    <a:pt x="1793081" y="3332517"/>
                  </a:cubicBezTo>
                  <a:cubicBezTo>
                    <a:pt x="1794034" y="3329660"/>
                    <a:pt x="1795939" y="3327755"/>
                    <a:pt x="1796892" y="3324897"/>
                  </a:cubicBezTo>
                  <a:cubicBezTo>
                    <a:pt x="1796892" y="3323945"/>
                    <a:pt x="1796892" y="3323945"/>
                    <a:pt x="1797844" y="3322992"/>
                  </a:cubicBezTo>
                  <a:cubicBezTo>
                    <a:pt x="1798796" y="3320135"/>
                    <a:pt x="1800701" y="3317277"/>
                    <a:pt x="1801654" y="3314420"/>
                  </a:cubicBezTo>
                  <a:cubicBezTo>
                    <a:pt x="1802606" y="3311562"/>
                    <a:pt x="1803559" y="3309657"/>
                    <a:pt x="1804511" y="3306800"/>
                  </a:cubicBezTo>
                  <a:cubicBezTo>
                    <a:pt x="1819751" y="3263937"/>
                    <a:pt x="1829276" y="3208692"/>
                    <a:pt x="1838801" y="3152495"/>
                  </a:cubicBezTo>
                  <a:cubicBezTo>
                    <a:pt x="1856899" y="3044862"/>
                    <a:pt x="1874996" y="2933420"/>
                    <a:pt x="1939767" y="2856267"/>
                  </a:cubicBezTo>
                  <a:cubicBezTo>
                    <a:pt x="2068354" y="2701010"/>
                    <a:pt x="2234089" y="2538132"/>
                    <a:pt x="2488406" y="2511462"/>
                  </a:cubicBezTo>
                  <a:cubicBezTo>
                    <a:pt x="2655094" y="2493365"/>
                    <a:pt x="2912269" y="2558135"/>
                    <a:pt x="3139917" y="2615285"/>
                  </a:cubicBezTo>
                  <a:cubicBezTo>
                    <a:pt x="3258979" y="2644812"/>
                    <a:pt x="3371374" y="2673387"/>
                    <a:pt x="3453289" y="2685770"/>
                  </a:cubicBezTo>
                  <a:lnTo>
                    <a:pt x="3694272" y="2685770"/>
                  </a:lnTo>
                  <a:lnTo>
                    <a:pt x="3830479" y="2685770"/>
                  </a:lnTo>
                  <a:lnTo>
                    <a:pt x="3997167" y="2685770"/>
                  </a:lnTo>
                  <a:cubicBezTo>
                    <a:pt x="4107656" y="2685770"/>
                    <a:pt x="4216242" y="2721012"/>
                    <a:pt x="4321969" y="2756255"/>
                  </a:cubicBezTo>
                  <a:cubicBezTo>
                    <a:pt x="4396264" y="2780067"/>
                    <a:pt x="4465797" y="2803880"/>
                    <a:pt x="4532472" y="2813405"/>
                  </a:cubicBezTo>
                  <a:cubicBezTo>
                    <a:pt x="4541044" y="2813405"/>
                    <a:pt x="4549617" y="2814357"/>
                    <a:pt x="4558189" y="2816262"/>
                  </a:cubicBezTo>
                  <a:cubicBezTo>
                    <a:pt x="4558189" y="2816262"/>
                    <a:pt x="4558189" y="2816262"/>
                    <a:pt x="4558189" y="2816262"/>
                  </a:cubicBezTo>
                  <a:lnTo>
                    <a:pt x="4559142" y="2816262"/>
                  </a:lnTo>
                  <a:lnTo>
                    <a:pt x="4564856" y="2817215"/>
                  </a:lnTo>
                  <a:cubicBezTo>
                    <a:pt x="4565809" y="2817215"/>
                    <a:pt x="4565809" y="2817215"/>
                    <a:pt x="4566762" y="2817215"/>
                  </a:cubicBezTo>
                  <a:cubicBezTo>
                    <a:pt x="4571524" y="2818167"/>
                    <a:pt x="4575334" y="2819120"/>
                    <a:pt x="4580097" y="2820072"/>
                  </a:cubicBezTo>
                  <a:cubicBezTo>
                    <a:pt x="4580097" y="2820072"/>
                    <a:pt x="4580097" y="2820072"/>
                    <a:pt x="4580097" y="2820072"/>
                  </a:cubicBezTo>
                  <a:cubicBezTo>
                    <a:pt x="4594384" y="2823882"/>
                    <a:pt x="4608672" y="2828645"/>
                    <a:pt x="4622006" y="2835312"/>
                  </a:cubicBezTo>
                  <a:cubicBezTo>
                    <a:pt x="4622006" y="2835312"/>
                    <a:pt x="4622959" y="2835312"/>
                    <a:pt x="4622959" y="2835312"/>
                  </a:cubicBezTo>
                  <a:cubicBezTo>
                    <a:pt x="4626769" y="2837217"/>
                    <a:pt x="4630579" y="2839122"/>
                    <a:pt x="4634389" y="2840075"/>
                  </a:cubicBezTo>
                  <a:cubicBezTo>
                    <a:pt x="4635342" y="2840075"/>
                    <a:pt x="4636294" y="2841027"/>
                    <a:pt x="4637247" y="2841027"/>
                  </a:cubicBezTo>
                  <a:cubicBezTo>
                    <a:pt x="4639151" y="2841980"/>
                    <a:pt x="4642009" y="2842932"/>
                    <a:pt x="4643914" y="2843885"/>
                  </a:cubicBezTo>
                  <a:cubicBezTo>
                    <a:pt x="4645819" y="2844837"/>
                    <a:pt x="4647724" y="2845790"/>
                    <a:pt x="4649629" y="2846742"/>
                  </a:cubicBezTo>
                  <a:cubicBezTo>
                    <a:pt x="4651534" y="2847695"/>
                    <a:pt x="4652487" y="2848647"/>
                    <a:pt x="4654392" y="2848647"/>
                  </a:cubicBezTo>
                  <a:cubicBezTo>
                    <a:pt x="4661059" y="2852457"/>
                    <a:pt x="4668679" y="2856267"/>
                    <a:pt x="4675347" y="2859125"/>
                  </a:cubicBezTo>
                  <a:cubicBezTo>
                    <a:pt x="4675347" y="2859125"/>
                    <a:pt x="4675347" y="2859125"/>
                    <a:pt x="4675347" y="2859125"/>
                  </a:cubicBezTo>
                  <a:cubicBezTo>
                    <a:pt x="4690587" y="2866745"/>
                    <a:pt x="4704874" y="2874365"/>
                    <a:pt x="4718209" y="2881032"/>
                  </a:cubicBezTo>
                  <a:cubicBezTo>
                    <a:pt x="4718209" y="2881032"/>
                    <a:pt x="4718209" y="2881032"/>
                    <a:pt x="4719162" y="2881032"/>
                  </a:cubicBezTo>
                  <a:cubicBezTo>
                    <a:pt x="4722019" y="2881985"/>
                    <a:pt x="4723924" y="2882937"/>
                    <a:pt x="4726781" y="2883890"/>
                  </a:cubicBezTo>
                  <a:cubicBezTo>
                    <a:pt x="4727734" y="2883890"/>
                    <a:pt x="4727734" y="2884842"/>
                    <a:pt x="4728687" y="2884842"/>
                  </a:cubicBezTo>
                  <a:cubicBezTo>
                    <a:pt x="4730592" y="2885795"/>
                    <a:pt x="4732497" y="2886747"/>
                    <a:pt x="4734401" y="2887700"/>
                  </a:cubicBezTo>
                  <a:cubicBezTo>
                    <a:pt x="4735354" y="2887700"/>
                    <a:pt x="4735354" y="2888652"/>
                    <a:pt x="4736306" y="2888652"/>
                  </a:cubicBezTo>
                  <a:cubicBezTo>
                    <a:pt x="4738212" y="2889605"/>
                    <a:pt x="4741069" y="2890557"/>
                    <a:pt x="4742974" y="2890557"/>
                  </a:cubicBezTo>
                  <a:cubicBezTo>
                    <a:pt x="4743926" y="2890557"/>
                    <a:pt x="4743926" y="2890557"/>
                    <a:pt x="4744879" y="2891510"/>
                  </a:cubicBezTo>
                  <a:cubicBezTo>
                    <a:pt x="4750594" y="2893415"/>
                    <a:pt x="4755356" y="2894367"/>
                    <a:pt x="4761072" y="2896272"/>
                  </a:cubicBezTo>
                  <a:cubicBezTo>
                    <a:pt x="4761072" y="2896272"/>
                    <a:pt x="4762024" y="2896272"/>
                    <a:pt x="4762024" y="2896272"/>
                  </a:cubicBezTo>
                  <a:cubicBezTo>
                    <a:pt x="4764881" y="2897225"/>
                    <a:pt x="4766787" y="2897225"/>
                    <a:pt x="4769644" y="2897225"/>
                  </a:cubicBezTo>
                  <a:cubicBezTo>
                    <a:pt x="4770597" y="2897225"/>
                    <a:pt x="4770597" y="2897225"/>
                    <a:pt x="4771549" y="2897225"/>
                  </a:cubicBezTo>
                  <a:cubicBezTo>
                    <a:pt x="4773454" y="2897225"/>
                    <a:pt x="4776312" y="2898177"/>
                    <a:pt x="4778217" y="2898177"/>
                  </a:cubicBezTo>
                  <a:cubicBezTo>
                    <a:pt x="4778217" y="2898177"/>
                    <a:pt x="4779169" y="2898177"/>
                    <a:pt x="4779169" y="2898177"/>
                  </a:cubicBezTo>
                  <a:cubicBezTo>
                    <a:pt x="4787742" y="2899130"/>
                    <a:pt x="4796314" y="2899130"/>
                    <a:pt x="4804887" y="2897225"/>
                  </a:cubicBezTo>
                  <a:cubicBezTo>
                    <a:pt x="4804887" y="2897225"/>
                    <a:pt x="4805839" y="2897225"/>
                    <a:pt x="4805839" y="2897225"/>
                  </a:cubicBezTo>
                  <a:cubicBezTo>
                    <a:pt x="4808697" y="2897225"/>
                    <a:pt x="4810601" y="2896272"/>
                    <a:pt x="4813459" y="2896272"/>
                  </a:cubicBezTo>
                  <a:cubicBezTo>
                    <a:pt x="4814412" y="2896272"/>
                    <a:pt x="4814412" y="2896272"/>
                    <a:pt x="4815364" y="2896272"/>
                  </a:cubicBezTo>
                  <a:cubicBezTo>
                    <a:pt x="4818222" y="2895320"/>
                    <a:pt x="4820126" y="2895320"/>
                    <a:pt x="4822984" y="2894367"/>
                  </a:cubicBezTo>
                  <a:cubicBezTo>
                    <a:pt x="4822984" y="2894367"/>
                    <a:pt x="4823937" y="2894367"/>
                    <a:pt x="4823937" y="2894367"/>
                  </a:cubicBezTo>
                  <a:cubicBezTo>
                    <a:pt x="4829651" y="2892462"/>
                    <a:pt x="4836319" y="2890557"/>
                    <a:pt x="4842987" y="2887700"/>
                  </a:cubicBezTo>
                  <a:cubicBezTo>
                    <a:pt x="4842987" y="2887700"/>
                    <a:pt x="4843939" y="2887700"/>
                    <a:pt x="4843939" y="2886747"/>
                  </a:cubicBezTo>
                  <a:cubicBezTo>
                    <a:pt x="4846797" y="2885795"/>
                    <a:pt x="4849654" y="2883890"/>
                    <a:pt x="4851559" y="2882937"/>
                  </a:cubicBezTo>
                  <a:cubicBezTo>
                    <a:pt x="4852512" y="2882937"/>
                    <a:pt x="4853464" y="2881985"/>
                    <a:pt x="4854417" y="2881985"/>
                  </a:cubicBezTo>
                  <a:cubicBezTo>
                    <a:pt x="4857274" y="2881032"/>
                    <a:pt x="4859179" y="2879127"/>
                    <a:pt x="4862037" y="2878175"/>
                  </a:cubicBezTo>
                  <a:cubicBezTo>
                    <a:pt x="4862989" y="2877222"/>
                    <a:pt x="4863942" y="2877222"/>
                    <a:pt x="4864894" y="2876270"/>
                  </a:cubicBezTo>
                  <a:cubicBezTo>
                    <a:pt x="4867751" y="2874365"/>
                    <a:pt x="4870609" y="2872460"/>
                    <a:pt x="4873467" y="2870555"/>
                  </a:cubicBezTo>
                  <a:cubicBezTo>
                    <a:pt x="4873467" y="2870555"/>
                    <a:pt x="4874419" y="2869602"/>
                    <a:pt x="4874419" y="2869602"/>
                  </a:cubicBezTo>
                  <a:cubicBezTo>
                    <a:pt x="4878229" y="2867697"/>
                    <a:pt x="4881087" y="2864840"/>
                    <a:pt x="4884897" y="2861982"/>
                  </a:cubicBezTo>
                  <a:cubicBezTo>
                    <a:pt x="4885849" y="2861030"/>
                    <a:pt x="4885849" y="2861030"/>
                    <a:pt x="4886801" y="2860077"/>
                  </a:cubicBezTo>
                  <a:cubicBezTo>
                    <a:pt x="4889659" y="2858172"/>
                    <a:pt x="4892517" y="2855315"/>
                    <a:pt x="4895374" y="2853410"/>
                  </a:cubicBezTo>
                  <a:cubicBezTo>
                    <a:pt x="4896326" y="2852457"/>
                    <a:pt x="4897279" y="2851505"/>
                    <a:pt x="4898231" y="2850552"/>
                  </a:cubicBezTo>
                  <a:cubicBezTo>
                    <a:pt x="4901089" y="2847695"/>
                    <a:pt x="4903947" y="2845790"/>
                    <a:pt x="4906804" y="2842932"/>
                  </a:cubicBezTo>
                  <a:cubicBezTo>
                    <a:pt x="4907756" y="2841980"/>
                    <a:pt x="4908709" y="2841027"/>
                    <a:pt x="4910614" y="2840075"/>
                  </a:cubicBezTo>
                  <a:cubicBezTo>
                    <a:pt x="4911567" y="2839122"/>
                    <a:pt x="4912519" y="2838170"/>
                    <a:pt x="4913472" y="2838170"/>
                  </a:cubicBezTo>
                  <a:cubicBezTo>
                    <a:pt x="4916329" y="2835312"/>
                    <a:pt x="4919187" y="2832455"/>
                    <a:pt x="4922044" y="2829597"/>
                  </a:cubicBezTo>
                  <a:lnTo>
                    <a:pt x="4925854" y="2826740"/>
                  </a:lnTo>
                  <a:cubicBezTo>
                    <a:pt x="4931569" y="2821025"/>
                    <a:pt x="4937284" y="2815310"/>
                    <a:pt x="4943951" y="2809595"/>
                  </a:cubicBezTo>
                  <a:cubicBezTo>
                    <a:pt x="5038249" y="2714345"/>
                    <a:pt x="5223034" y="2501937"/>
                    <a:pt x="5386864" y="2276195"/>
                  </a:cubicBezTo>
                  <a:cubicBezTo>
                    <a:pt x="5672614" y="1888527"/>
                    <a:pt x="5655469" y="1783752"/>
                    <a:pt x="5643087" y="176184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xmlns="" id="{9D65C6BE-9123-4719-8430-DB8456750728}"/>
                </a:ext>
              </a:extLst>
            </p:cNvPr>
            <p:cNvSpPr/>
            <p:nvPr/>
          </p:nvSpPr>
          <p:spPr>
            <a:xfrm>
              <a:off x="4989024" y="2148959"/>
              <a:ext cx="5328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398E9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왕십리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rgbClr val="398E9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398E9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대상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rgbClr val="398E9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xmlns="" id="{4EA7133E-5109-4FB0-835D-9A19CFE4796E}"/>
                </a:ext>
              </a:extLst>
            </p:cNvPr>
            <p:cNvSpPr/>
            <p:nvPr/>
          </p:nvSpPr>
          <p:spPr>
            <a:xfrm>
              <a:off x="316003" y="1949925"/>
              <a:ext cx="4262400" cy="1996125"/>
            </a:xfrm>
            <a:prstGeom prst="rect">
              <a:avLst/>
            </a:prstGeom>
            <a:gradFill flip="none" rotWithShape="1">
              <a:gsLst>
                <a:gs pos="1170">
                  <a:srgbClr val="E2E9F6">
                    <a:lumMod val="0"/>
                    <a:lumOff val="100000"/>
                    <a:alpha val="48000"/>
                  </a:srgbClr>
                </a:gs>
                <a:gs pos="70000">
                  <a:srgbClr val="C7BEE3">
                    <a:lumMod val="46000"/>
                    <a:lumOff val="54000"/>
                  </a:srgbClr>
                </a:gs>
                <a:gs pos="100000">
                  <a:srgbClr val="C7BEE3">
                    <a:lumMod val="59000"/>
                    <a:lumOff val="41000"/>
                  </a:srgbClr>
                </a:gs>
              </a:gsLst>
              <a:lin ang="16200000" scaled="1"/>
              <a:tileRect/>
            </a:gradFill>
            <a:effectLst/>
          </p:spPr>
          <p:txBody>
            <a:bodyPr wrap="square" lIns="144000" tIns="144000" rIns="72000" bIns="14400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ko-KR" altLang="en-US" sz="1200" b="1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9872B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xmlns="" id="{11CA0056-7152-4ED9-9729-C32B80355B9B}"/>
                </a:ext>
              </a:extLst>
            </p:cNvPr>
            <p:cNvSpPr/>
            <p:nvPr/>
          </p:nvSpPr>
          <p:spPr>
            <a:xfrm>
              <a:off x="1342300" y="2797967"/>
              <a:ext cx="964741" cy="726754"/>
            </a:xfrm>
            <a:custGeom>
              <a:avLst/>
              <a:gdLst>
                <a:gd name="connsiteX0" fmla="*/ 3323953 w 3590925"/>
                <a:gd name="connsiteY0" fmla="*/ 2419827 h 2705100"/>
                <a:gd name="connsiteX1" fmla="*/ 3280138 w 3590925"/>
                <a:gd name="connsiteY1" fmla="*/ 2367439 h 2705100"/>
                <a:gd name="connsiteX2" fmla="*/ 3224893 w 3590925"/>
                <a:gd name="connsiteY2" fmla="*/ 2287429 h 2705100"/>
                <a:gd name="connsiteX3" fmla="*/ 3240133 w 3590925"/>
                <a:gd name="connsiteY3" fmla="*/ 2182654 h 2705100"/>
                <a:gd name="connsiteX4" fmla="*/ 3252516 w 3590925"/>
                <a:gd name="connsiteY4" fmla="*/ 2141696 h 2705100"/>
                <a:gd name="connsiteX5" fmla="*/ 3252516 w 3590925"/>
                <a:gd name="connsiteY5" fmla="*/ 2091214 h 2705100"/>
                <a:gd name="connsiteX6" fmla="*/ 3252516 w 3590925"/>
                <a:gd name="connsiteY6" fmla="*/ 2035969 h 2705100"/>
                <a:gd name="connsiteX7" fmla="*/ 3252516 w 3590925"/>
                <a:gd name="connsiteY7" fmla="*/ 2034064 h 2705100"/>
                <a:gd name="connsiteX8" fmla="*/ 3251563 w 3590925"/>
                <a:gd name="connsiteY8" fmla="*/ 2031206 h 2705100"/>
                <a:gd name="connsiteX9" fmla="*/ 3288710 w 3590925"/>
                <a:gd name="connsiteY9" fmla="*/ 1933099 h 2705100"/>
                <a:gd name="connsiteX10" fmla="*/ 3398248 w 3590925"/>
                <a:gd name="connsiteY10" fmla="*/ 1833086 h 2705100"/>
                <a:gd name="connsiteX11" fmla="*/ 3585891 w 3590925"/>
                <a:gd name="connsiteY11" fmla="*/ 1642586 h 2705100"/>
                <a:gd name="connsiteX12" fmla="*/ 3485878 w 3590925"/>
                <a:gd name="connsiteY12" fmla="*/ 1563529 h 2705100"/>
                <a:gd name="connsiteX13" fmla="*/ 3399201 w 3590925"/>
                <a:gd name="connsiteY13" fmla="*/ 1515904 h 2705100"/>
                <a:gd name="connsiteX14" fmla="*/ 3301093 w 3590925"/>
                <a:gd name="connsiteY14" fmla="*/ 1463516 h 2705100"/>
                <a:gd name="connsiteX15" fmla="*/ 3131548 w 3590925"/>
                <a:gd name="connsiteY15" fmla="*/ 1340644 h 2705100"/>
                <a:gd name="connsiteX16" fmla="*/ 3160123 w 3590925"/>
                <a:gd name="connsiteY16" fmla="*/ 1171099 h 2705100"/>
                <a:gd name="connsiteX17" fmla="*/ 3195366 w 3590925"/>
                <a:gd name="connsiteY17" fmla="*/ 1068229 h 2705100"/>
                <a:gd name="connsiteX18" fmla="*/ 3159170 w 3590925"/>
                <a:gd name="connsiteY18" fmla="*/ 813911 h 2705100"/>
                <a:gd name="connsiteX19" fmla="*/ 3142026 w 3590925"/>
                <a:gd name="connsiteY19" fmla="*/ 770096 h 2705100"/>
                <a:gd name="connsiteX20" fmla="*/ 3141073 w 3590925"/>
                <a:gd name="connsiteY20" fmla="*/ 769144 h 2705100"/>
                <a:gd name="connsiteX21" fmla="*/ 3134405 w 3590925"/>
                <a:gd name="connsiteY21" fmla="*/ 762476 h 2705100"/>
                <a:gd name="connsiteX22" fmla="*/ 3123928 w 3590925"/>
                <a:gd name="connsiteY22" fmla="*/ 752951 h 2705100"/>
                <a:gd name="connsiteX23" fmla="*/ 3122976 w 3590925"/>
                <a:gd name="connsiteY23" fmla="*/ 752951 h 2705100"/>
                <a:gd name="connsiteX24" fmla="*/ 3115355 w 3590925"/>
                <a:gd name="connsiteY24" fmla="*/ 747236 h 2705100"/>
                <a:gd name="connsiteX25" fmla="*/ 3112498 w 3590925"/>
                <a:gd name="connsiteY25" fmla="*/ 744379 h 2705100"/>
                <a:gd name="connsiteX26" fmla="*/ 3105830 w 3590925"/>
                <a:gd name="connsiteY26" fmla="*/ 739616 h 2705100"/>
                <a:gd name="connsiteX27" fmla="*/ 3099163 w 3590925"/>
                <a:gd name="connsiteY27" fmla="*/ 734854 h 2705100"/>
                <a:gd name="connsiteX28" fmla="*/ 3097258 w 3590925"/>
                <a:gd name="connsiteY28" fmla="*/ 732949 h 2705100"/>
                <a:gd name="connsiteX29" fmla="*/ 3072493 w 3590925"/>
                <a:gd name="connsiteY29" fmla="*/ 716756 h 2705100"/>
                <a:gd name="connsiteX30" fmla="*/ 3071541 w 3590925"/>
                <a:gd name="connsiteY30" fmla="*/ 715804 h 2705100"/>
                <a:gd name="connsiteX31" fmla="*/ 3059158 w 3590925"/>
                <a:gd name="connsiteY31" fmla="*/ 708184 h 2705100"/>
                <a:gd name="connsiteX32" fmla="*/ 3057253 w 3590925"/>
                <a:gd name="connsiteY32" fmla="*/ 707231 h 2705100"/>
                <a:gd name="connsiteX33" fmla="*/ 3044870 w 3590925"/>
                <a:gd name="connsiteY33" fmla="*/ 699611 h 2705100"/>
                <a:gd name="connsiteX34" fmla="*/ 3037251 w 3590925"/>
                <a:gd name="connsiteY34" fmla="*/ 694849 h 2705100"/>
                <a:gd name="connsiteX35" fmla="*/ 3032488 w 3590925"/>
                <a:gd name="connsiteY35" fmla="*/ 691991 h 2705100"/>
                <a:gd name="connsiteX36" fmla="*/ 3017248 w 3590925"/>
                <a:gd name="connsiteY36" fmla="*/ 683419 h 2705100"/>
                <a:gd name="connsiteX37" fmla="*/ 2973433 w 3590925"/>
                <a:gd name="connsiteY37" fmla="*/ 679609 h 2705100"/>
                <a:gd name="connsiteX38" fmla="*/ 2953430 w 3590925"/>
                <a:gd name="connsiteY38" fmla="*/ 654844 h 2705100"/>
                <a:gd name="connsiteX39" fmla="*/ 2952478 w 3590925"/>
                <a:gd name="connsiteY39" fmla="*/ 649129 h 2705100"/>
                <a:gd name="connsiteX40" fmla="*/ 2886755 w 3590925"/>
                <a:gd name="connsiteY40" fmla="*/ 615791 h 2705100"/>
                <a:gd name="connsiteX41" fmla="*/ 2867705 w 3590925"/>
                <a:gd name="connsiteY41" fmla="*/ 606266 h 2705100"/>
                <a:gd name="connsiteX42" fmla="*/ 2853418 w 3590925"/>
                <a:gd name="connsiteY42" fmla="*/ 598646 h 2705100"/>
                <a:gd name="connsiteX43" fmla="*/ 2852466 w 3590925"/>
                <a:gd name="connsiteY43" fmla="*/ 597694 h 2705100"/>
                <a:gd name="connsiteX44" fmla="*/ 2820080 w 3590925"/>
                <a:gd name="connsiteY44" fmla="*/ 582454 h 2705100"/>
                <a:gd name="connsiteX45" fmla="*/ 2815318 w 3590925"/>
                <a:gd name="connsiteY45" fmla="*/ 580549 h 2705100"/>
                <a:gd name="connsiteX46" fmla="*/ 2780076 w 3590925"/>
                <a:gd name="connsiteY46" fmla="*/ 563404 h 2705100"/>
                <a:gd name="connsiteX47" fmla="*/ 2763883 w 3590925"/>
                <a:gd name="connsiteY47" fmla="*/ 555784 h 2705100"/>
                <a:gd name="connsiteX48" fmla="*/ 2721020 w 3590925"/>
                <a:gd name="connsiteY48" fmla="*/ 534829 h 2705100"/>
                <a:gd name="connsiteX49" fmla="*/ 2720068 w 3590925"/>
                <a:gd name="connsiteY49" fmla="*/ 533876 h 2705100"/>
                <a:gd name="connsiteX50" fmla="*/ 2710543 w 3590925"/>
                <a:gd name="connsiteY50" fmla="*/ 529114 h 2705100"/>
                <a:gd name="connsiteX51" fmla="*/ 2608626 w 3590925"/>
                <a:gd name="connsiteY51" fmla="*/ 474821 h 2705100"/>
                <a:gd name="connsiteX52" fmla="*/ 2599101 w 3590925"/>
                <a:gd name="connsiteY52" fmla="*/ 469106 h 2705100"/>
                <a:gd name="connsiteX53" fmla="*/ 2476228 w 3590925"/>
                <a:gd name="connsiteY53" fmla="*/ 415766 h 2705100"/>
                <a:gd name="connsiteX54" fmla="*/ 2419078 w 3590925"/>
                <a:gd name="connsiteY54" fmla="*/ 417671 h 2705100"/>
                <a:gd name="connsiteX55" fmla="*/ 2343831 w 3590925"/>
                <a:gd name="connsiteY55" fmla="*/ 435769 h 2705100"/>
                <a:gd name="connsiteX56" fmla="*/ 2313351 w 3590925"/>
                <a:gd name="connsiteY56" fmla="*/ 436721 h 2705100"/>
                <a:gd name="connsiteX57" fmla="*/ 2041888 w 3590925"/>
                <a:gd name="connsiteY57" fmla="*/ 426244 h 2705100"/>
                <a:gd name="connsiteX58" fmla="*/ 1728515 w 3590925"/>
                <a:gd name="connsiteY58" fmla="*/ 328136 h 2705100"/>
                <a:gd name="connsiteX59" fmla="*/ 1493248 w 3590925"/>
                <a:gd name="connsiteY59" fmla="*/ 161449 h 2705100"/>
                <a:gd name="connsiteX60" fmla="*/ 1418953 w 3590925"/>
                <a:gd name="connsiteY60" fmla="*/ 73819 h 2705100"/>
                <a:gd name="connsiteX61" fmla="*/ 1374185 w 3590925"/>
                <a:gd name="connsiteY61" fmla="*/ 47149 h 2705100"/>
                <a:gd name="connsiteX62" fmla="*/ 1368470 w 3590925"/>
                <a:gd name="connsiteY62" fmla="*/ 43339 h 2705100"/>
                <a:gd name="connsiteX63" fmla="*/ 1367518 w 3590925"/>
                <a:gd name="connsiteY63" fmla="*/ 42386 h 2705100"/>
                <a:gd name="connsiteX64" fmla="*/ 1331323 w 3590925"/>
                <a:gd name="connsiteY64" fmla="*/ 7144 h 2705100"/>
                <a:gd name="connsiteX65" fmla="*/ 1269410 w 3590925"/>
                <a:gd name="connsiteY65" fmla="*/ 76676 h 2705100"/>
                <a:gd name="connsiteX66" fmla="*/ 1215118 w 3590925"/>
                <a:gd name="connsiteY66" fmla="*/ 140494 h 2705100"/>
                <a:gd name="connsiteX67" fmla="*/ 1155110 w 3590925"/>
                <a:gd name="connsiteY67" fmla="*/ 199549 h 2705100"/>
                <a:gd name="connsiteX68" fmla="*/ 1054145 w 3590925"/>
                <a:gd name="connsiteY68" fmla="*/ 301466 h 2705100"/>
                <a:gd name="connsiteX69" fmla="*/ 923653 w 3590925"/>
                <a:gd name="connsiteY69" fmla="*/ 467201 h 2705100"/>
                <a:gd name="connsiteX70" fmla="*/ 884600 w 3590925"/>
                <a:gd name="connsiteY70" fmla="*/ 518636 h 2705100"/>
                <a:gd name="connsiteX71" fmla="*/ 794113 w 3590925"/>
                <a:gd name="connsiteY71" fmla="*/ 644366 h 2705100"/>
                <a:gd name="connsiteX72" fmla="*/ 607423 w 3590925"/>
                <a:gd name="connsiteY72" fmla="*/ 892016 h 2705100"/>
                <a:gd name="connsiteX73" fmla="*/ 477883 w 3590925"/>
                <a:gd name="connsiteY73" fmla="*/ 994886 h 2705100"/>
                <a:gd name="connsiteX74" fmla="*/ 414065 w 3590925"/>
                <a:gd name="connsiteY74" fmla="*/ 1037749 h 2705100"/>
                <a:gd name="connsiteX75" fmla="*/ 374060 w 3590925"/>
                <a:gd name="connsiteY75" fmla="*/ 1070134 h 2705100"/>
                <a:gd name="connsiteX76" fmla="*/ 227375 w 3590925"/>
                <a:gd name="connsiteY76" fmla="*/ 1205389 h 2705100"/>
                <a:gd name="connsiteX77" fmla="*/ 51163 w 3590925"/>
                <a:gd name="connsiteY77" fmla="*/ 1465421 h 2705100"/>
                <a:gd name="connsiteX78" fmla="*/ 7348 w 3590925"/>
                <a:gd name="connsiteY78" fmla="*/ 1641634 h 2705100"/>
                <a:gd name="connsiteX79" fmla="*/ 41638 w 3590925"/>
                <a:gd name="connsiteY79" fmla="*/ 1824514 h 2705100"/>
                <a:gd name="connsiteX80" fmla="*/ 193085 w 3590925"/>
                <a:gd name="connsiteY80" fmla="*/ 1984534 h 2705100"/>
                <a:gd name="connsiteX81" fmla="*/ 423590 w 3590925"/>
                <a:gd name="connsiteY81" fmla="*/ 2095024 h 2705100"/>
                <a:gd name="connsiteX82" fmla="*/ 625520 w 3590925"/>
                <a:gd name="connsiteY82" fmla="*/ 2161699 h 2705100"/>
                <a:gd name="connsiteX83" fmla="*/ 901745 w 3590925"/>
                <a:gd name="connsiteY83" fmla="*/ 2257902 h 2705100"/>
                <a:gd name="connsiteX84" fmla="*/ 957943 w 3590925"/>
                <a:gd name="connsiteY84" fmla="*/ 2359819 h 2705100"/>
                <a:gd name="connsiteX85" fmla="*/ 956038 w 3590925"/>
                <a:gd name="connsiteY85" fmla="*/ 2366486 h 2705100"/>
                <a:gd name="connsiteX86" fmla="*/ 957943 w 3590925"/>
                <a:gd name="connsiteY86" fmla="*/ 2368391 h 2705100"/>
                <a:gd name="connsiteX87" fmla="*/ 1140823 w 3590925"/>
                <a:gd name="connsiteY87" fmla="*/ 2496027 h 2705100"/>
                <a:gd name="connsiteX88" fmla="*/ 1160825 w 3590925"/>
                <a:gd name="connsiteY88" fmla="*/ 2503646 h 2705100"/>
                <a:gd name="connsiteX89" fmla="*/ 1169398 w 3590925"/>
                <a:gd name="connsiteY89" fmla="*/ 2503646 h 2705100"/>
                <a:gd name="connsiteX90" fmla="*/ 1235120 w 3590925"/>
                <a:gd name="connsiteY90" fmla="*/ 2524602 h 2705100"/>
                <a:gd name="connsiteX91" fmla="*/ 1330370 w 3590925"/>
                <a:gd name="connsiteY91" fmla="*/ 2587466 h 2705100"/>
                <a:gd name="connsiteX92" fmla="*/ 1529443 w 3590925"/>
                <a:gd name="connsiteY92" fmla="*/ 2701766 h 2705100"/>
                <a:gd name="connsiteX93" fmla="*/ 1598023 w 3590925"/>
                <a:gd name="connsiteY93" fmla="*/ 2669381 h 2705100"/>
                <a:gd name="connsiteX94" fmla="*/ 1727563 w 3590925"/>
                <a:gd name="connsiteY94" fmla="*/ 2597944 h 2705100"/>
                <a:gd name="connsiteX95" fmla="*/ 2065700 w 3590925"/>
                <a:gd name="connsiteY95" fmla="*/ 2573179 h 2705100"/>
                <a:gd name="connsiteX96" fmla="*/ 2208576 w 3590925"/>
                <a:gd name="connsiteY96" fmla="*/ 2568416 h 2705100"/>
                <a:gd name="connsiteX97" fmla="*/ 2347640 w 3590925"/>
                <a:gd name="connsiteY97" fmla="*/ 2561749 h 2705100"/>
                <a:gd name="connsiteX98" fmla="*/ 2915330 w 3590925"/>
                <a:gd name="connsiteY98" fmla="*/ 2549366 h 2705100"/>
                <a:gd name="connsiteX99" fmla="*/ 3272518 w 3590925"/>
                <a:gd name="connsiteY99" fmla="*/ 2593181 h 2705100"/>
                <a:gd name="connsiteX100" fmla="*/ 3417298 w 3590925"/>
                <a:gd name="connsiteY100" fmla="*/ 2614136 h 2705100"/>
                <a:gd name="connsiteX101" fmla="*/ 3406820 w 3590925"/>
                <a:gd name="connsiteY101" fmla="*/ 2594134 h 2705100"/>
                <a:gd name="connsiteX102" fmla="*/ 3323953 w 3590925"/>
                <a:gd name="connsiteY102" fmla="*/ 2419827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590925" h="2705100">
                  <a:moveTo>
                    <a:pt x="3323953" y="2419827"/>
                  </a:moveTo>
                  <a:cubicBezTo>
                    <a:pt x="3312523" y="2400777"/>
                    <a:pt x="3296330" y="2383631"/>
                    <a:pt x="3280138" y="2367439"/>
                  </a:cubicBezTo>
                  <a:cubicBezTo>
                    <a:pt x="3257278" y="2343627"/>
                    <a:pt x="3233466" y="2319814"/>
                    <a:pt x="3224893" y="2287429"/>
                  </a:cubicBezTo>
                  <a:cubicBezTo>
                    <a:pt x="3215368" y="2250281"/>
                    <a:pt x="3228703" y="2215039"/>
                    <a:pt x="3240133" y="2182654"/>
                  </a:cubicBezTo>
                  <a:cubicBezTo>
                    <a:pt x="3245848" y="2167414"/>
                    <a:pt x="3251563" y="2153127"/>
                    <a:pt x="3252516" y="2141696"/>
                  </a:cubicBezTo>
                  <a:cubicBezTo>
                    <a:pt x="3254420" y="2124552"/>
                    <a:pt x="3253468" y="2108359"/>
                    <a:pt x="3252516" y="2091214"/>
                  </a:cubicBezTo>
                  <a:cubicBezTo>
                    <a:pt x="3251563" y="2073116"/>
                    <a:pt x="3249658" y="2055019"/>
                    <a:pt x="3252516" y="2035969"/>
                  </a:cubicBezTo>
                  <a:cubicBezTo>
                    <a:pt x="3252516" y="2035016"/>
                    <a:pt x="3252516" y="2034064"/>
                    <a:pt x="3252516" y="2034064"/>
                  </a:cubicBezTo>
                  <a:cubicBezTo>
                    <a:pt x="3252516" y="2034064"/>
                    <a:pt x="3251563" y="2032159"/>
                    <a:pt x="3251563" y="2031206"/>
                  </a:cubicBezTo>
                  <a:cubicBezTo>
                    <a:pt x="3241085" y="2001679"/>
                    <a:pt x="3248705" y="1979771"/>
                    <a:pt x="3288710" y="1933099"/>
                  </a:cubicBezTo>
                  <a:cubicBezTo>
                    <a:pt x="3309666" y="1908334"/>
                    <a:pt x="3350623" y="1874044"/>
                    <a:pt x="3398248" y="1833086"/>
                  </a:cubicBezTo>
                  <a:cubicBezTo>
                    <a:pt x="3464923" y="1776889"/>
                    <a:pt x="3577318" y="1682591"/>
                    <a:pt x="3585891" y="1642586"/>
                  </a:cubicBezTo>
                  <a:cubicBezTo>
                    <a:pt x="3591605" y="1616869"/>
                    <a:pt x="3548743" y="1593056"/>
                    <a:pt x="3485878" y="1563529"/>
                  </a:cubicBezTo>
                  <a:cubicBezTo>
                    <a:pt x="3455398" y="1549241"/>
                    <a:pt x="3424918" y="1534001"/>
                    <a:pt x="3399201" y="1515904"/>
                  </a:cubicBezTo>
                  <a:cubicBezTo>
                    <a:pt x="3373483" y="1497806"/>
                    <a:pt x="3338241" y="1481614"/>
                    <a:pt x="3301093" y="1463516"/>
                  </a:cubicBezTo>
                  <a:cubicBezTo>
                    <a:pt x="3229655" y="1430179"/>
                    <a:pt x="3156313" y="1395889"/>
                    <a:pt x="3131548" y="1340644"/>
                  </a:cubicBezTo>
                  <a:cubicBezTo>
                    <a:pt x="3106783" y="1286351"/>
                    <a:pt x="3134405" y="1228249"/>
                    <a:pt x="3160123" y="1171099"/>
                  </a:cubicBezTo>
                  <a:cubicBezTo>
                    <a:pt x="3176316" y="1135856"/>
                    <a:pt x="3193460" y="1098709"/>
                    <a:pt x="3195366" y="1068229"/>
                  </a:cubicBezTo>
                  <a:cubicBezTo>
                    <a:pt x="3200128" y="985361"/>
                    <a:pt x="3180126" y="880586"/>
                    <a:pt x="3159170" y="813911"/>
                  </a:cubicBezTo>
                  <a:cubicBezTo>
                    <a:pt x="3154408" y="798671"/>
                    <a:pt x="3148693" y="784384"/>
                    <a:pt x="3142026" y="770096"/>
                  </a:cubicBezTo>
                  <a:cubicBezTo>
                    <a:pt x="3142026" y="770096"/>
                    <a:pt x="3141073" y="769144"/>
                    <a:pt x="3141073" y="769144"/>
                  </a:cubicBezTo>
                  <a:cubicBezTo>
                    <a:pt x="3139168" y="767239"/>
                    <a:pt x="3136310" y="764381"/>
                    <a:pt x="3134405" y="762476"/>
                  </a:cubicBezTo>
                  <a:cubicBezTo>
                    <a:pt x="3131548" y="759619"/>
                    <a:pt x="3127738" y="755809"/>
                    <a:pt x="3123928" y="752951"/>
                  </a:cubicBezTo>
                  <a:cubicBezTo>
                    <a:pt x="3123928" y="752951"/>
                    <a:pt x="3123928" y="752951"/>
                    <a:pt x="3122976" y="752951"/>
                  </a:cubicBezTo>
                  <a:cubicBezTo>
                    <a:pt x="3121070" y="751046"/>
                    <a:pt x="3118213" y="749141"/>
                    <a:pt x="3115355" y="747236"/>
                  </a:cubicBezTo>
                  <a:cubicBezTo>
                    <a:pt x="3114403" y="746284"/>
                    <a:pt x="3113451" y="745331"/>
                    <a:pt x="3112498" y="744379"/>
                  </a:cubicBezTo>
                  <a:cubicBezTo>
                    <a:pt x="3110593" y="742474"/>
                    <a:pt x="3107735" y="740569"/>
                    <a:pt x="3105830" y="739616"/>
                  </a:cubicBezTo>
                  <a:cubicBezTo>
                    <a:pt x="3103926" y="737711"/>
                    <a:pt x="3101068" y="735806"/>
                    <a:pt x="3099163" y="734854"/>
                  </a:cubicBezTo>
                  <a:cubicBezTo>
                    <a:pt x="3098210" y="733901"/>
                    <a:pt x="3097258" y="733901"/>
                    <a:pt x="3097258" y="732949"/>
                  </a:cubicBezTo>
                  <a:cubicBezTo>
                    <a:pt x="3089638" y="728186"/>
                    <a:pt x="3082018" y="722471"/>
                    <a:pt x="3072493" y="716756"/>
                  </a:cubicBezTo>
                  <a:cubicBezTo>
                    <a:pt x="3072493" y="716756"/>
                    <a:pt x="3071541" y="715804"/>
                    <a:pt x="3071541" y="715804"/>
                  </a:cubicBezTo>
                  <a:cubicBezTo>
                    <a:pt x="3067730" y="712946"/>
                    <a:pt x="3063920" y="711041"/>
                    <a:pt x="3059158" y="708184"/>
                  </a:cubicBezTo>
                  <a:cubicBezTo>
                    <a:pt x="3058205" y="708184"/>
                    <a:pt x="3058205" y="707231"/>
                    <a:pt x="3057253" y="707231"/>
                  </a:cubicBezTo>
                  <a:cubicBezTo>
                    <a:pt x="3053443" y="704374"/>
                    <a:pt x="3048680" y="702469"/>
                    <a:pt x="3044870" y="699611"/>
                  </a:cubicBezTo>
                  <a:cubicBezTo>
                    <a:pt x="3042013" y="697706"/>
                    <a:pt x="3040108" y="696754"/>
                    <a:pt x="3037251" y="694849"/>
                  </a:cubicBezTo>
                  <a:cubicBezTo>
                    <a:pt x="3035345" y="693896"/>
                    <a:pt x="3034393" y="692944"/>
                    <a:pt x="3032488" y="691991"/>
                  </a:cubicBezTo>
                  <a:cubicBezTo>
                    <a:pt x="3027726" y="689134"/>
                    <a:pt x="3022963" y="686276"/>
                    <a:pt x="3017248" y="683419"/>
                  </a:cubicBezTo>
                  <a:cubicBezTo>
                    <a:pt x="3002008" y="686276"/>
                    <a:pt x="2987720" y="687229"/>
                    <a:pt x="2973433" y="679609"/>
                  </a:cubicBezTo>
                  <a:cubicBezTo>
                    <a:pt x="2963908" y="673894"/>
                    <a:pt x="2956288" y="665321"/>
                    <a:pt x="2953430" y="654844"/>
                  </a:cubicBezTo>
                  <a:cubicBezTo>
                    <a:pt x="2952478" y="652939"/>
                    <a:pt x="2952478" y="651034"/>
                    <a:pt x="2952478" y="649129"/>
                  </a:cubicBezTo>
                  <a:cubicBezTo>
                    <a:pt x="2930570" y="637699"/>
                    <a:pt x="2908663" y="627221"/>
                    <a:pt x="2886755" y="615791"/>
                  </a:cubicBezTo>
                  <a:cubicBezTo>
                    <a:pt x="2880088" y="612934"/>
                    <a:pt x="2874373" y="609124"/>
                    <a:pt x="2867705" y="606266"/>
                  </a:cubicBezTo>
                  <a:cubicBezTo>
                    <a:pt x="2862943" y="603409"/>
                    <a:pt x="2858180" y="601504"/>
                    <a:pt x="2853418" y="598646"/>
                  </a:cubicBezTo>
                  <a:cubicBezTo>
                    <a:pt x="2853418" y="598646"/>
                    <a:pt x="2852466" y="598646"/>
                    <a:pt x="2852466" y="597694"/>
                  </a:cubicBezTo>
                  <a:cubicBezTo>
                    <a:pt x="2841988" y="592931"/>
                    <a:pt x="2830558" y="587216"/>
                    <a:pt x="2820080" y="582454"/>
                  </a:cubicBezTo>
                  <a:cubicBezTo>
                    <a:pt x="2818176" y="581501"/>
                    <a:pt x="2817223" y="580549"/>
                    <a:pt x="2815318" y="580549"/>
                  </a:cubicBezTo>
                  <a:cubicBezTo>
                    <a:pt x="2802935" y="574834"/>
                    <a:pt x="2791505" y="569119"/>
                    <a:pt x="2780076" y="563404"/>
                  </a:cubicBezTo>
                  <a:cubicBezTo>
                    <a:pt x="2774360" y="560546"/>
                    <a:pt x="2769598" y="558641"/>
                    <a:pt x="2763883" y="555784"/>
                  </a:cubicBezTo>
                  <a:cubicBezTo>
                    <a:pt x="2748643" y="548164"/>
                    <a:pt x="2735308" y="541496"/>
                    <a:pt x="2721020" y="534829"/>
                  </a:cubicBezTo>
                  <a:cubicBezTo>
                    <a:pt x="2721020" y="534829"/>
                    <a:pt x="2720068" y="534829"/>
                    <a:pt x="2720068" y="533876"/>
                  </a:cubicBezTo>
                  <a:cubicBezTo>
                    <a:pt x="2717210" y="531971"/>
                    <a:pt x="2713401" y="531019"/>
                    <a:pt x="2710543" y="529114"/>
                  </a:cubicBezTo>
                  <a:cubicBezTo>
                    <a:pt x="2670538" y="509111"/>
                    <a:pt x="2636248" y="491014"/>
                    <a:pt x="2608626" y="474821"/>
                  </a:cubicBezTo>
                  <a:cubicBezTo>
                    <a:pt x="2604816" y="472916"/>
                    <a:pt x="2601958" y="471011"/>
                    <a:pt x="2599101" y="469106"/>
                  </a:cubicBezTo>
                  <a:cubicBezTo>
                    <a:pt x="2551476" y="445294"/>
                    <a:pt x="2505755" y="423386"/>
                    <a:pt x="2476228" y="415766"/>
                  </a:cubicBezTo>
                  <a:cubicBezTo>
                    <a:pt x="2443843" y="406241"/>
                    <a:pt x="2435270" y="410051"/>
                    <a:pt x="2419078" y="417671"/>
                  </a:cubicBezTo>
                  <a:cubicBezTo>
                    <a:pt x="2402885" y="425291"/>
                    <a:pt x="2381931" y="434816"/>
                    <a:pt x="2343831" y="435769"/>
                  </a:cubicBezTo>
                  <a:cubicBezTo>
                    <a:pt x="2334306" y="435769"/>
                    <a:pt x="2324781" y="436721"/>
                    <a:pt x="2313351" y="436721"/>
                  </a:cubicBezTo>
                  <a:cubicBezTo>
                    <a:pt x="2237151" y="438626"/>
                    <a:pt x="2132376" y="441484"/>
                    <a:pt x="2041888" y="426244"/>
                  </a:cubicBezTo>
                  <a:cubicBezTo>
                    <a:pt x="1934255" y="407194"/>
                    <a:pt x="1817098" y="370999"/>
                    <a:pt x="1728515" y="328136"/>
                  </a:cubicBezTo>
                  <a:cubicBezTo>
                    <a:pt x="1635170" y="283369"/>
                    <a:pt x="1556113" y="215741"/>
                    <a:pt x="1493248" y="161449"/>
                  </a:cubicBezTo>
                  <a:cubicBezTo>
                    <a:pt x="1464673" y="136684"/>
                    <a:pt x="1440860" y="103346"/>
                    <a:pt x="1418953" y="73819"/>
                  </a:cubicBezTo>
                  <a:cubicBezTo>
                    <a:pt x="1402760" y="65246"/>
                    <a:pt x="1387520" y="56674"/>
                    <a:pt x="1374185" y="47149"/>
                  </a:cubicBezTo>
                  <a:cubicBezTo>
                    <a:pt x="1372280" y="46196"/>
                    <a:pt x="1370375" y="44291"/>
                    <a:pt x="1368470" y="43339"/>
                  </a:cubicBezTo>
                  <a:cubicBezTo>
                    <a:pt x="1368470" y="43339"/>
                    <a:pt x="1367518" y="42386"/>
                    <a:pt x="1367518" y="42386"/>
                  </a:cubicBezTo>
                  <a:cubicBezTo>
                    <a:pt x="1349420" y="30004"/>
                    <a:pt x="1338943" y="18574"/>
                    <a:pt x="1331323" y="7144"/>
                  </a:cubicBezTo>
                  <a:cubicBezTo>
                    <a:pt x="1312273" y="22384"/>
                    <a:pt x="1287508" y="53816"/>
                    <a:pt x="1269410" y="76676"/>
                  </a:cubicBezTo>
                  <a:cubicBezTo>
                    <a:pt x="1252265" y="99536"/>
                    <a:pt x="1233215" y="122396"/>
                    <a:pt x="1215118" y="140494"/>
                  </a:cubicBezTo>
                  <a:cubicBezTo>
                    <a:pt x="1198925" y="157639"/>
                    <a:pt x="1177970" y="177641"/>
                    <a:pt x="1155110" y="199549"/>
                  </a:cubicBezTo>
                  <a:cubicBezTo>
                    <a:pt x="1122725" y="230029"/>
                    <a:pt x="1086530" y="265271"/>
                    <a:pt x="1054145" y="301466"/>
                  </a:cubicBezTo>
                  <a:cubicBezTo>
                    <a:pt x="1010330" y="351949"/>
                    <a:pt x="975088" y="397669"/>
                    <a:pt x="923653" y="467201"/>
                  </a:cubicBezTo>
                  <a:cubicBezTo>
                    <a:pt x="911270" y="483394"/>
                    <a:pt x="898888" y="500539"/>
                    <a:pt x="884600" y="518636"/>
                  </a:cubicBezTo>
                  <a:cubicBezTo>
                    <a:pt x="858883" y="551974"/>
                    <a:pt x="827450" y="596741"/>
                    <a:pt x="794113" y="644366"/>
                  </a:cubicBezTo>
                  <a:cubicBezTo>
                    <a:pt x="731248" y="733901"/>
                    <a:pt x="658858" y="834866"/>
                    <a:pt x="607423" y="892016"/>
                  </a:cubicBezTo>
                  <a:cubicBezTo>
                    <a:pt x="555988" y="949166"/>
                    <a:pt x="514078" y="972979"/>
                    <a:pt x="477883" y="994886"/>
                  </a:cubicBezTo>
                  <a:cubicBezTo>
                    <a:pt x="455975" y="1007269"/>
                    <a:pt x="435973" y="1019651"/>
                    <a:pt x="414065" y="1037749"/>
                  </a:cubicBezTo>
                  <a:cubicBezTo>
                    <a:pt x="400730" y="1048226"/>
                    <a:pt x="387395" y="1059656"/>
                    <a:pt x="374060" y="1070134"/>
                  </a:cubicBezTo>
                  <a:cubicBezTo>
                    <a:pt x="322625" y="1111091"/>
                    <a:pt x="275000" y="1150144"/>
                    <a:pt x="227375" y="1205389"/>
                  </a:cubicBezTo>
                  <a:cubicBezTo>
                    <a:pt x="163558" y="1280636"/>
                    <a:pt x="86405" y="1394936"/>
                    <a:pt x="51163" y="1465421"/>
                  </a:cubicBezTo>
                  <a:cubicBezTo>
                    <a:pt x="15920" y="1535906"/>
                    <a:pt x="8300" y="1580674"/>
                    <a:pt x="7348" y="1641634"/>
                  </a:cubicBezTo>
                  <a:cubicBezTo>
                    <a:pt x="5443" y="1718786"/>
                    <a:pt x="16873" y="1778794"/>
                    <a:pt x="41638" y="1824514"/>
                  </a:cubicBezTo>
                  <a:cubicBezTo>
                    <a:pt x="70213" y="1877854"/>
                    <a:pt x="125458" y="1935956"/>
                    <a:pt x="193085" y="1984534"/>
                  </a:cubicBezTo>
                  <a:cubicBezTo>
                    <a:pt x="257855" y="2030254"/>
                    <a:pt x="309290" y="2050256"/>
                    <a:pt x="423590" y="2095024"/>
                  </a:cubicBezTo>
                  <a:cubicBezTo>
                    <a:pt x="472168" y="2114074"/>
                    <a:pt x="547415" y="2136934"/>
                    <a:pt x="625520" y="2161699"/>
                  </a:cubicBezTo>
                  <a:cubicBezTo>
                    <a:pt x="735058" y="2195989"/>
                    <a:pt x="848405" y="2231231"/>
                    <a:pt x="901745" y="2257902"/>
                  </a:cubicBezTo>
                  <a:cubicBezTo>
                    <a:pt x="968420" y="2292191"/>
                    <a:pt x="968420" y="2326481"/>
                    <a:pt x="957943" y="2359819"/>
                  </a:cubicBezTo>
                  <a:cubicBezTo>
                    <a:pt x="956990" y="2361724"/>
                    <a:pt x="956038" y="2364581"/>
                    <a:pt x="956038" y="2366486"/>
                  </a:cubicBezTo>
                  <a:cubicBezTo>
                    <a:pt x="956038" y="2367439"/>
                    <a:pt x="956990" y="2367439"/>
                    <a:pt x="957943" y="2368391"/>
                  </a:cubicBezTo>
                  <a:cubicBezTo>
                    <a:pt x="995090" y="2405539"/>
                    <a:pt x="1095103" y="2470309"/>
                    <a:pt x="1140823" y="2496027"/>
                  </a:cubicBezTo>
                  <a:cubicBezTo>
                    <a:pt x="1154158" y="2503646"/>
                    <a:pt x="1157015" y="2503646"/>
                    <a:pt x="1160825" y="2503646"/>
                  </a:cubicBezTo>
                  <a:cubicBezTo>
                    <a:pt x="1163683" y="2503646"/>
                    <a:pt x="1166540" y="2503646"/>
                    <a:pt x="1169398" y="2503646"/>
                  </a:cubicBezTo>
                  <a:cubicBezTo>
                    <a:pt x="1183685" y="2503646"/>
                    <a:pt x="1201783" y="2507456"/>
                    <a:pt x="1235120" y="2524602"/>
                  </a:cubicBezTo>
                  <a:cubicBezTo>
                    <a:pt x="1259885" y="2536984"/>
                    <a:pt x="1292270" y="2560796"/>
                    <a:pt x="1330370" y="2587466"/>
                  </a:cubicBezTo>
                  <a:cubicBezTo>
                    <a:pt x="1394188" y="2633186"/>
                    <a:pt x="1480865" y="2695099"/>
                    <a:pt x="1529443" y="2701766"/>
                  </a:cubicBezTo>
                  <a:cubicBezTo>
                    <a:pt x="1556113" y="2705577"/>
                    <a:pt x="1570400" y="2694146"/>
                    <a:pt x="1598023" y="2669381"/>
                  </a:cubicBezTo>
                  <a:cubicBezTo>
                    <a:pt x="1626598" y="2642711"/>
                    <a:pt x="1662793" y="2610327"/>
                    <a:pt x="1727563" y="2597944"/>
                  </a:cubicBezTo>
                  <a:cubicBezTo>
                    <a:pt x="1815193" y="2580799"/>
                    <a:pt x="1931398" y="2576989"/>
                    <a:pt x="2065700" y="2573179"/>
                  </a:cubicBezTo>
                  <a:cubicBezTo>
                    <a:pt x="2111420" y="2572227"/>
                    <a:pt x="2159045" y="2570321"/>
                    <a:pt x="2208576" y="2568416"/>
                  </a:cubicBezTo>
                  <a:cubicBezTo>
                    <a:pt x="2250485" y="2566511"/>
                    <a:pt x="2298110" y="2564606"/>
                    <a:pt x="2347640" y="2561749"/>
                  </a:cubicBezTo>
                  <a:cubicBezTo>
                    <a:pt x="2527663" y="2553177"/>
                    <a:pt x="2751501" y="2542699"/>
                    <a:pt x="2915330" y="2549366"/>
                  </a:cubicBezTo>
                  <a:cubicBezTo>
                    <a:pt x="3035345" y="2554129"/>
                    <a:pt x="3166791" y="2576036"/>
                    <a:pt x="3272518" y="2593181"/>
                  </a:cubicBezTo>
                  <a:cubicBezTo>
                    <a:pt x="3329668" y="2602706"/>
                    <a:pt x="3381103" y="2611279"/>
                    <a:pt x="3417298" y="2614136"/>
                  </a:cubicBezTo>
                  <a:cubicBezTo>
                    <a:pt x="3413488" y="2608421"/>
                    <a:pt x="3409678" y="2601754"/>
                    <a:pt x="3406820" y="2594134"/>
                  </a:cubicBezTo>
                  <a:cubicBezTo>
                    <a:pt x="3390628" y="2554129"/>
                    <a:pt x="3352528" y="2468404"/>
                    <a:pt x="3323953" y="24198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E7FC7">
                    <a:shade val="30000"/>
                    <a:satMod val="115000"/>
                  </a:srgbClr>
                </a:gs>
                <a:gs pos="50000">
                  <a:srgbClr val="8E7FC7">
                    <a:shade val="67500"/>
                    <a:satMod val="115000"/>
                  </a:srgbClr>
                </a:gs>
                <a:gs pos="100000">
                  <a:srgbClr val="8E7FC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9" name="자유형: 도형 108">
              <a:extLst>
                <a:ext uri="{FF2B5EF4-FFF2-40B4-BE49-F238E27FC236}">
                  <a16:creationId xmlns:a16="http://schemas.microsoft.com/office/drawing/2014/main" xmlns="" id="{7DFE5406-356F-406F-AB9A-C1CA5C894DA0}"/>
                </a:ext>
              </a:extLst>
            </p:cNvPr>
            <p:cNvSpPr/>
            <p:nvPr/>
          </p:nvSpPr>
          <p:spPr>
            <a:xfrm>
              <a:off x="1714432" y="2321994"/>
              <a:ext cx="798406" cy="573215"/>
            </a:xfrm>
            <a:custGeom>
              <a:avLst/>
              <a:gdLst>
                <a:gd name="connsiteX0" fmla="*/ 28099 w 2971800"/>
                <a:gd name="connsiteY0" fmla="*/ 1764506 h 2133600"/>
                <a:gd name="connsiteX1" fmla="*/ 80486 w 2971800"/>
                <a:gd name="connsiteY1" fmla="*/ 1794986 h 2133600"/>
                <a:gd name="connsiteX2" fmla="*/ 89059 w 2971800"/>
                <a:gd name="connsiteY2" fmla="*/ 1799749 h 2133600"/>
                <a:gd name="connsiteX3" fmla="*/ 170974 w 2971800"/>
                <a:gd name="connsiteY3" fmla="*/ 1851184 h 2133600"/>
                <a:gd name="connsiteX4" fmla="*/ 218599 w 2971800"/>
                <a:gd name="connsiteY4" fmla="*/ 1903571 h 2133600"/>
                <a:gd name="connsiteX5" fmla="*/ 290989 w 2971800"/>
                <a:gd name="connsiteY5" fmla="*/ 1971199 h 2133600"/>
                <a:gd name="connsiteX6" fmla="*/ 559594 w 2971800"/>
                <a:gd name="connsiteY6" fmla="*/ 2100739 h 2133600"/>
                <a:gd name="connsiteX7" fmla="*/ 733901 w 2971800"/>
                <a:gd name="connsiteY7" fmla="*/ 2125504 h 2133600"/>
                <a:gd name="connsiteX8" fmla="*/ 780574 w 2971800"/>
                <a:gd name="connsiteY8" fmla="*/ 2128361 h 2133600"/>
                <a:gd name="connsiteX9" fmla="*/ 965359 w 2971800"/>
                <a:gd name="connsiteY9" fmla="*/ 2128361 h 2133600"/>
                <a:gd name="connsiteX10" fmla="*/ 1046321 w 2971800"/>
                <a:gd name="connsiteY10" fmla="*/ 2108359 h 2133600"/>
                <a:gd name="connsiteX11" fmla="*/ 1118711 w 2971800"/>
                <a:gd name="connsiteY11" fmla="*/ 2090261 h 2133600"/>
                <a:gd name="connsiteX12" fmla="*/ 1170146 w 2971800"/>
                <a:gd name="connsiteY12" fmla="*/ 2096929 h 2133600"/>
                <a:gd name="connsiteX13" fmla="*/ 1179671 w 2971800"/>
                <a:gd name="connsiteY13" fmla="*/ 2092166 h 2133600"/>
                <a:gd name="connsiteX14" fmla="*/ 1201579 w 2971800"/>
                <a:gd name="connsiteY14" fmla="*/ 2083594 h 2133600"/>
                <a:gd name="connsiteX15" fmla="*/ 1204436 w 2971800"/>
                <a:gd name="connsiteY15" fmla="*/ 2082641 h 2133600"/>
                <a:gd name="connsiteX16" fmla="*/ 1210151 w 2971800"/>
                <a:gd name="connsiteY16" fmla="*/ 2080736 h 2133600"/>
                <a:gd name="connsiteX17" fmla="*/ 1270159 w 2971800"/>
                <a:gd name="connsiteY17" fmla="*/ 2066449 h 2133600"/>
                <a:gd name="connsiteX18" fmla="*/ 1270159 w 2971800"/>
                <a:gd name="connsiteY18" fmla="*/ 2066449 h 2133600"/>
                <a:gd name="connsiteX19" fmla="*/ 1290161 w 2971800"/>
                <a:gd name="connsiteY19" fmla="*/ 2061686 h 2133600"/>
                <a:gd name="connsiteX20" fmla="*/ 1385411 w 2971800"/>
                <a:gd name="connsiteY20" fmla="*/ 1993106 h 2133600"/>
                <a:gd name="connsiteX21" fmla="*/ 1393984 w 2971800"/>
                <a:gd name="connsiteY21" fmla="*/ 1983581 h 2133600"/>
                <a:gd name="connsiteX22" fmla="*/ 1393031 w 2971800"/>
                <a:gd name="connsiteY22" fmla="*/ 1977866 h 2133600"/>
                <a:gd name="connsiteX23" fmla="*/ 1391126 w 2971800"/>
                <a:gd name="connsiteY23" fmla="*/ 1969294 h 2133600"/>
                <a:gd name="connsiteX24" fmla="*/ 1390174 w 2971800"/>
                <a:gd name="connsiteY24" fmla="*/ 1964531 h 2133600"/>
                <a:gd name="connsiteX25" fmla="*/ 1386364 w 2971800"/>
                <a:gd name="connsiteY25" fmla="*/ 1950244 h 2133600"/>
                <a:gd name="connsiteX26" fmla="*/ 1479709 w 2971800"/>
                <a:gd name="connsiteY26" fmla="*/ 1720691 h 2133600"/>
                <a:gd name="connsiteX27" fmla="*/ 1482566 w 2971800"/>
                <a:gd name="connsiteY27" fmla="*/ 1719739 h 2133600"/>
                <a:gd name="connsiteX28" fmla="*/ 1531144 w 2971800"/>
                <a:gd name="connsiteY28" fmla="*/ 1702594 h 2133600"/>
                <a:gd name="connsiteX29" fmla="*/ 1707356 w 2971800"/>
                <a:gd name="connsiteY29" fmla="*/ 1651159 h 2133600"/>
                <a:gd name="connsiteX30" fmla="*/ 2082641 w 2971800"/>
                <a:gd name="connsiteY30" fmla="*/ 1593056 h 2133600"/>
                <a:gd name="connsiteX31" fmla="*/ 2282666 w 2971800"/>
                <a:gd name="connsiteY31" fmla="*/ 1573054 h 2133600"/>
                <a:gd name="connsiteX32" fmla="*/ 2491264 w 2971800"/>
                <a:gd name="connsiteY32" fmla="*/ 1551146 h 2133600"/>
                <a:gd name="connsiteX33" fmla="*/ 2482691 w 2971800"/>
                <a:gd name="connsiteY33" fmla="*/ 1519714 h 2133600"/>
                <a:gd name="connsiteX34" fmla="*/ 2483644 w 2971800"/>
                <a:gd name="connsiteY34" fmla="*/ 1501616 h 2133600"/>
                <a:gd name="connsiteX35" fmla="*/ 2503646 w 2971800"/>
                <a:gd name="connsiteY35" fmla="*/ 1368266 h 2133600"/>
                <a:gd name="connsiteX36" fmla="*/ 2503646 w 2971800"/>
                <a:gd name="connsiteY36" fmla="*/ 1344454 h 2133600"/>
                <a:gd name="connsiteX37" fmla="*/ 2503646 w 2971800"/>
                <a:gd name="connsiteY37" fmla="*/ 1343501 h 2133600"/>
                <a:gd name="connsiteX38" fmla="*/ 2504599 w 2971800"/>
                <a:gd name="connsiteY38" fmla="*/ 1333024 h 2133600"/>
                <a:gd name="connsiteX39" fmla="*/ 2544604 w 2971800"/>
                <a:gd name="connsiteY39" fmla="*/ 1274921 h 2133600"/>
                <a:gd name="connsiteX40" fmla="*/ 2544604 w 2971800"/>
                <a:gd name="connsiteY40" fmla="*/ 1274921 h 2133600"/>
                <a:gd name="connsiteX41" fmla="*/ 2554129 w 2971800"/>
                <a:gd name="connsiteY41" fmla="*/ 1269206 h 2133600"/>
                <a:gd name="connsiteX42" fmla="*/ 2564606 w 2971800"/>
                <a:gd name="connsiteY42" fmla="*/ 1263491 h 2133600"/>
                <a:gd name="connsiteX43" fmla="*/ 2566511 w 2971800"/>
                <a:gd name="connsiteY43" fmla="*/ 1262539 h 2133600"/>
                <a:gd name="connsiteX44" fmla="*/ 2577941 w 2971800"/>
                <a:gd name="connsiteY44" fmla="*/ 1256824 h 2133600"/>
                <a:gd name="connsiteX45" fmla="*/ 2579846 w 2971800"/>
                <a:gd name="connsiteY45" fmla="*/ 1255871 h 2133600"/>
                <a:gd name="connsiteX46" fmla="*/ 2588419 w 2971800"/>
                <a:gd name="connsiteY46" fmla="*/ 1252061 h 2133600"/>
                <a:gd name="connsiteX47" fmla="*/ 2604611 w 2971800"/>
                <a:gd name="connsiteY47" fmla="*/ 1246346 h 2133600"/>
                <a:gd name="connsiteX48" fmla="*/ 2612231 w 2971800"/>
                <a:gd name="connsiteY48" fmla="*/ 1243489 h 2133600"/>
                <a:gd name="connsiteX49" fmla="*/ 2615089 w 2971800"/>
                <a:gd name="connsiteY49" fmla="*/ 1242536 h 2133600"/>
                <a:gd name="connsiteX50" fmla="*/ 2683669 w 2971800"/>
                <a:gd name="connsiteY50" fmla="*/ 1224439 h 2133600"/>
                <a:gd name="connsiteX51" fmla="*/ 2749391 w 2971800"/>
                <a:gd name="connsiteY51" fmla="*/ 1203484 h 2133600"/>
                <a:gd name="connsiteX52" fmla="*/ 2811304 w 2971800"/>
                <a:gd name="connsiteY52" fmla="*/ 1200626 h 2133600"/>
                <a:gd name="connsiteX53" fmla="*/ 2812256 w 2971800"/>
                <a:gd name="connsiteY53" fmla="*/ 1200626 h 2133600"/>
                <a:gd name="connsiteX54" fmla="*/ 2820829 w 2971800"/>
                <a:gd name="connsiteY54" fmla="*/ 1198721 h 2133600"/>
                <a:gd name="connsiteX55" fmla="*/ 2835116 w 2971800"/>
                <a:gd name="connsiteY55" fmla="*/ 1196816 h 2133600"/>
                <a:gd name="connsiteX56" fmla="*/ 2845594 w 2971800"/>
                <a:gd name="connsiteY56" fmla="*/ 1195864 h 2133600"/>
                <a:gd name="connsiteX57" fmla="*/ 2849404 w 2971800"/>
                <a:gd name="connsiteY57" fmla="*/ 1195864 h 2133600"/>
                <a:gd name="connsiteX58" fmla="*/ 2861786 w 2971800"/>
                <a:gd name="connsiteY58" fmla="*/ 1196816 h 2133600"/>
                <a:gd name="connsiteX59" fmla="*/ 2863691 w 2971800"/>
                <a:gd name="connsiteY59" fmla="*/ 1196816 h 2133600"/>
                <a:gd name="connsiteX60" fmla="*/ 2875121 w 2971800"/>
                <a:gd name="connsiteY60" fmla="*/ 1197769 h 2133600"/>
                <a:gd name="connsiteX61" fmla="*/ 2878931 w 2971800"/>
                <a:gd name="connsiteY61" fmla="*/ 1197769 h 2133600"/>
                <a:gd name="connsiteX62" fmla="*/ 2888456 w 2971800"/>
                <a:gd name="connsiteY62" fmla="*/ 1199674 h 2133600"/>
                <a:gd name="connsiteX63" fmla="*/ 2894171 w 2971800"/>
                <a:gd name="connsiteY63" fmla="*/ 1200626 h 2133600"/>
                <a:gd name="connsiteX64" fmla="*/ 2900839 w 2971800"/>
                <a:gd name="connsiteY64" fmla="*/ 1202531 h 2133600"/>
                <a:gd name="connsiteX65" fmla="*/ 2909411 w 2971800"/>
                <a:gd name="connsiteY65" fmla="*/ 1204436 h 2133600"/>
                <a:gd name="connsiteX66" fmla="*/ 2913221 w 2971800"/>
                <a:gd name="connsiteY66" fmla="*/ 1205389 h 2133600"/>
                <a:gd name="connsiteX67" fmla="*/ 2924652 w 2971800"/>
                <a:gd name="connsiteY67" fmla="*/ 1208246 h 2133600"/>
                <a:gd name="connsiteX68" fmla="*/ 2926556 w 2971800"/>
                <a:gd name="connsiteY68" fmla="*/ 1208246 h 2133600"/>
                <a:gd name="connsiteX69" fmla="*/ 2935129 w 2971800"/>
                <a:gd name="connsiteY69" fmla="*/ 1211104 h 2133600"/>
                <a:gd name="connsiteX70" fmla="*/ 2940844 w 2971800"/>
                <a:gd name="connsiteY70" fmla="*/ 1212056 h 2133600"/>
                <a:gd name="connsiteX71" fmla="*/ 2968466 w 2971800"/>
                <a:gd name="connsiteY71" fmla="*/ 1219676 h 2133600"/>
                <a:gd name="connsiteX72" fmla="*/ 2930366 w 2971800"/>
                <a:gd name="connsiteY72" fmla="*/ 1129189 h 2133600"/>
                <a:gd name="connsiteX73" fmla="*/ 2895124 w 2971800"/>
                <a:gd name="connsiteY73" fmla="*/ 1046321 h 2133600"/>
                <a:gd name="connsiteX74" fmla="*/ 2893219 w 2971800"/>
                <a:gd name="connsiteY74" fmla="*/ 1039654 h 2133600"/>
                <a:gd name="connsiteX75" fmla="*/ 2808446 w 2971800"/>
                <a:gd name="connsiteY75" fmla="*/ 870109 h 2133600"/>
                <a:gd name="connsiteX76" fmla="*/ 2783681 w 2971800"/>
                <a:gd name="connsiteY76" fmla="*/ 867251 h 2133600"/>
                <a:gd name="connsiteX77" fmla="*/ 2670334 w 2971800"/>
                <a:gd name="connsiteY77" fmla="*/ 892969 h 2133600"/>
                <a:gd name="connsiteX78" fmla="*/ 2656999 w 2971800"/>
                <a:gd name="connsiteY78" fmla="*/ 899636 h 2133600"/>
                <a:gd name="connsiteX79" fmla="*/ 2526506 w 2971800"/>
                <a:gd name="connsiteY79" fmla="*/ 942499 h 2133600"/>
                <a:gd name="connsiteX80" fmla="*/ 2524602 w 2971800"/>
                <a:gd name="connsiteY80" fmla="*/ 942499 h 2133600"/>
                <a:gd name="connsiteX81" fmla="*/ 2524602 w 2971800"/>
                <a:gd name="connsiteY81" fmla="*/ 942499 h 2133600"/>
                <a:gd name="connsiteX82" fmla="*/ 2524602 w 2971800"/>
                <a:gd name="connsiteY82" fmla="*/ 942499 h 2133600"/>
                <a:gd name="connsiteX83" fmla="*/ 2517934 w 2971800"/>
                <a:gd name="connsiteY83" fmla="*/ 941546 h 2133600"/>
                <a:gd name="connsiteX84" fmla="*/ 2440781 w 2971800"/>
                <a:gd name="connsiteY84" fmla="*/ 927259 h 2133600"/>
                <a:gd name="connsiteX85" fmla="*/ 2373154 w 2971800"/>
                <a:gd name="connsiteY85" fmla="*/ 858679 h 2133600"/>
                <a:gd name="connsiteX86" fmla="*/ 2368391 w 2971800"/>
                <a:gd name="connsiteY86" fmla="*/ 852964 h 2133600"/>
                <a:gd name="connsiteX87" fmla="*/ 2356009 w 2971800"/>
                <a:gd name="connsiteY87" fmla="*/ 836771 h 2133600"/>
                <a:gd name="connsiteX88" fmla="*/ 2354104 w 2971800"/>
                <a:gd name="connsiteY88" fmla="*/ 833914 h 2133600"/>
                <a:gd name="connsiteX89" fmla="*/ 2286477 w 2971800"/>
                <a:gd name="connsiteY89" fmla="*/ 722471 h 2133600"/>
                <a:gd name="connsiteX90" fmla="*/ 2248377 w 2971800"/>
                <a:gd name="connsiteY90" fmla="*/ 561499 h 2133600"/>
                <a:gd name="connsiteX91" fmla="*/ 2228374 w 2971800"/>
                <a:gd name="connsiteY91" fmla="*/ 462439 h 2133600"/>
                <a:gd name="connsiteX92" fmla="*/ 2217896 w 2971800"/>
                <a:gd name="connsiteY92" fmla="*/ 435769 h 2133600"/>
                <a:gd name="connsiteX93" fmla="*/ 2206466 w 2971800"/>
                <a:gd name="connsiteY93" fmla="*/ 419576 h 2133600"/>
                <a:gd name="connsiteX94" fmla="*/ 2203609 w 2971800"/>
                <a:gd name="connsiteY94" fmla="*/ 414814 h 2133600"/>
                <a:gd name="connsiteX95" fmla="*/ 2188369 w 2971800"/>
                <a:gd name="connsiteY95" fmla="*/ 394811 h 2133600"/>
                <a:gd name="connsiteX96" fmla="*/ 2185511 w 2971800"/>
                <a:gd name="connsiteY96" fmla="*/ 390049 h 2133600"/>
                <a:gd name="connsiteX97" fmla="*/ 2172177 w 2971800"/>
                <a:gd name="connsiteY97" fmla="*/ 372904 h 2133600"/>
                <a:gd name="connsiteX98" fmla="*/ 2147411 w 2971800"/>
                <a:gd name="connsiteY98" fmla="*/ 339566 h 2133600"/>
                <a:gd name="connsiteX99" fmla="*/ 2127409 w 2971800"/>
                <a:gd name="connsiteY99" fmla="*/ 312896 h 2133600"/>
                <a:gd name="connsiteX100" fmla="*/ 2120741 w 2971800"/>
                <a:gd name="connsiteY100" fmla="*/ 306229 h 2133600"/>
                <a:gd name="connsiteX101" fmla="*/ 2051209 w 2971800"/>
                <a:gd name="connsiteY101" fmla="*/ 222409 h 2133600"/>
                <a:gd name="connsiteX102" fmla="*/ 1949291 w 2971800"/>
                <a:gd name="connsiteY102" fmla="*/ 29051 h 2133600"/>
                <a:gd name="connsiteX103" fmla="*/ 1938814 w 2971800"/>
                <a:gd name="connsiteY103" fmla="*/ 7144 h 2133600"/>
                <a:gd name="connsiteX104" fmla="*/ 1872139 w 2971800"/>
                <a:gd name="connsiteY104" fmla="*/ 35719 h 2133600"/>
                <a:gd name="connsiteX105" fmla="*/ 1483519 w 2971800"/>
                <a:gd name="connsiteY105" fmla="*/ 179546 h 2133600"/>
                <a:gd name="connsiteX106" fmla="*/ 1236821 w 2971800"/>
                <a:gd name="connsiteY106" fmla="*/ 156686 h 2133600"/>
                <a:gd name="connsiteX107" fmla="*/ 1137761 w 2971800"/>
                <a:gd name="connsiteY107" fmla="*/ 131921 h 2133600"/>
                <a:gd name="connsiteX108" fmla="*/ 993934 w 2971800"/>
                <a:gd name="connsiteY108" fmla="*/ 96679 h 2133600"/>
                <a:gd name="connsiteX109" fmla="*/ 765334 w 2971800"/>
                <a:gd name="connsiteY109" fmla="*/ 55721 h 2133600"/>
                <a:gd name="connsiteX110" fmla="*/ 571976 w 2971800"/>
                <a:gd name="connsiteY110" fmla="*/ 181451 h 2133600"/>
                <a:gd name="connsiteX111" fmla="*/ 584359 w 2971800"/>
                <a:gd name="connsiteY111" fmla="*/ 405289 h 2133600"/>
                <a:gd name="connsiteX112" fmla="*/ 658654 w 2971800"/>
                <a:gd name="connsiteY112" fmla="*/ 551974 h 2133600"/>
                <a:gd name="connsiteX113" fmla="*/ 716756 w 2971800"/>
                <a:gd name="connsiteY113" fmla="*/ 659606 h 2133600"/>
                <a:gd name="connsiteX114" fmla="*/ 767239 w 2971800"/>
                <a:gd name="connsiteY114" fmla="*/ 855821 h 2133600"/>
                <a:gd name="connsiteX115" fmla="*/ 703421 w 2971800"/>
                <a:gd name="connsiteY115" fmla="*/ 1019651 h 2133600"/>
                <a:gd name="connsiteX116" fmla="*/ 695801 w 2971800"/>
                <a:gd name="connsiteY116" fmla="*/ 1032986 h 2133600"/>
                <a:gd name="connsiteX117" fmla="*/ 647224 w 2971800"/>
                <a:gd name="connsiteY117" fmla="*/ 1091089 h 2133600"/>
                <a:gd name="connsiteX118" fmla="*/ 611029 w 2971800"/>
                <a:gd name="connsiteY118" fmla="*/ 1135856 h 2133600"/>
                <a:gd name="connsiteX119" fmla="*/ 598646 w 2971800"/>
                <a:gd name="connsiteY119" fmla="*/ 1193006 h 2133600"/>
                <a:gd name="connsiteX120" fmla="*/ 573881 w 2971800"/>
                <a:gd name="connsiteY120" fmla="*/ 1297781 h 2133600"/>
                <a:gd name="connsiteX121" fmla="*/ 556736 w 2971800"/>
                <a:gd name="connsiteY121" fmla="*/ 1346359 h 2133600"/>
                <a:gd name="connsiteX122" fmla="*/ 431006 w 2971800"/>
                <a:gd name="connsiteY122" fmla="*/ 1549241 h 2133600"/>
                <a:gd name="connsiteX123" fmla="*/ 195739 w 2971800"/>
                <a:gd name="connsiteY123" fmla="*/ 1656874 h 2133600"/>
                <a:gd name="connsiteX124" fmla="*/ 27146 w 2971800"/>
                <a:gd name="connsiteY124" fmla="*/ 1727359 h 2133600"/>
                <a:gd name="connsiteX125" fmla="*/ 7144 w 2971800"/>
                <a:gd name="connsiteY125" fmla="*/ 1742599 h 2133600"/>
                <a:gd name="connsiteX126" fmla="*/ 7144 w 2971800"/>
                <a:gd name="connsiteY126" fmla="*/ 1742599 h 2133600"/>
                <a:gd name="connsiteX127" fmla="*/ 7144 w 2971800"/>
                <a:gd name="connsiteY127" fmla="*/ 1743551 h 2133600"/>
                <a:gd name="connsiteX128" fmla="*/ 28099 w 2971800"/>
                <a:gd name="connsiteY128" fmla="*/ 1764506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971800" h="2133600">
                  <a:moveTo>
                    <a:pt x="28099" y="1764506"/>
                  </a:moveTo>
                  <a:cubicBezTo>
                    <a:pt x="44291" y="1774984"/>
                    <a:pt x="64294" y="1786414"/>
                    <a:pt x="80486" y="1794986"/>
                  </a:cubicBezTo>
                  <a:cubicBezTo>
                    <a:pt x="83344" y="1796891"/>
                    <a:pt x="86201" y="1797844"/>
                    <a:pt x="89059" y="1799749"/>
                  </a:cubicBezTo>
                  <a:cubicBezTo>
                    <a:pt x="121444" y="1816894"/>
                    <a:pt x="151924" y="1833086"/>
                    <a:pt x="170974" y="1851184"/>
                  </a:cubicBezTo>
                  <a:cubicBezTo>
                    <a:pt x="191929" y="1870234"/>
                    <a:pt x="205264" y="1888331"/>
                    <a:pt x="218599" y="1903571"/>
                  </a:cubicBezTo>
                  <a:cubicBezTo>
                    <a:pt x="237649" y="1927384"/>
                    <a:pt x="253841" y="1947386"/>
                    <a:pt x="290989" y="1971199"/>
                  </a:cubicBezTo>
                  <a:cubicBezTo>
                    <a:pt x="356711" y="2013109"/>
                    <a:pt x="480536" y="2075974"/>
                    <a:pt x="559594" y="2100739"/>
                  </a:cubicBezTo>
                  <a:cubicBezTo>
                    <a:pt x="621506" y="2120741"/>
                    <a:pt x="678656" y="2122646"/>
                    <a:pt x="733901" y="2125504"/>
                  </a:cubicBezTo>
                  <a:cubicBezTo>
                    <a:pt x="750094" y="2126456"/>
                    <a:pt x="765334" y="2126456"/>
                    <a:pt x="780574" y="2128361"/>
                  </a:cubicBezTo>
                  <a:cubicBezTo>
                    <a:pt x="860584" y="2134076"/>
                    <a:pt x="917734" y="2134076"/>
                    <a:pt x="965359" y="2128361"/>
                  </a:cubicBezTo>
                  <a:cubicBezTo>
                    <a:pt x="992981" y="2125504"/>
                    <a:pt x="1019651" y="2116931"/>
                    <a:pt x="1046321" y="2108359"/>
                  </a:cubicBezTo>
                  <a:cubicBezTo>
                    <a:pt x="1071086" y="2100739"/>
                    <a:pt x="1094899" y="2093119"/>
                    <a:pt x="1118711" y="2090261"/>
                  </a:cubicBezTo>
                  <a:cubicBezTo>
                    <a:pt x="1140619" y="2087404"/>
                    <a:pt x="1156811" y="2092166"/>
                    <a:pt x="1170146" y="2096929"/>
                  </a:cubicBezTo>
                  <a:lnTo>
                    <a:pt x="1179671" y="2092166"/>
                  </a:lnTo>
                  <a:cubicBezTo>
                    <a:pt x="1186339" y="2089309"/>
                    <a:pt x="1193006" y="2086451"/>
                    <a:pt x="1201579" y="2083594"/>
                  </a:cubicBezTo>
                  <a:cubicBezTo>
                    <a:pt x="1202531" y="2083594"/>
                    <a:pt x="1203484" y="2082641"/>
                    <a:pt x="1204436" y="2082641"/>
                  </a:cubicBezTo>
                  <a:cubicBezTo>
                    <a:pt x="1206341" y="2081689"/>
                    <a:pt x="1208246" y="2081689"/>
                    <a:pt x="1210151" y="2080736"/>
                  </a:cubicBezTo>
                  <a:cubicBezTo>
                    <a:pt x="1228249" y="2075974"/>
                    <a:pt x="1248251" y="2071211"/>
                    <a:pt x="1270159" y="2066449"/>
                  </a:cubicBezTo>
                  <a:cubicBezTo>
                    <a:pt x="1270159" y="2066449"/>
                    <a:pt x="1270159" y="2066449"/>
                    <a:pt x="1270159" y="2066449"/>
                  </a:cubicBezTo>
                  <a:cubicBezTo>
                    <a:pt x="1276826" y="2064544"/>
                    <a:pt x="1283494" y="2063591"/>
                    <a:pt x="1290161" y="2061686"/>
                  </a:cubicBezTo>
                  <a:cubicBezTo>
                    <a:pt x="1328261" y="2037874"/>
                    <a:pt x="1368266" y="2010251"/>
                    <a:pt x="1385411" y="1993106"/>
                  </a:cubicBezTo>
                  <a:cubicBezTo>
                    <a:pt x="1390174" y="1988344"/>
                    <a:pt x="1393031" y="1985486"/>
                    <a:pt x="1393984" y="1983581"/>
                  </a:cubicBezTo>
                  <a:cubicBezTo>
                    <a:pt x="1393984" y="1981676"/>
                    <a:pt x="1393031" y="1979771"/>
                    <a:pt x="1393031" y="1977866"/>
                  </a:cubicBezTo>
                  <a:cubicBezTo>
                    <a:pt x="1392079" y="1975009"/>
                    <a:pt x="1392079" y="1972151"/>
                    <a:pt x="1391126" y="1969294"/>
                  </a:cubicBezTo>
                  <a:cubicBezTo>
                    <a:pt x="1391126" y="1967389"/>
                    <a:pt x="1390174" y="1965484"/>
                    <a:pt x="1390174" y="1964531"/>
                  </a:cubicBezTo>
                  <a:cubicBezTo>
                    <a:pt x="1389221" y="1959769"/>
                    <a:pt x="1387316" y="1955006"/>
                    <a:pt x="1386364" y="1950244"/>
                  </a:cubicBezTo>
                  <a:cubicBezTo>
                    <a:pt x="1367314" y="1882616"/>
                    <a:pt x="1339691" y="1781651"/>
                    <a:pt x="1479709" y="1720691"/>
                  </a:cubicBezTo>
                  <a:cubicBezTo>
                    <a:pt x="1480661" y="1720691"/>
                    <a:pt x="1481614" y="1719739"/>
                    <a:pt x="1482566" y="1719739"/>
                  </a:cubicBezTo>
                  <a:cubicBezTo>
                    <a:pt x="1495901" y="1714024"/>
                    <a:pt x="1512094" y="1708309"/>
                    <a:pt x="1531144" y="1702594"/>
                  </a:cubicBezTo>
                  <a:cubicBezTo>
                    <a:pt x="1582579" y="1682591"/>
                    <a:pt x="1640681" y="1665446"/>
                    <a:pt x="1707356" y="1651159"/>
                  </a:cubicBezTo>
                  <a:cubicBezTo>
                    <a:pt x="1809274" y="1629251"/>
                    <a:pt x="1954054" y="1610201"/>
                    <a:pt x="2082641" y="1593056"/>
                  </a:cubicBezTo>
                  <a:cubicBezTo>
                    <a:pt x="2138839" y="1585436"/>
                    <a:pt x="2212181" y="1579721"/>
                    <a:pt x="2282666" y="1573054"/>
                  </a:cubicBezTo>
                  <a:cubicBezTo>
                    <a:pt x="2361724" y="1566386"/>
                    <a:pt x="2442686" y="1558766"/>
                    <a:pt x="2491264" y="1551146"/>
                  </a:cubicBezTo>
                  <a:cubicBezTo>
                    <a:pt x="2485549" y="1542574"/>
                    <a:pt x="2481739" y="1532096"/>
                    <a:pt x="2482691" y="1519714"/>
                  </a:cubicBezTo>
                  <a:cubicBezTo>
                    <a:pt x="2482691" y="1513999"/>
                    <a:pt x="2482691" y="1508284"/>
                    <a:pt x="2483644" y="1501616"/>
                  </a:cubicBezTo>
                  <a:cubicBezTo>
                    <a:pt x="2484596" y="1463516"/>
                    <a:pt x="2486502" y="1407319"/>
                    <a:pt x="2503646" y="1368266"/>
                  </a:cubicBezTo>
                  <a:lnTo>
                    <a:pt x="2503646" y="1344454"/>
                  </a:lnTo>
                  <a:cubicBezTo>
                    <a:pt x="2503646" y="1343501"/>
                    <a:pt x="2503646" y="1343501"/>
                    <a:pt x="2503646" y="1343501"/>
                  </a:cubicBezTo>
                  <a:cubicBezTo>
                    <a:pt x="2503646" y="1339691"/>
                    <a:pt x="2503646" y="1335881"/>
                    <a:pt x="2504599" y="1333024"/>
                  </a:cubicBezTo>
                  <a:cubicBezTo>
                    <a:pt x="2508409" y="1309211"/>
                    <a:pt x="2522696" y="1290161"/>
                    <a:pt x="2544604" y="1274921"/>
                  </a:cubicBezTo>
                  <a:cubicBezTo>
                    <a:pt x="2544604" y="1274921"/>
                    <a:pt x="2544604" y="1274921"/>
                    <a:pt x="2544604" y="1274921"/>
                  </a:cubicBezTo>
                  <a:cubicBezTo>
                    <a:pt x="2547461" y="1273016"/>
                    <a:pt x="2550319" y="1271111"/>
                    <a:pt x="2554129" y="1269206"/>
                  </a:cubicBezTo>
                  <a:cubicBezTo>
                    <a:pt x="2557939" y="1267301"/>
                    <a:pt x="2560796" y="1265396"/>
                    <a:pt x="2564606" y="1263491"/>
                  </a:cubicBezTo>
                  <a:cubicBezTo>
                    <a:pt x="2565559" y="1263491"/>
                    <a:pt x="2565559" y="1262539"/>
                    <a:pt x="2566511" y="1262539"/>
                  </a:cubicBezTo>
                  <a:cubicBezTo>
                    <a:pt x="2570321" y="1260634"/>
                    <a:pt x="2574131" y="1258729"/>
                    <a:pt x="2577941" y="1256824"/>
                  </a:cubicBezTo>
                  <a:cubicBezTo>
                    <a:pt x="2578894" y="1256824"/>
                    <a:pt x="2578894" y="1255871"/>
                    <a:pt x="2579846" y="1255871"/>
                  </a:cubicBezTo>
                  <a:cubicBezTo>
                    <a:pt x="2582704" y="1254919"/>
                    <a:pt x="2585561" y="1253014"/>
                    <a:pt x="2588419" y="1252061"/>
                  </a:cubicBezTo>
                  <a:cubicBezTo>
                    <a:pt x="2594134" y="1249204"/>
                    <a:pt x="2599849" y="1247299"/>
                    <a:pt x="2604611" y="1246346"/>
                  </a:cubicBezTo>
                  <a:cubicBezTo>
                    <a:pt x="2607469" y="1245394"/>
                    <a:pt x="2610327" y="1244441"/>
                    <a:pt x="2612231" y="1243489"/>
                  </a:cubicBezTo>
                  <a:cubicBezTo>
                    <a:pt x="2613184" y="1243489"/>
                    <a:pt x="2614136" y="1242536"/>
                    <a:pt x="2615089" y="1242536"/>
                  </a:cubicBezTo>
                  <a:cubicBezTo>
                    <a:pt x="2636996" y="1235869"/>
                    <a:pt x="2659856" y="1229201"/>
                    <a:pt x="2683669" y="1224439"/>
                  </a:cubicBezTo>
                  <a:cubicBezTo>
                    <a:pt x="2703671" y="1214914"/>
                    <a:pt x="2724627" y="1208246"/>
                    <a:pt x="2749391" y="1203484"/>
                  </a:cubicBezTo>
                  <a:cubicBezTo>
                    <a:pt x="2767489" y="1200626"/>
                    <a:pt x="2789396" y="1199674"/>
                    <a:pt x="2811304" y="1200626"/>
                  </a:cubicBezTo>
                  <a:cubicBezTo>
                    <a:pt x="2811304" y="1200626"/>
                    <a:pt x="2812256" y="1200626"/>
                    <a:pt x="2812256" y="1200626"/>
                  </a:cubicBezTo>
                  <a:cubicBezTo>
                    <a:pt x="2815114" y="1199674"/>
                    <a:pt x="2817971" y="1199674"/>
                    <a:pt x="2820829" y="1198721"/>
                  </a:cubicBezTo>
                  <a:cubicBezTo>
                    <a:pt x="2825591" y="1197769"/>
                    <a:pt x="2830354" y="1196816"/>
                    <a:pt x="2835116" y="1196816"/>
                  </a:cubicBezTo>
                  <a:cubicBezTo>
                    <a:pt x="2838927" y="1196816"/>
                    <a:pt x="2842736" y="1196816"/>
                    <a:pt x="2845594" y="1195864"/>
                  </a:cubicBezTo>
                  <a:cubicBezTo>
                    <a:pt x="2846546" y="1195864"/>
                    <a:pt x="2847499" y="1195864"/>
                    <a:pt x="2849404" y="1195864"/>
                  </a:cubicBezTo>
                  <a:cubicBezTo>
                    <a:pt x="2853214" y="1195864"/>
                    <a:pt x="2857977" y="1195864"/>
                    <a:pt x="2861786" y="1196816"/>
                  </a:cubicBezTo>
                  <a:cubicBezTo>
                    <a:pt x="2862739" y="1196816"/>
                    <a:pt x="2863691" y="1196816"/>
                    <a:pt x="2863691" y="1196816"/>
                  </a:cubicBezTo>
                  <a:cubicBezTo>
                    <a:pt x="2867502" y="1196816"/>
                    <a:pt x="2871311" y="1197769"/>
                    <a:pt x="2875121" y="1197769"/>
                  </a:cubicBezTo>
                  <a:cubicBezTo>
                    <a:pt x="2876074" y="1197769"/>
                    <a:pt x="2877979" y="1197769"/>
                    <a:pt x="2878931" y="1197769"/>
                  </a:cubicBezTo>
                  <a:cubicBezTo>
                    <a:pt x="2881789" y="1197769"/>
                    <a:pt x="2884646" y="1198721"/>
                    <a:pt x="2888456" y="1199674"/>
                  </a:cubicBezTo>
                  <a:cubicBezTo>
                    <a:pt x="2890361" y="1199674"/>
                    <a:pt x="2892266" y="1200626"/>
                    <a:pt x="2894171" y="1200626"/>
                  </a:cubicBezTo>
                  <a:cubicBezTo>
                    <a:pt x="2896077" y="1201579"/>
                    <a:pt x="2898934" y="1201579"/>
                    <a:pt x="2900839" y="1202531"/>
                  </a:cubicBezTo>
                  <a:cubicBezTo>
                    <a:pt x="2903696" y="1203484"/>
                    <a:pt x="2906554" y="1203484"/>
                    <a:pt x="2909411" y="1204436"/>
                  </a:cubicBezTo>
                  <a:cubicBezTo>
                    <a:pt x="2910364" y="1204436"/>
                    <a:pt x="2912269" y="1205389"/>
                    <a:pt x="2913221" y="1205389"/>
                  </a:cubicBezTo>
                  <a:cubicBezTo>
                    <a:pt x="2917031" y="1206341"/>
                    <a:pt x="2920841" y="1207294"/>
                    <a:pt x="2924652" y="1208246"/>
                  </a:cubicBezTo>
                  <a:cubicBezTo>
                    <a:pt x="2925604" y="1208246"/>
                    <a:pt x="2925604" y="1208246"/>
                    <a:pt x="2926556" y="1208246"/>
                  </a:cubicBezTo>
                  <a:cubicBezTo>
                    <a:pt x="2929414" y="1209199"/>
                    <a:pt x="2932271" y="1210151"/>
                    <a:pt x="2935129" y="1211104"/>
                  </a:cubicBezTo>
                  <a:cubicBezTo>
                    <a:pt x="2937986" y="1211104"/>
                    <a:pt x="2939891" y="1212056"/>
                    <a:pt x="2940844" y="1212056"/>
                  </a:cubicBezTo>
                  <a:cubicBezTo>
                    <a:pt x="2951321" y="1213961"/>
                    <a:pt x="2960846" y="1216819"/>
                    <a:pt x="2968466" y="1219676"/>
                  </a:cubicBezTo>
                  <a:cubicBezTo>
                    <a:pt x="2961799" y="1198721"/>
                    <a:pt x="2945606" y="1163479"/>
                    <a:pt x="2930366" y="1129189"/>
                  </a:cubicBezTo>
                  <a:cubicBezTo>
                    <a:pt x="2917031" y="1100614"/>
                    <a:pt x="2903696" y="1070134"/>
                    <a:pt x="2895124" y="1046321"/>
                  </a:cubicBezTo>
                  <a:cubicBezTo>
                    <a:pt x="2894171" y="1044416"/>
                    <a:pt x="2893219" y="1041559"/>
                    <a:pt x="2893219" y="1039654"/>
                  </a:cubicBezTo>
                  <a:lnTo>
                    <a:pt x="2808446" y="870109"/>
                  </a:lnTo>
                  <a:cubicBezTo>
                    <a:pt x="2801779" y="868204"/>
                    <a:pt x="2793206" y="867251"/>
                    <a:pt x="2783681" y="867251"/>
                  </a:cubicBezTo>
                  <a:cubicBezTo>
                    <a:pt x="2758916" y="867251"/>
                    <a:pt x="2713196" y="879634"/>
                    <a:pt x="2670334" y="892969"/>
                  </a:cubicBezTo>
                  <a:cubicBezTo>
                    <a:pt x="2665571" y="894874"/>
                    <a:pt x="2661761" y="897731"/>
                    <a:pt x="2656999" y="899636"/>
                  </a:cubicBezTo>
                  <a:cubicBezTo>
                    <a:pt x="2610327" y="923449"/>
                    <a:pt x="2567464" y="946309"/>
                    <a:pt x="2526506" y="942499"/>
                  </a:cubicBezTo>
                  <a:cubicBezTo>
                    <a:pt x="2525554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4602" y="942499"/>
                    <a:pt x="2524602" y="942499"/>
                    <a:pt x="2524602" y="942499"/>
                  </a:cubicBezTo>
                  <a:cubicBezTo>
                    <a:pt x="2522696" y="942499"/>
                    <a:pt x="2519839" y="941546"/>
                    <a:pt x="2517934" y="941546"/>
                  </a:cubicBezTo>
                  <a:cubicBezTo>
                    <a:pt x="2496027" y="951071"/>
                    <a:pt x="2474119" y="952976"/>
                    <a:pt x="2440781" y="927259"/>
                  </a:cubicBezTo>
                  <a:cubicBezTo>
                    <a:pt x="2421731" y="912971"/>
                    <a:pt x="2396966" y="888206"/>
                    <a:pt x="2373154" y="858679"/>
                  </a:cubicBezTo>
                  <a:cubicBezTo>
                    <a:pt x="2371249" y="856774"/>
                    <a:pt x="2370296" y="854869"/>
                    <a:pt x="2368391" y="852964"/>
                  </a:cubicBezTo>
                  <a:cubicBezTo>
                    <a:pt x="2363629" y="848201"/>
                    <a:pt x="2359819" y="842486"/>
                    <a:pt x="2356009" y="836771"/>
                  </a:cubicBezTo>
                  <a:cubicBezTo>
                    <a:pt x="2355056" y="835819"/>
                    <a:pt x="2354104" y="834866"/>
                    <a:pt x="2354104" y="833914"/>
                  </a:cubicBezTo>
                  <a:cubicBezTo>
                    <a:pt x="2328386" y="798671"/>
                    <a:pt x="2303621" y="759619"/>
                    <a:pt x="2286477" y="722471"/>
                  </a:cubicBezTo>
                  <a:cubicBezTo>
                    <a:pt x="2265521" y="675799"/>
                    <a:pt x="2255996" y="614839"/>
                    <a:pt x="2248377" y="561499"/>
                  </a:cubicBezTo>
                  <a:cubicBezTo>
                    <a:pt x="2242661" y="523399"/>
                    <a:pt x="2236946" y="487204"/>
                    <a:pt x="2228374" y="462439"/>
                  </a:cubicBezTo>
                  <a:cubicBezTo>
                    <a:pt x="2224564" y="451961"/>
                    <a:pt x="2221706" y="443389"/>
                    <a:pt x="2217896" y="435769"/>
                  </a:cubicBezTo>
                  <a:cubicBezTo>
                    <a:pt x="2214086" y="430054"/>
                    <a:pt x="2210277" y="424339"/>
                    <a:pt x="2206466" y="419576"/>
                  </a:cubicBezTo>
                  <a:cubicBezTo>
                    <a:pt x="2205514" y="417671"/>
                    <a:pt x="2204561" y="416719"/>
                    <a:pt x="2203609" y="414814"/>
                  </a:cubicBezTo>
                  <a:cubicBezTo>
                    <a:pt x="2198846" y="408146"/>
                    <a:pt x="2194084" y="401479"/>
                    <a:pt x="2188369" y="394811"/>
                  </a:cubicBezTo>
                  <a:cubicBezTo>
                    <a:pt x="2187416" y="392906"/>
                    <a:pt x="2186464" y="391954"/>
                    <a:pt x="2185511" y="390049"/>
                  </a:cubicBezTo>
                  <a:cubicBezTo>
                    <a:pt x="2181702" y="384334"/>
                    <a:pt x="2176939" y="378619"/>
                    <a:pt x="2172177" y="372904"/>
                  </a:cubicBezTo>
                  <a:cubicBezTo>
                    <a:pt x="2163604" y="362426"/>
                    <a:pt x="2155984" y="350996"/>
                    <a:pt x="2147411" y="339566"/>
                  </a:cubicBezTo>
                  <a:cubicBezTo>
                    <a:pt x="2140744" y="330994"/>
                    <a:pt x="2134077" y="321469"/>
                    <a:pt x="2127409" y="312896"/>
                  </a:cubicBezTo>
                  <a:cubicBezTo>
                    <a:pt x="2125504" y="310991"/>
                    <a:pt x="2122646" y="308134"/>
                    <a:pt x="2120741" y="306229"/>
                  </a:cubicBezTo>
                  <a:cubicBezTo>
                    <a:pt x="2099786" y="285274"/>
                    <a:pt x="2075974" y="260509"/>
                    <a:pt x="2051209" y="222409"/>
                  </a:cubicBezTo>
                  <a:cubicBezTo>
                    <a:pt x="2022634" y="176689"/>
                    <a:pt x="1978819" y="88106"/>
                    <a:pt x="1949291" y="29051"/>
                  </a:cubicBezTo>
                  <a:cubicBezTo>
                    <a:pt x="1945481" y="21431"/>
                    <a:pt x="1941671" y="13811"/>
                    <a:pt x="1938814" y="7144"/>
                  </a:cubicBezTo>
                  <a:cubicBezTo>
                    <a:pt x="1921669" y="14764"/>
                    <a:pt x="1897856" y="25241"/>
                    <a:pt x="1872139" y="35719"/>
                  </a:cubicBezTo>
                  <a:cubicBezTo>
                    <a:pt x="1758791" y="85249"/>
                    <a:pt x="1587341" y="160496"/>
                    <a:pt x="1483519" y="179546"/>
                  </a:cubicBezTo>
                  <a:cubicBezTo>
                    <a:pt x="1378744" y="198596"/>
                    <a:pt x="1307306" y="177641"/>
                    <a:pt x="1236821" y="156686"/>
                  </a:cubicBezTo>
                  <a:cubicBezTo>
                    <a:pt x="1205389" y="147161"/>
                    <a:pt x="1173004" y="137636"/>
                    <a:pt x="1137761" y="131921"/>
                  </a:cubicBezTo>
                  <a:cubicBezTo>
                    <a:pt x="1092994" y="124301"/>
                    <a:pt x="1042511" y="110014"/>
                    <a:pt x="993934" y="96679"/>
                  </a:cubicBezTo>
                  <a:cubicBezTo>
                    <a:pt x="910114" y="73819"/>
                    <a:pt x="823436" y="49054"/>
                    <a:pt x="765334" y="55721"/>
                  </a:cubicBezTo>
                  <a:cubicBezTo>
                    <a:pt x="672941" y="66199"/>
                    <a:pt x="600551" y="128111"/>
                    <a:pt x="571976" y="181451"/>
                  </a:cubicBezTo>
                  <a:cubicBezTo>
                    <a:pt x="542449" y="236696"/>
                    <a:pt x="563404" y="330041"/>
                    <a:pt x="584359" y="405289"/>
                  </a:cubicBezTo>
                  <a:cubicBezTo>
                    <a:pt x="596741" y="450056"/>
                    <a:pt x="628174" y="502444"/>
                    <a:pt x="658654" y="551974"/>
                  </a:cubicBezTo>
                  <a:cubicBezTo>
                    <a:pt x="681514" y="590074"/>
                    <a:pt x="703421" y="626269"/>
                    <a:pt x="716756" y="659606"/>
                  </a:cubicBezTo>
                  <a:cubicBezTo>
                    <a:pt x="747236" y="731996"/>
                    <a:pt x="771049" y="790099"/>
                    <a:pt x="767239" y="855821"/>
                  </a:cubicBezTo>
                  <a:cubicBezTo>
                    <a:pt x="764381" y="915829"/>
                    <a:pt x="730091" y="972979"/>
                    <a:pt x="703421" y="1019651"/>
                  </a:cubicBezTo>
                  <a:lnTo>
                    <a:pt x="695801" y="1032986"/>
                  </a:lnTo>
                  <a:cubicBezTo>
                    <a:pt x="681514" y="1058704"/>
                    <a:pt x="663416" y="1075849"/>
                    <a:pt x="647224" y="1091089"/>
                  </a:cubicBezTo>
                  <a:cubicBezTo>
                    <a:pt x="631984" y="1105376"/>
                    <a:pt x="618649" y="1117759"/>
                    <a:pt x="611029" y="1135856"/>
                  </a:cubicBezTo>
                  <a:cubicBezTo>
                    <a:pt x="603409" y="1152049"/>
                    <a:pt x="601504" y="1171099"/>
                    <a:pt x="598646" y="1193006"/>
                  </a:cubicBezTo>
                  <a:cubicBezTo>
                    <a:pt x="594836" y="1221581"/>
                    <a:pt x="591026" y="1256824"/>
                    <a:pt x="573881" y="1297781"/>
                  </a:cubicBezTo>
                  <a:cubicBezTo>
                    <a:pt x="568166" y="1312069"/>
                    <a:pt x="562451" y="1329214"/>
                    <a:pt x="556736" y="1346359"/>
                  </a:cubicBezTo>
                  <a:cubicBezTo>
                    <a:pt x="535781" y="1409224"/>
                    <a:pt x="510064" y="1487329"/>
                    <a:pt x="431006" y="1549241"/>
                  </a:cubicBezTo>
                  <a:cubicBezTo>
                    <a:pt x="381476" y="1588294"/>
                    <a:pt x="287179" y="1622584"/>
                    <a:pt x="195739" y="1656874"/>
                  </a:cubicBezTo>
                  <a:cubicBezTo>
                    <a:pt x="137636" y="1678781"/>
                    <a:pt x="63341" y="1706404"/>
                    <a:pt x="27146" y="1727359"/>
                  </a:cubicBezTo>
                  <a:cubicBezTo>
                    <a:pt x="17621" y="1733074"/>
                    <a:pt x="10954" y="1737836"/>
                    <a:pt x="7144" y="1742599"/>
                  </a:cubicBezTo>
                  <a:cubicBezTo>
                    <a:pt x="7144" y="1742599"/>
                    <a:pt x="7144" y="1742599"/>
                    <a:pt x="7144" y="1742599"/>
                  </a:cubicBezTo>
                  <a:lnTo>
                    <a:pt x="7144" y="1743551"/>
                  </a:lnTo>
                  <a:cubicBezTo>
                    <a:pt x="8096" y="1749266"/>
                    <a:pt x="17621" y="1757839"/>
                    <a:pt x="28099" y="1764506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0" name="자유형: 도형 109">
              <a:extLst>
                <a:ext uri="{FF2B5EF4-FFF2-40B4-BE49-F238E27FC236}">
                  <a16:creationId xmlns:a16="http://schemas.microsoft.com/office/drawing/2014/main" xmlns="" id="{8A481171-B2E0-4CB6-9B62-BEF2E335C456}"/>
                </a:ext>
              </a:extLst>
            </p:cNvPr>
            <p:cNvSpPr/>
            <p:nvPr/>
          </p:nvSpPr>
          <p:spPr>
            <a:xfrm>
              <a:off x="2235001" y="2966969"/>
              <a:ext cx="1143870" cy="724195"/>
            </a:xfrm>
            <a:custGeom>
              <a:avLst/>
              <a:gdLst>
                <a:gd name="connsiteX0" fmla="*/ 4221697 w 4257675"/>
                <a:gd name="connsiteY0" fmla="*/ 321064 h 2695575"/>
                <a:gd name="connsiteX1" fmla="*/ 4220745 w 4257675"/>
                <a:gd name="connsiteY1" fmla="*/ 322016 h 2695575"/>
                <a:gd name="connsiteX2" fmla="*/ 4219792 w 4257675"/>
                <a:gd name="connsiteY2" fmla="*/ 322969 h 2695575"/>
                <a:gd name="connsiteX3" fmla="*/ 4212172 w 4257675"/>
                <a:gd name="connsiteY3" fmla="*/ 329636 h 2695575"/>
                <a:gd name="connsiteX4" fmla="*/ 4208363 w 4257675"/>
                <a:gd name="connsiteY4" fmla="*/ 333446 h 2695575"/>
                <a:gd name="connsiteX5" fmla="*/ 4162642 w 4257675"/>
                <a:gd name="connsiteY5" fmla="*/ 365831 h 2695575"/>
                <a:gd name="connsiteX6" fmla="*/ 4123590 w 4257675"/>
                <a:gd name="connsiteY6" fmla="*/ 383929 h 2695575"/>
                <a:gd name="connsiteX7" fmla="*/ 4122637 w 4257675"/>
                <a:gd name="connsiteY7" fmla="*/ 383929 h 2695575"/>
                <a:gd name="connsiteX8" fmla="*/ 4092157 w 4257675"/>
                <a:gd name="connsiteY8" fmla="*/ 392501 h 2695575"/>
                <a:gd name="connsiteX9" fmla="*/ 4089300 w 4257675"/>
                <a:gd name="connsiteY9" fmla="*/ 393454 h 2695575"/>
                <a:gd name="connsiteX10" fmla="*/ 4080727 w 4257675"/>
                <a:gd name="connsiteY10" fmla="*/ 394406 h 2695575"/>
                <a:gd name="connsiteX11" fmla="*/ 4076917 w 4257675"/>
                <a:gd name="connsiteY11" fmla="*/ 395359 h 2695575"/>
                <a:gd name="connsiteX12" fmla="*/ 4069297 w 4257675"/>
                <a:gd name="connsiteY12" fmla="*/ 396311 h 2695575"/>
                <a:gd name="connsiteX13" fmla="*/ 4066440 w 4257675"/>
                <a:gd name="connsiteY13" fmla="*/ 396311 h 2695575"/>
                <a:gd name="connsiteX14" fmla="*/ 3954997 w 4257675"/>
                <a:gd name="connsiteY14" fmla="*/ 372499 h 2695575"/>
                <a:gd name="connsiteX15" fmla="*/ 3951187 w 4257675"/>
                <a:gd name="connsiteY15" fmla="*/ 370594 h 2695575"/>
                <a:gd name="connsiteX16" fmla="*/ 3932137 w 4257675"/>
                <a:gd name="connsiteY16" fmla="*/ 361069 h 2695575"/>
                <a:gd name="connsiteX17" fmla="*/ 3928327 w 4257675"/>
                <a:gd name="connsiteY17" fmla="*/ 359164 h 2695575"/>
                <a:gd name="connsiteX18" fmla="*/ 3908325 w 4257675"/>
                <a:gd name="connsiteY18" fmla="*/ 348686 h 2695575"/>
                <a:gd name="connsiteX19" fmla="*/ 3907372 w 4257675"/>
                <a:gd name="connsiteY19" fmla="*/ 348686 h 2695575"/>
                <a:gd name="connsiteX20" fmla="*/ 3905467 w 4257675"/>
                <a:gd name="connsiteY20" fmla="*/ 347734 h 2695575"/>
                <a:gd name="connsiteX21" fmla="*/ 3882607 w 4257675"/>
                <a:gd name="connsiteY21" fmla="*/ 335351 h 2695575"/>
                <a:gd name="connsiteX22" fmla="*/ 3874035 w 4257675"/>
                <a:gd name="connsiteY22" fmla="*/ 331541 h 2695575"/>
                <a:gd name="connsiteX23" fmla="*/ 3873082 w 4257675"/>
                <a:gd name="connsiteY23" fmla="*/ 331541 h 2695575"/>
                <a:gd name="connsiteX24" fmla="*/ 3840697 w 4257675"/>
                <a:gd name="connsiteY24" fmla="*/ 318206 h 2695575"/>
                <a:gd name="connsiteX25" fmla="*/ 3829267 w 4257675"/>
                <a:gd name="connsiteY25" fmla="*/ 314396 h 2695575"/>
                <a:gd name="connsiteX26" fmla="*/ 3827362 w 4257675"/>
                <a:gd name="connsiteY26" fmla="*/ 314396 h 2695575"/>
                <a:gd name="connsiteX27" fmla="*/ 3818790 w 4257675"/>
                <a:gd name="connsiteY27" fmla="*/ 312491 h 2695575"/>
                <a:gd name="connsiteX28" fmla="*/ 3816885 w 4257675"/>
                <a:gd name="connsiteY28" fmla="*/ 312491 h 2695575"/>
                <a:gd name="connsiteX29" fmla="*/ 3699727 w 4257675"/>
                <a:gd name="connsiteY29" fmla="*/ 302966 h 2695575"/>
                <a:gd name="connsiteX30" fmla="*/ 3465412 w 4257675"/>
                <a:gd name="connsiteY30" fmla="*/ 250579 h 2695575"/>
                <a:gd name="connsiteX31" fmla="*/ 3279675 w 4257675"/>
                <a:gd name="connsiteY31" fmla="*/ 207716 h 2695575"/>
                <a:gd name="connsiteX32" fmla="*/ 3093937 w 4257675"/>
                <a:gd name="connsiteY32" fmla="*/ 182951 h 2695575"/>
                <a:gd name="connsiteX33" fmla="*/ 2965350 w 4257675"/>
                <a:gd name="connsiteY33" fmla="*/ 182951 h 2695575"/>
                <a:gd name="connsiteX34" fmla="*/ 2925345 w 4257675"/>
                <a:gd name="connsiteY34" fmla="*/ 188666 h 2695575"/>
                <a:gd name="connsiteX35" fmla="*/ 2769135 w 4257675"/>
                <a:gd name="connsiteY35" fmla="*/ 198191 h 2695575"/>
                <a:gd name="connsiteX36" fmla="*/ 2455762 w 4257675"/>
                <a:gd name="connsiteY36" fmla="*/ 151519 h 2695575"/>
                <a:gd name="connsiteX37" fmla="*/ 2336700 w 4257675"/>
                <a:gd name="connsiteY37" fmla="*/ 131516 h 2695575"/>
                <a:gd name="connsiteX38" fmla="*/ 2236687 w 4257675"/>
                <a:gd name="connsiteY38" fmla="*/ 116276 h 2695575"/>
                <a:gd name="connsiteX39" fmla="*/ 2049045 w 4257675"/>
                <a:gd name="connsiteY39" fmla="*/ 83891 h 2695575"/>
                <a:gd name="connsiteX40" fmla="*/ 1922362 w 4257675"/>
                <a:gd name="connsiteY40" fmla="*/ 43886 h 2695575"/>
                <a:gd name="connsiteX41" fmla="*/ 1796632 w 4257675"/>
                <a:gd name="connsiteY41" fmla="*/ 7691 h 2695575"/>
                <a:gd name="connsiteX42" fmla="*/ 1724242 w 4257675"/>
                <a:gd name="connsiteY42" fmla="*/ 27694 h 2695575"/>
                <a:gd name="connsiteX43" fmla="*/ 1678522 w 4257675"/>
                <a:gd name="connsiteY43" fmla="*/ 52459 h 2695575"/>
                <a:gd name="connsiteX44" fmla="*/ 1649947 w 4257675"/>
                <a:gd name="connsiteY44" fmla="*/ 64841 h 2695575"/>
                <a:gd name="connsiteX45" fmla="*/ 1492785 w 4257675"/>
                <a:gd name="connsiteY45" fmla="*/ 144851 h 2695575"/>
                <a:gd name="connsiteX46" fmla="*/ 1271805 w 4257675"/>
                <a:gd name="connsiteY46" fmla="*/ 318206 h 2695575"/>
                <a:gd name="connsiteX47" fmla="*/ 1232752 w 4257675"/>
                <a:gd name="connsiteY47" fmla="*/ 426791 h 2695575"/>
                <a:gd name="connsiteX48" fmla="*/ 1220370 w 4257675"/>
                <a:gd name="connsiteY48" fmla="*/ 487751 h 2695575"/>
                <a:gd name="connsiteX49" fmla="*/ 1204177 w 4257675"/>
                <a:gd name="connsiteY49" fmla="*/ 562999 h 2695575"/>
                <a:gd name="connsiteX50" fmla="*/ 1170840 w 4257675"/>
                <a:gd name="connsiteY50" fmla="*/ 691586 h 2695575"/>
                <a:gd name="connsiteX51" fmla="*/ 1127977 w 4257675"/>
                <a:gd name="connsiteY51" fmla="*/ 767786 h 2695575"/>
                <a:gd name="connsiteX52" fmla="*/ 1127025 w 4257675"/>
                <a:gd name="connsiteY52" fmla="*/ 770644 h 2695575"/>
                <a:gd name="connsiteX53" fmla="*/ 1123215 w 4257675"/>
                <a:gd name="connsiteY53" fmla="*/ 779216 h 2695575"/>
                <a:gd name="connsiteX54" fmla="*/ 1120357 w 4257675"/>
                <a:gd name="connsiteY54" fmla="*/ 784931 h 2695575"/>
                <a:gd name="connsiteX55" fmla="*/ 1116547 w 4257675"/>
                <a:gd name="connsiteY55" fmla="*/ 792551 h 2695575"/>
                <a:gd name="connsiteX56" fmla="*/ 1112737 w 4257675"/>
                <a:gd name="connsiteY56" fmla="*/ 800171 h 2695575"/>
                <a:gd name="connsiteX57" fmla="*/ 1109880 w 4257675"/>
                <a:gd name="connsiteY57" fmla="*/ 805886 h 2695575"/>
                <a:gd name="connsiteX58" fmla="*/ 1105117 w 4257675"/>
                <a:gd name="connsiteY58" fmla="*/ 814459 h 2695575"/>
                <a:gd name="connsiteX59" fmla="*/ 1103212 w 4257675"/>
                <a:gd name="connsiteY59" fmla="*/ 818269 h 2695575"/>
                <a:gd name="connsiteX60" fmla="*/ 1095592 w 4257675"/>
                <a:gd name="connsiteY60" fmla="*/ 828746 h 2695575"/>
                <a:gd name="connsiteX61" fmla="*/ 1094640 w 4257675"/>
                <a:gd name="connsiteY61" fmla="*/ 829699 h 2695575"/>
                <a:gd name="connsiteX62" fmla="*/ 1086067 w 4257675"/>
                <a:gd name="connsiteY62" fmla="*/ 840176 h 2695575"/>
                <a:gd name="connsiteX63" fmla="*/ 1076542 w 4257675"/>
                <a:gd name="connsiteY63" fmla="*/ 849701 h 2695575"/>
                <a:gd name="connsiteX64" fmla="*/ 1066065 w 4257675"/>
                <a:gd name="connsiteY64" fmla="*/ 858274 h 2695575"/>
                <a:gd name="connsiteX65" fmla="*/ 1066065 w 4257675"/>
                <a:gd name="connsiteY65" fmla="*/ 858274 h 2695575"/>
                <a:gd name="connsiteX66" fmla="*/ 1066065 w 4257675"/>
                <a:gd name="connsiteY66" fmla="*/ 858274 h 2695575"/>
                <a:gd name="connsiteX67" fmla="*/ 1057492 w 4257675"/>
                <a:gd name="connsiteY67" fmla="*/ 864941 h 2695575"/>
                <a:gd name="connsiteX68" fmla="*/ 985102 w 4257675"/>
                <a:gd name="connsiteY68" fmla="*/ 894469 h 2695575"/>
                <a:gd name="connsiteX69" fmla="*/ 878422 w 4257675"/>
                <a:gd name="connsiteY69" fmla="*/ 930664 h 2695575"/>
                <a:gd name="connsiteX70" fmla="*/ 781267 w 4257675"/>
                <a:gd name="connsiteY70" fmla="*/ 911614 h 2695575"/>
                <a:gd name="connsiteX71" fmla="*/ 718402 w 4257675"/>
                <a:gd name="connsiteY71" fmla="*/ 893516 h 2695575"/>
                <a:gd name="connsiteX72" fmla="*/ 706972 w 4257675"/>
                <a:gd name="connsiteY72" fmla="*/ 892564 h 2695575"/>
                <a:gd name="connsiteX73" fmla="*/ 521234 w 4257675"/>
                <a:gd name="connsiteY73" fmla="*/ 892564 h 2695575"/>
                <a:gd name="connsiteX74" fmla="*/ 408840 w 4257675"/>
                <a:gd name="connsiteY74" fmla="*/ 967811 h 2695575"/>
                <a:gd name="connsiteX75" fmla="*/ 381217 w 4257675"/>
                <a:gd name="connsiteY75" fmla="*/ 990671 h 2695575"/>
                <a:gd name="connsiteX76" fmla="*/ 308827 w 4257675"/>
                <a:gd name="connsiteY76" fmla="*/ 1090684 h 2695575"/>
                <a:gd name="connsiteX77" fmla="*/ 193575 w 4257675"/>
                <a:gd name="connsiteY77" fmla="*/ 1244989 h 2695575"/>
                <a:gd name="connsiteX78" fmla="*/ 76417 w 4257675"/>
                <a:gd name="connsiteY78" fmla="*/ 1331666 h 2695575"/>
                <a:gd name="connsiteX79" fmla="*/ 22125 w 4257675"/>
                <a:gd name="connsiteY79" fmla="*/ 1368814 h 2695575"/>
                <a:gd name="connsiteX80" fmla="*/ 12600 w 4257675"/>
                <a:gd name="connsiteY80" fmla="*/ 1405009 h 2695575"/>
                <a:gd name="connsiteX81" fmla="*/ 11647 w 4257675"/>
                <a:gd name="connsiteY81" fmla="*/ 1435489 h 2695575"/>
                <a:gd name="connsiteX82" fmla="*/ 18315 w 4257675"/>
                <a:gd name="connsiteY82" fmla="*/ 1454539 h 2695575"/>
                <a:gd name="connsiteX83" fmla="*/ 30697 w 4257675"/>
                <a:gd name="connsiteY83" fmla="*/ 1519309 h 2695575"/>
                <a:gd name="connsiteX84" fmla="*/ 19267 w 4257675"/>
                <a:gd name="connsiteY84" fmla="*/ 1576459 h 2695575"/>
                <a:gd name="connsiteX85" fmla="*/ 10695 w 4257675"/>
                <a:gd name="connsiteY85" fmla="*/ 1660279 h 2695575"/>
                <a:gd name="connsiteX86" fmla="*/ 79275 w 4257675"/>
                <a:gd name="connsiteY86" fmla="*/ 1767911 h 2695575"/>
                <a:gd name="connsiteX87" fmla="*/ 131662 w 4257675"/>
                <a:gd name="connsiteY87" fmla="*/ 1844111 h 2695575"/>
                <a:gd name="connsiteX88" fmla="*/ 152617 w 4257675"/>
                <a:gd name="connsiteY88" fmla="*/ 1920311 h 2695575"/>
                <a:gd name="connsiteX89" fmla="*/ 172620 w 4257675"/>
                <a:gd name="connsiteY89" fmla="*/ 1963174 h 2695575"/>
                <a:gd name="connsiteX90" fmla="*/ 308827 w 4257675"/>
                <a:gd name="connsiteY90" fmla="*/ 1969841 h 2695575"/>
                <a:gd name="connsiteX91" fmla="*/ 439320 w 4257675"/>
                <a:gd name="connsiteY91" fmla="*/ 1970794 h 2695575"/>
                <a:gd name="connsiteX92" fmla="*/ 551715 w 4257675"/>
                <a:gd name="connsiteY92" fmla="*/ 1991749 h 2695575"/>
                <a:gd name="connsiteX93" fmla="*/ 714592 w 4257675"/>
                <a:gd name="connsiteY93" fmla="*/ 2018419 h 2695575"/>
                <a:gd name="connsiteX94" fmla="*/ 905092 w 4257675"/>
                <a:gd name="connsiteY94" fmla="*/ 2015561 h 2695575"/>
                <a:gd name="connsiteX95" fmla="*/ 1064160 w 4257675"/>
                <a:gd name="connsiteY95" fmla="*/ 2010799 h 2695575"/>
                <a:gd name="connsiteX96" fmla="*/ 1193700 w 4257675"/>
                <a:gd name="connsiteY96" fmla="*/ 2018419 h 2695575"/>
                <a:gd name="connsiteX97" fmla="*/ 1457542 w 4257675"/>
                <a:gd name="connsiteY97" fmla="*/ 2099381 h 2695575"/>
                <a:gd name="connsiteX98" fmla="*/ 1544220 w 4257675"/>
                <a:gd name="connsiteY98" fmla="*/ 2134624 h 2695575"/>
                <a:gd name="connsiteX99" fmla="*/ 1607085 w 4257675"/>
                <a:gd name="connsiteY99" fmla="*/ 2158436 h 2695575"/>
                <a:gd name="connsiteX100" fmla="*/ 1929982 w 4257675"/>
                <a:gd name="connsiteY100" fmla="*/ 2298454 h 2695575"/>
                <a:gd name="connsiteX101" fmla="*/ 2123340 w 4257675"/>
                <a:gd name="connsiteY101" fmla="*/ 2434661 h 2695575"/>
                <a:gd name="connsiteX102" fmla="*/ 2291932 w 4257675"/>
                <a:gd name="connsiteY102" fmla="*/ 2554677 h 2695575"/>
                <a:gd name="connsiteX103" fmla="*/ 2358607 w 4257675"/>
                <a:gd name="connsiteY103" fmla="*/ 2594681 h 2695575"/>
                <a:gd name="connsiteX104" fmla="*/ 2604352 w 4257675"/>
                <a:gd name="connsiteY104" fmla="*/ 2693741 h 2695575"/>
                <a:gd name="connsiteX105" fmla="*/ 2823427 w 4257675"/>
                <a:gd name="connsiteY105" fmla="*/ 2517529 h 2695575"/>
                <a:gd name="connsiteX106" fmla="*/ 2850097 w 4257675"/>
                <a:gd name="connsiteY106" fmla="*/ 2486096 h 2695575"/>
                <a:gd name="connsiteX107" fmla="*/ 3033929 w 4257675"/>
                <a:gd name="connsiteY107" fmla="*/ 2219396 h 2695575"/>
                <a:gd name="connsiteX108" fmla="*/ 3114892 w 4257675"/>
                <a:gd name="connsiteY108" fmla="*/ 2090809 h 2695575"/>
                <a:gd name="connsiteX109" fmla="*/ 3543517 w 4257675"/>
                <a:gd name="connsiteY109" fmla="*/ 1396436 h 2695575"/>
                <a:gd name="connsiteX110" fmla="*/ 3690202 w 4257675"/>
                <a:gd name="connsiteY110" fmla="*/ 1150691 h 2695575"/>
                <a:gd name="connsiteX111" fmla="*/ 3729254 w 4257675"/>
                <a:gd name="connsiteY111" fmla="*/ 1083064 h 2695575"/>
                <a:gd name="connsiteX112" fmla="*/ 3812122 w 4257675"/>
                <a:gd name="connsiteY112" fmla="*/ 933521 h 2695575"/>
                <a:gd name="connsiteX113" fmla="*/ 3992145 w 4257675"/>
                <a:gd name="connsiteY113" fmla="*/ 623959 h 2695575"/>
                <a:gd name="connsiteX114" fmla="*/ 4142640 w 4257675"/>
                <a:gd name="connsiteY114" fmla="*/ 449651 h 2695575"/>
                <a:gd name="connsiteX115" fmla="*/ 4253130 w 4257675"/>
                <a:gd name="connsiteY115" fmla="*/ 316301 h 2695575"/>
                <a:gd name="connsiteX116" fmla="*/ 4235032 w 4257675"/>
                <a:gd name="connsiteY116" fmla="*/ 311539 h 2695575"/>
                <a:gd name="connsiteX117" fmla="*/ 4221697 w 4257675"/>
                <a:gd name="connsiteY117" fmla="*/ 321064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57675" h="2695575">
                  <a:moveTo>
                    <a:pt x="4221697" y="321064"/>
                  </a:moveTo>
                  <a:cubicBezTo>
                    <a:pt x="4221697" y="321064"/>
                    <a:pt x="4220745" y="322016"/>
                    <a:pt x="4220745" y="322016"/>
                  </a:cubicBezTo>
                  <a:cubicBezTo>
                    <a:pt x="4220745" y="322016"/>
                    <a:pt x="4219792" y="322969"/>
                    <a:pt x="4219792" y="322969"/>
                  </a:cubicBezTo>
                  <a:cubicBezTo>
                    <a:pt x="4216935" y="324874"/>
                    <a:pt x="4215030" y="327731"/>
                    <a:pt x="4212172" y="329636"/>
                  </a:cubicBezTo>
                  <a:cubicBezTo>
                    <a:pt x="4211220" y="330589"/>
                    <a:pt x="4209315" y="332494"/>
                    <a:pt x="4208363" y="333446"/>
                  </a:cubicBezTo>
                  <a:cubicBezTo>
                    <a:pt x="4193122" y="345829"/>
                    <a:pt x="4177882" y="357259"/>
                    <a:pt x="4162642" y="365831"/>
                  </a:cubicBezTo>
                  <a:cubicBezTo>
                    <a:pt x="4149307" y="373451"/>
                    <a:pt x="4135972" y="380119"/>
                    <a:pt x="4123590" y="383929"/>
                  </a:cubicBezTo>
                  <a:cubicBezTo>
                    <a:pt x="4123590" y="383929"/>
                    <a:pt x="4122637" y="383929"/>
                    <a:pt x="4122637" y="383929"/>
                  </a:cubicBezTo>
                  <a:cubicBezTo>
                    <a:pt x="4112160" y="387739"/>
                    <a:pt x="4101682" y="390596"/>
                    <a:pt x="4092157" y="392501"/>
                  </a:cubicBezTo>
                  <a:cubicBezTo>
                    <a:pt x="4091204" y="392501"/>
                    <a:pt x="4090252" y="392501"/>
                    <a:pt x="4089300" y="393454"/>
                  </a:cubicBezTo>
                  <a:cubicBezTo>
                    <a:pt x="4086442" y="394406"/>
                    <a:pt x="4083585" y="394406"/>
                    <a:pt x="4080727" y="394406"/>
                  </a:cubicBezTo>
                  <a:cubicBezTo>
                    <a:pt x="4079775" y="394406"/>
                    <a:pt x="4077870" y="394406"/>
                    <a:pt x="4076917" y="395359"/>
                  </a:cubicBezTo>
                  <a:cubicBezTo>
                    <a:pt x="4074060" y="395359"/>
                    <a:pt x="4071202" y="396311"/>
                    <a:pt x="4069297" y="396311"/>
                  </a:cubicBezTo>
                  <a:cubicBezTo>
                    <a:pt x="4068345" y="396311"/>
                    <a:pt x="4067392" y="396311"/>
                    <a:pt x="4066440" y="396311"/>
                  </a:cubicBezTo>
                  <a:cubicBezTo>
                    <a:pt x="4023577" y="399169"/>
                    <a:pt x="3985477" y="386786"/>
                    <a:pt x="3954997" y="372499"/>
                  </a:cubicBezTo>
                  <a:cubicBezTo>
                    <a:pt x="3954045" y="371546"/>
                    <a:pt x="3952140" y="371546"/>
                    <a:pt x="3951187" y="370594"/>
                  </a:cubicBezTo>
                  <a:cubicBezTo>
                    <a:pt x="3944520" y="367736"/>
                    <a:pt x="3937852" y="364879"/>
                    <a:pt x="3932137" y="361069"/>
                  </a:cubicBezTo>
                  <a:cubicBezTo>
                    <a:pt x="3931185" y="360116"/>
                    <a:pt x="3929279" y="360116"/>
                    <a:pt x="3928327" y="359164"/>
                  </a:cubicBezTo>
                  <a:cubicBezTo>
                    <a:pt x="3921660" y="355354"/>
                    <a:pt x="3914992" y="351544"/>
                    <a:pt x="3908325" y="348686"/>
                  </a:cubicBezTo>
                  <a:cubicBezTo>
                    <a:pt x="3908325" y="348686"/>
                    <a:pt x="3908325" y="348686"/>
                    <a:pt x="3907372" y="348686"/>
                  </a:cubicBezTo>
                  <a:cubicBezTo>
                    <a:pt x="3906420" y="348686"/>
                    <a:pt x="3905467" y="347734"/>
                    <a:pt x="3905467" y="347734"/>
                  </a:cubicBezTo>
                  <a:cubicBezTo>
                    <a:pt x="3897847" y="343924"/>
                    <a:pt x="3890227" y="339161"/>
                    <a:pt x="3882607" y="335351"/>
                  </a:cubicBezTo>
                  <a:cubicBezTo>
                    <a:pt x="3879750" y="334399"/>
                    <a:pt x="3876892" y="332494"/>
                    <a:pt x="3874035" y="331541"/>
                  </a:cubicBezTo>
                  <a:cubicBezTo>
                    <a:pt x="3874035" y="331541"/>
                    <a:pt x="3873082" y="331541"/>
                    <a:pt x="3873082" y="331541"/>
                  </a:cubicBezTo>
                  <a:cubicBezTo>
                    <a:pt x="3862604" y="326779"/>
                    <a:pt x="3851175" y="322016"/>
                    <a:pt x="3840697" y="318206"/>
                  </a:cubicBezTo>
                  <a:cubicBezTo>
                    <a:pt x="3836887" y="317254"/>
                    <a:pt x="3833077" y="315349"/>
                    <a:pt x="3829267" y="314396"/>
                  </a:cubicBezTo>
                  <a:cubicBezTo>
                    <a:pt x="3828315" y="314396"/>
                    <a:pt x="3828315" y="314396"/>
                    <a:pt x="3827362" y="314396"/>
                  </a:cubicBezTo>
                  <a:cubicBezTo>
                    <a:pt x="3824504" y="313444"/>
                    <a:pt x="3821647" y="312491"/>
                    <a:pt x="3818790" y="312491"/>
                  </a:cubicBezTo>
                  <a:cubicBezTo>
                    <a:pt x="3817837" y="312491"/>
                    <a:pt x="3817837" y="312491"/>
                    <a:pt x="3816885" y="312491"/>
                  </a:cubicBezTo>
                  <a:cubicBezTo>
                    <a:pt x="3782595" y="312491"/>
                    <a:pt x="3745447" y="309634"/>
                    <a:pt x="3699727" y="302966"/>
                  </a:cubicBezTo>
                  <a:cubicBezTo>
                    <a:pt x="3634957" y="293441"/>
                    <a:pt x="3548279" y="271534"/>
                    <a:pt x="3465412" y="250579"/>
                  </a:cubicBezTo>
                  <a:cubicBezTo>
                    <a:pt x="3395879" y="233434"/>
                    <a:pt x="3330157" y="216289"/>
                    <a:pt x="3279675" y="207716"/>
                  </a:cubicBezTo>
                  <a:cubicBezTo>
                    <a:pt x="3204427" y="194381"/>
                    <a:pt x="3150135" y="186761"/>
                    <a:pt x="3093937" y="182951"/>
                  </a:cubicBezTo>
                  <a:lnTo>
                    <a:pt x="2965350" y="182951"/>
                  </a:lnTo>
                  <a:cubicBezTo>
                    <a:pt x="2952015" y="184856"/>
                    <a:pt x="2938679" y="186761"/>
                    <a:pt x="2925345" y="188666"/>
                  </a:cubicBezTo>
                  <a:cubicBezTo>
                    <a:pt x="2883435" y="195334"/>
                    <a:pt x="2836762" y="202954"/>
                    <a:pt x="2769135" y="198191"/>
                  </a:cubicBezTo>
                  <a:cubicBezTo>
                    <a:pt x="2687220" y="192476"/>
                    <a:pt x="2564347" y="170569"/>
                    <a:pt x="2455762" y="151519"/>
                  </a:cubicBezTo>
                  <a:cubicBezTo>
                    <a:pt x="2411947" y="143899"/>
                    <a:pt x="2370990" y="136279"/>
                    <a:pt x="2336700" y="131516"/>
                  </a:cubicBezTo>
                  <a:cubicBezTo>
                    <a:pt x="2299552" y="125801"/>
                    <a:pt x="2267167" y="121039"/>
                    <a:pt x="2236687" y="116276"/>
                  </a:cubicBezTo>
                  <a:cubicBezTo>
                    <a:pt x="2170012" y="106751"/>
                    <a:pt x="2112862" y="98179"/>
                    <a:pt x="2049045" y="83891"/>
                  </a:cubicBezTo>
                  <a:cubicBezTo>
                    <a:pt x="2007135" y="74366"/>
                    <a:pt x="1964272" y="59126"/>
                    <a:pt x="1922362" y="43886"/>
                  </a:cubicBezTo>
                  <a:cubicBezTo>
                    <a:pt x="1873785" y="26741"/>
                    <a:pt x="1828065" y="10549"/>
                    <a:pt x="1796632" y="7691"/>
                  </a:cubicBezTo>
                  <a:cubicBezTo>
                    <a:pt x="1762342" y="4834"/>
                    <a:pt x="1749007" y="13406"/>
                    <a:pt x="1724242" y="27694"/>
                  </a:cubicBezTo>
                  <a:cubicBezTo>
                    <a:pt x="1711860" y="35314"/>
                    <a:pt x="1697572" y="43886"/>
                    <a:pt x="1678522" y="52459"/>
                  </a:cubicBezTo>
                  <a:cubicBezTo>
                    <a:pt x="1668997" y="56269"/>
                    <a:pt x="1660425" y="60079"/>
                    <a:pt x="1649947" y="64841"/>
                  </a:cubicBezTo>
                  <a:cubicBezTo>
                    <a:pt x="1602322" y="84844"/>
                    <a:pt x="1548030" y="108656"/>
                    <a:pt x="1492785" y="144851"/>
                  </a:cubicBezTo>
                  <a:cubicBezTo>
                    <a:pt x="1440397" y="179141"/>
                    <a:pt x="1318477" y="259151"/>
                    <a:pt x="1271805" y="318206"/>
                  </a:cubicBezTo>
                  <a:cubicBezTo>
                    <a:pt x="1244182" y="353449"/>
                    <a:pt x="1238467" y="386786"/>
                    <a:pt x="1232752" y="426791"/>
                  </a:cubicBezTo>
                  <a:cubicBezTo>
                    <a:pt x="1229895" y="445841"/>
                    <a:pt x="1227037" y="465844"/>
                    <a:pt x="1220370" y="487751"/>
                  </a:cubicBezTo>
                  <a:cubicBezTo>
                    <a:pt x="1213702" y="510611"/>
                    <a:pt x="1208940" y="536329"/>
                    <a:pt x="1204177" y="562999"/>
                  </a:cubicBezTo>
                  <a:cubicBezTo>
                    <a:pt x="1196557" y="607766"/>
                    <a:pt x="1187985" y="653486"/>
                    <a:pt x="1170840" y="691586"/>
                  </a:cubicBezTo>
                  <a:cubicBezTo>
                    <a:pt x="1158457" y="719209"/>
                    <a:pt x="1144170" y="744926"/>
                    <a:pt x="1127977" y="767786"/>
                  </a:cubicBezTo>
                  <a:cubicBezTo>
                    <a:pt x="1127977" y="768739"/>
                    <a:pt x="1127025" y="769691"/>
                    <a:pt x="1127025" y="770644"/>
                  </a:cubicBezTo>
                  <a:cubicBezTo>
                    <a:pt x="1126072" y="773501"/>
                    <a:pt x="1125120" y="776359"/>
                    <a:pt x="1123215" y="779216"/>
                  </a:cubicBezTo>
                  <a:cubicBezTo>
                    <a:pt x="1122262" y="781121"/>
                    <a:pt x="1121310" y="783026"/>
                    <a:pt x="1120357" y="784931"/>
                  </a:cubicBezTo>
                  <a:cubicBezTo>
                    <a:pt x="1119405" y="787789"/>
                    <a:pt x="1118452" y="789694"/>
                    <a:pt x="1116547" y="792551"/>
                  </a:cubicBezTo>
                  <a:cubicBezTo>
                    <a:pt x="1115595" y="795409"/>
                    <a:pt x="1113690" y="797314"/>
                    <a:pt x="1112737" y="800171"/>
                  </a:cubicBezTo>
                  <a:cubicBezTo>
                    <a:pt x="1111785" y="802076"/>
                    <a:pt x="1110832" y="803981"/>
                    <a:pt x="1109880" y="805886"/>
                  </a:cubicBezTo>
                  <a:cubicBezTo>
                    <a:pt x="1107975" y="808744"/>
                    <a:pt x="1106070" y="811601"/>
                    <a:pt x="1105117" y="814459"/>
                  </a:cubicBezTo>
                  <a:cubicBezTo>
                    <a:pt x="1104165" y="815411"/>
                    <a:pt x="1103212" y="817316"/>
                    <a:pt x="1103212" y="818269"/>
                  </a:cubicBezTo>
                  <a:cubicBezTo>
                    <a:pt x="1101307" y="822079"/>
                    <a:pt x="1098450" y="824936"/>
                    <a:pt x="1095592" y="828746"/>
                  </a:cubicBezTo>
                  <a:cubicBezTo>
                    <a:pt x="1095592" y="828746"/>
                    <a:pt x="1094640" y="829699"/>
                    <a:pt x="1094640" y="829699"/>
                  </a:cubicBezTo>
                  <a:cubicBezTo>
                    <a:pt x="1091782" y="833509"/>
                    <a:pt x="1088925" y="837319"/>
                    <a:pt x="1086067" y="840176"/>
                  </a:cubicBezTo>
                  <a:cubicBezTo>
                    <a:pt x="1083210" y="843986"/>
                    <a:pt x="1079400" y="846844"/>
                    <a:pt x="1076542" y="849701"/>
                  </a:cubicBezTo>
                  <a:cubicBezTo>
                    <a:pt x="1073685" y="852559"/>
                    <a:pt x="1069875" y="855416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6065" y="858274"/>
                    <a:pt x="1066065" y="858274"/>
                    <a:pt x="1066065" y="858274"/>
                  </a:cubicBezTo>
                  <a:cubicBezTo>
                    <a:pt x="1063207" y="860179"/>
                    <a:pt x="1060350" y="863036"/>
                    <a:pt x="1057492" y="864941"/>
                  </a:cubicBezTo>
                  <a:cubicBezTo>
                    <a:pt x="1037490" y="878276"/>
                    <a:pt x="1013677" y="887801"/>
                    <a:pt x="985102" y="894469"/>
                  </a:cubicBezTo>
                  <a:cubicBezTo>
                    <a:pt x="948907" y="913519"/>
                    <a:pt x="910807" y="926854"/>
                    <a:pt x="878422" y="930664"/>
                  </a:cubicBezTo>
                  <a:cubicBezTo>
                    <a:pt x="841275" y="935426"/>
                    <a:pt x="810795" y="923044"/>
                    <a:pt x="781267" y="911614"/>
                  </a:cubicBezTo>
                  <a:cubicBezTo>
                    <a:pt x="760312" y="903041"/>
                    <a:pt x="741262" y="895421"/>
                    <a:pt x="718402" y="893516"/>
                  </a:cubicBezTo>
                  <a:lnTo>
                    <a:pt x="706972" y="892564"/>
                  </a:lnTo>
                  <a:cubicBezTo>
                    <a:pt x="649822" y="886849"/>
                    <a:pt x="571717" y="878276"/>
                    <a:pt x="521234" y="892564"/>
                  </a:cubicBezTo>
                  <a:cubicBezTo>
                    <a:pt x="484087" y="903041"/>
                    <a:pt x="438367" y="942094"/>
                    <a:pt x="408840" y="967811"/>
                  </a:cubicBezTo>
                  <a:cubicBezTo>
                    <a:pt x="398362" y="977336"/>
                    <a:pt x="388837" y="984956"/>
                    <a:pt x="381217" y="990671"/>
                  </a:cubicBezTo>
                  <a:cubicBezTo>
                    <a:pt x="365025" y="1009721"/>
                    <a:pt x="337402" y="1048774"/>
                    <a:pt x="308827" y="1090684"/>
                  </a:cubicBezTo>
                  <a:cubicBezTo>
                    <a:pt x="270727" y="1145929"/>
                    <a:pt x="226912" y="1208794"/>
                    <a:pt x="193575" y="1244989"/>
                  </a:cubicBezTo>
                  <a:cubicBezTo>
                    <a:pt x="156427" y="1284994"/>
                    <a:pt x="112612" y="1310711"/>
                    <a:pt x="76417" y="1331666"/>
                  </a:cubicBezTo>
                  <a:cubicBezTo>
                    <a:pt x="53557" y="1345001"/>
                    <a:pt x="32602" y="1357384"/>
                    <a:pt x="22125" y="1368814"/>
                  </a:cubicBezTo>
                  <a:cubicBezTo>
                    <a:pt x="10695" y="1381196"/>
                    <a:pt x="11647" y="1389769"/>
                    <a:pt x="12600" y="1405009"/>
                  </a:cubicBezTo>
                  <a:cubicBezTo>
                    <a:pt x="13552" y="1413581"/>
                    <a:pt x="14505" y="1425011"/>
                    <a:pt x="11647" y="1435489"/>
                  </a:cubicBezTo>
                  <a:cubicBezTo>
                    <a:pt x="12600" y="1441204"/>
                    <a:pt x="15457" y="1447871"/>
                    <a:pt x="18315" y="1454539"/>
                  </a:cubicBezTo>
                  <a:cubicBezTo>
                    <a:pt x="24982" y="1470731"/>
                    <a:pt x="33555" y="1491686"/>
                    <a:pt x="30697" y="1519309"/>
                  </a:cubicBezTo>
                  <a:cubicBezTo>
                    <a:pt x="30697" y="1538359"/>
                    <a:pt x="24982" y="1556456"/>
                    <a:pt x="19267" y="1576459"/>
                  </a:cubicBezTo>
                  <a:cubicBezTo>
                    <a:pt x="10695" y="1604081"/>
                    <a:pt x="2122" y="1633609"/>
                    <a:pt x="10695" y="1660279"/>
                  </a:cubicBezTo>
                  <a:cubicBezTo>
                    <a:pt x="19267" y="1689806"/>
                    <a:pt x="51652" y="1731716"/>
                    <a:pt x="79275" y="1767911"/>
                  </a:cubicBezTo>
                  <a:cubicBezTo>
                    <a:pt x="99277" y="1794581"/>
                    <a:pt x="119280" y="1820299"/>
                    <a:pt x="131662" y="1844111"/>
                  </a:cubicBezTo>
                  <a:cubicBezTo>
                    <a:pt x="146902" y="1871734"/>
                    <a:pt x="149759" y="1898404"/>
                    <a:pt x="152617" y="1920311"/>
                  </a:cubicBezTo>
                  <a:cubicBezTo>
                    <a:pt x="156427" y="1950791"/>
                    <a:pt x="158332" y="1957459"/>
                    <a:pt x="172620" y="1963174"/>
                  </a:cubicBezTo>
                  <a:cubicBezTo>
                    <a:pt x="198337" y="1973651"/>
                    <a:pt x="254534" y="1971746"/>
                    <a:pt x="308827" y="1969841"/>
                  </a:cubicBezTo>
                  <a:cubicBezTo>
                    <a:pt x="353595" y="1967936"/>
                    <a:pt x="399315" y="1966031"/>
                    <a:pt x="439320" y="1970794"/>
                  </a:cubicBezTo>
                  <a:cubicBezTo>
                    <a:pt x="481230" y="1975556"/>
                    <a:pt x="515520" y="1983176"/>
                    <a:pt x="551715" y="1991749"/>
                  </a:cubicBezTo>
                  <a:cubicBezTo>
                    <a:pt x="597434" y="2002226"/>
                    <a:pt x="646012" y="2013656"/>
                    <a:pt x="714592" y="2018419"/>
                  </a:cubicBezTo>
                  <a:cubicBezTo>
                    <a:pt x="766027" y="2021276"/>
                    <a:pt x="833655" y="2018419"/>
                    <a:pt x="905092" y="2015561"/>
                  </a:cubicBezTo>
                  <a:cubicBezTo>
                    <a:pt x="958432" y="2013656"/>
                    <a:pt x="1012725" y="2010799"/>
                    <a:pt x="1064160" y="2010799"/>
                  </a:cubicBezTo>
                  <a:cubicBezTo>
                    <a:pt x="1110832" y="2010799"/>
                    <a:pt x="1154647" y="2012704"/>
                    <a:pt x="1193700" y="2018419"/>
                  </a:cubicBezTo>
                  <a:cubicBezTo>
                    <a:pt x="1299427" y="2032706"/>
                    <a:pt x="1376580" y="2065091"/>
                    <a:pt x="1457542" y="2099381"/>
                  </a:cubicBezTo>
                  <a:cubicBezTo>
                    <a:pt x="1485165" y="2110811"/>
                    <a:pt x="1513740" y="2123194"/>
                    <a:pt x="1544220" y="2134624"/>
                  </a:cubicBezTo>
                  <a:cubicBezTo>
                    <a:pt x="1565175" y="2142244"/>
                    <a:pt x="1586129" y="2150816"/>
                    <a:pt x="1607085" y="2158436"/>
                  </a:cubicBezTo>
                  <a:cubicBezTo>
                    <a:pt x="1713765" y="2198441"/>
                    <a:pt x="1824254" y="2239399"/>
                    <a:pt x="1929982" y="2298454"/>
                  </a:cubicBezTo>
                  <a:cubicBezTo>
                    <a:pt x="1995704" y="2335602"/>
                    <a:pt x="2060475" y="2386084"/>
                    <a:pt x="2123340" y="2434661"/>
                  </a:cubicBezTo>
                  <a:cubicBezTo>
                    <a:pt x="2182395" y="2480381"/>
                    <a:pt x="2237640" y="2524196"/>
                    <a:pt x="2291932" y="2554677"/>
                  </a:cubicBezTo>
                  <a:cubicBezTo>
                    <a:pt x="2313840" y="2567059"/>
                    <a:pt x="2336700" y="2581346"/>
                    <a:pt x="2358607" y="2594681"/>
                  </a:cubicBezTo>
                  <a:cubicBezTo>
                    <a:pt x="2445285" y="2648021"/>
                    <a:pt x="2534820" y="2702314"/>
                    <a:pt x="2604352" y="2693741"/>
                  </a:cubicBezTo>
                  <a:cubicBezTo>
                    <a:pt x="2681504" y="2684216"/>
                    <a:pt x="2750085" y="2603254"/>
                    <a:pt x="2823427" y="2517529"/>
                  </a:cubicBezTo>
                  <a:cubicBezTo>
                    <a:pt x="2832000" y="2507052"/>
                    <a:pt x="2841525" y="2496574"/>
                    <a:pt x="2850097" y="2486096"/>
                  </a:cubicBezTo>
                  <a:cubicBezTo>
                    <a:pt x="2913915" y="2411802"/>
                    <a:pt x="2964397" y="2330839"/>
                    <a:pt x="3033929" y="2219396"/>
                  </a:cubicBezTo>
                  <a:cubicBezTo>
                    <a:pt x="3057742" y="2181296"/>
                    <a:pt x="3084412" y="2137481"/>
                    <a:pt x="3114892" y="2090809"/>
                  </a:cubicBezTo>
                  <a:cubicBezTo>
                    <a:pt x="3234907" y="1902214"/>
                    <a:pt x="3454935" y="1542169"/>
                    <a:pt x="3543517" y="1396436"/>
                  </a:cubicBezTo>
                  <a:cubicBezTo>
                    <a:pt x="3624479" y="1263086"/>
                    <a:pt x="3646387" y="1225939"/>
                    <a:pt x="3690202" y="1150691"/>
                  </a:cubicBezTo>
                  <a:cubicBezTo>
                    <a:pt x="3701632" y="1131641"/>
                    <a:pt x="3714015" y="1109734"/>
                    <a:pt x="3729254" y="1083064"/>
                  </a:cubicBezTo>
                  <a:cubicBezTo>
                    <a:pt x="3754972" y="1039249"/>
                    <a:pt x="3782595" y="987814"/>
                    <a:pt x="3812122" y="933521"/>
                  </a:cubicBezTo>
                  <a:cubicBezTo>
                    <a:pt x="3869272" y="829699"/>
                    <a:pt x="3933090" y="712541"/>
                    <a:pt x="3992145" y="623959"/>
                  </a:cubicBezTo>
                  <a:cubicBezTo>
                    <a:pt x="4032150" y="563951"/>
                    <a:pt x="4090252" y="502991"/>
                    <a:pt x="4142640" y="449651"/>
                  </a:cubicBezTo>
                  <a:cubicBezTo>
                    <a:pt x="4184550" y="405836"/>
                    <a:pt x="4246463" y="341066"/>
                    <a:pt x="4253130" y="316301"/>
                  </a:cubicBezTo>
                  <a:cubicBezTo>
                    <a:pt x="4249320" y="314396"/>
                    <a:pt x="4242652" y="312491"/>
                    <a:pt x="4235032" y="311539"/>
                  </a:cubicBezTo>
                  <a:cubicBezTo>
                    <a:pt x="4230270" y="313444"/>
                    <a:pt x="4225507" y="317254"/>
                    <a:pt x="4221697" y="321064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xmlns="" id="{1A2FE4F9-00D5-40DF-8E74-A361F1E20815}"/>
                </a:ext>
              </a:extLst>
            </p:cNvPr>
            <p:cNvSpPr/>
            <p:nvPr/>
          </p:nvSpPr>
          <p:spPr>
            <a:xfrm>
              <a:off x="2036610" y="2276391"/>
              <a:ext cx="1517483" cy="931474"/>
            </a:xfrm>
            <a:custGeom>
              <a:avLst/>
              <a:gdLst>
                <a:gd name="connsiteX0" fmla="*/ 5643087 w 5648325"/>
                <a:gd name="connsiteY0" fmla="*/ 1761845 h 3467100"/>
                <a:gd name="connsiteX1" fmla="*/ 4999197 w 5648325"/>
                <a:gd name="connsiteY1" fmla="*/ 1502765 h 3467100"/>
                <a:gd name="connsiteX2" fmla="*/ 4962049 w 5648325"/>
                <a:gd name="connsiteY2" fmla="*/ 1494192 h 3467100"/>
                <a:gd name="connsiteX3" fmla="*/ 4499134 w 5648325"/>
                <a:gd name="connsiteY3" fmla="*/ 1406562 h 3467100"/>
                <a:gd name="connsiteX4" fmla="*/ 3998119 w 5648325"/>
                <a:gd name="connsiteY4" fmla="*/ 1214157 h 3467100"/>
                <a:gd name="connsiteX5" fmla="*/ 3995261 w 5648325"/>
                <a:gd name="connsiteY5" fmla="*/ 1212252 h 3467100"/>
                <a:gd name="connsiteX6" fmla="*/ 3435192 w 5648325"/>
                <a:gd name="connsiteY6" fmla="*/ 808392 h 3467100"/>
                <a:gd name="connsiteX7" fmla="*/ 2978944 w 5648325"/>
                <a:gd name="connsiteY7" fmla="*/ 475970 h 3467100"/>
                <a:gd name="connsiteX8" fmla="*/ 2702719 w 5648325"/>
                <a:gd name="connsiteY8" fmla="*/ 335000 h 3467100"/>
                <a:gd name="connsiteX9" fmla="*/ 2566511 w 5648325"/>
                <a:gd name="connsiteY9" fmla="*/ 289280 h 3467100"/>
                <a:gd name="connsiteX10" fmla="*/ 2025492 w 5648325"/>
                <a:gd name="connsiteY10" fmla="*/ 107352 h 3467100"/>
                <a:gd name="connsiteX11" fmla="*/ 1734979 w 5648325"/>
                <a:gd name="connsiteY11" fmla="*/ 12102 h 3467100"/>
                <a:gd name="connsiteX12" fmla="*/ 840581 w 5648325"/>
                <a:gd name="connsiteY12" fmla="*/ 129260 h 3467100"/>
                <a:gd name="connsiteX13" fmla="*/ 974884 w 5648325"/>
                <a:gd name="connsiteY13" fmla="*/ 440727 h 3467100"/>
                <a:gd name="connsiteX14" fmla="*/ 997744 w 5648325"/>
                <a:gd name="connsiteY14" fmla="*/ 471207 h 3467100"/>
                <a:gd name="connsiteX15" fmla="*/ 1003459 w 5648325"/>
                <a:gd name="connsiteY15" fmla="*/ 478827 h 3467100"/>
                <a:gd name="connsiteX16" fmla="*/ 1017746 w 5648325"/>
                <a:gd name="connsiteY16" fmla="*/ 496925 h 3467100"/>
                <a:gd name="connsiteX17" fmla="*/ 1021556 w 5648325"/>
                <a:gd name="connsiteY17" fmla="*/ 501687 h 3467100"/>
                <a:gd name="connsiteX18" fmla="*/ 1036796 w 5648325"/>
                <a:gd name="connsiteY18" fmla="*/ 522642 h 3467100"/>
                <a:gd name="connsiteX19" fmla="*/ 1041559 w 5648325"/>
                <a:gd name="connsiteY19" fmla="*/ 529310 h 3467100"/>
                <a:gd name="connsiteX20" fmla="*/ 1054894 w 5648325"/>
                <a:gd name="connsiteY20" fmla="*/ 548360 h 3467100"/>
                <a:gd name="connsiteX21" fmla="*/ 1059656 w 5648325"/>
                <a:gd name="connsiteY21" fmla="*/ 555027 h 3467100"/>
                <a:gd name="connsiteX22" fmla="*/ 1070134 w 5648325"/>
                <a:gd name="connsiteY22" fmla="*/ 569315 h 3467100"/>
                <a:gd name="connsiteX23" fmla="*/ 1073944 w 5648325"/>
                <a:gd name="connsiteY23" fmla="*/ 574077 h 3467100"/>
                <a:gd name="connsiteX24" fmla="*/ 1073944 w 5648325"/>
                <a:gd name="connsiteY24" fmla="*/ 574077 h 3467100"/>
                <a:gd name="connsiteX25" fmla="*/ 1110139 w 5648325"/>
                <a:gd name="connsiteY25" fmla="*/ 633132 h 3467100"/>
                <a:gd name="connsiteX26" fmla="*/ 1112044 w 5648325"/>
                <a:gd name="connsiteY26" fmla="*/ 636942 h 3467100"/>
                <a:gd name="connsiteX27" fmla="*/ 1112996 w 5648325"/>
                <a:gd name="connsiteY27" fmla="*/ 640752 h 3467100"/>
                <a:gd name="connsiteX28" fmla="*/ 1126331 w 5648325"/>
                <a:gd name="connsiteY28" fmla="*/ 727430 h 3467100"/>
                <a:gd name="connsiteX29" fmla="*/ 1190149 w 5648325"/>
                <a:gd name="connsiteY29" fmla="*/ 939837 h 3467100"/>
                <a:gd name="connsiteX30" fmla="*/ 1204436 w 5648325"/>
                <a:gd name="connsiteY30" fmla="*/ 965555 h 3467100"/>
                <a:gd name="connsiteX31" fmla="*/ 1205389 w 5648325"/>
                <a:gd name="connsiteY31" fmla="*/ 966507 h 3467100"/>
                <a:gd name="connsiteX32" fmla="*/ 1206342 w 5648325"/>
                <a:gd name="connsiteY32" fmla="*/ 968412 h 3467100"/>
                <a:gd name="connsiteX33" fmla="*/ 1218724 w 5648325"/>
                <a:gd name="connsiteY33" fmla="*/ 983652 h 3467100"/>
                <a:gd name="connsiteX34" fmla="*/ 1222534 w 5648325"/>
                <a:gd name="connsiteY34" fmla="*/ 988415 h 3467100"/>
                <a:gd name="connsiteX35" fmla="*/ 1307306 w 5648325"/>
                <a:gd name="connsiteY35" fmla="*/ 1043660 h 3467100"/>
                <a:gd name="connsiteX36" fmla="*/ 1327309 w 5648325"/>
                <a:gd name="connsiteY36" fmla="*/ 1047470 h 3467100"/>
                <a:gd name="connsiteX37" fmla="*/ 1330167 w 5648325"/>
                <a:gd name="connsiteY37" fmla="*/ 1047470 h 3467100"/>
                <a:gd name="connsiteX38" fmla="*/ 1369219 w 5648325"/>
                <a:gd name="connsiteY38" fmla="*/ 1038897 h 3467100"/>
                <a:gd name="connsiteX39" fmla="*/ 1424464 w 5648325"/>
                <a:gd name="connsiteY39" fmla="*/ 1012227 h 3467100"/>
                <a:gd name="connsiteX40" fmla="*/ 1443514 w 5648325"/>
                <a:gd name="connsiteY40" fmla="*/ 1002702 h 3467100"/>
                <a:gd name="connsiteX41" fmla="*/ 1443514 w 5648325"/>
                <a:gd name="connsiteY41" fmla="*/ 1002702 h 3467100"/>
                <a:gd name="connsiteX42" fmla="*/ 1644492 w 5648325"/>
                <a:gd name="connsiteY42" fmla="*/ 979842 h 3467100"/>
                <a:gd name="connsiteX43" fmla="*/ 1653064 w 5648325"/>
                <a:gd name="connsiteY43" fmla="*/ 984605 h 3467100"/>
                <a:gd name="connsiteX44" fmla="*/ 1654017 w 5648325"/>
                <a:gd name="connsiteY44" fmla="*/ 986510 h 3467100"/>
                <a:gd name="connsiteX45" fmla="*/ 1654017 w 5648325"/>
                <a:gd name="connsiteY45" fmla="*/ 986510 h 3467100"/>
                <a:gd name="connsiteX46" fmla="*/ 1654017 w 5648325"/>
                <a:gd name="connsiteY46" fmla="*/ 986510 h 3467100"/>
                <a:gd name="connsiteX47" fmla="*/ 1656874 w 5648325"/>
                <a:gd name="connsiteY47" fmla="*/ 992225 h 3467100"/>
                <a:gd name="connsiteX48" fmla="*/ 1754029 w 5648325"/>
                <a:gd name="connsiteY48" fmla="*/ 1185582 h 3467100"/>
                <a:gd name="connsiteX49" fmla="*/ 1864519 w 5648325"/>
                <a:gd name="connsiteY49" fmla="*/ 1406562 h 3467100"/>
                <a:gd name="connsiteX50" fmla="*/ 1864519 w 5648325"/>
                <a:gd name="connsiteY50" fmla="*/ 1414182 h 3467100"/>
                <a:gd name="connsiteX51" fmla="*/ 1856899 w 5648325"/>
                <a:gd name="connsiteY51" fmla="*/ 1446567 h 3467100"/>
                <a:gd name="connsiteX52" fmla="*/ 1877854 w 5648325"/>
                <a:gd name="connsiteY52" fmla="*/ 1512290 h 3467100"/>
                <a:gd name="connsiteX53" fmla="*/ 1764506 w 5648325"/>
                <a:gd name="connsiteY53" fmla="*/ 1461807 h 3467100"/>
                <a:gd name="connsiteX54" fmla="*/ 1751171 w 5648325"/>
                <a:gd name="connsiteY54" fmla="*/ 1457997 h 3467100"/>
                <a:gd name="connsiteX55" fmla="*/ 1738789 w 5648325"/>
                <a:gd name="connsiteY55" fmla="*/ 1454187 h 3467100"/>
                <a:gd name="connsiteX56" fmla="*/ 1719739 w 5648325"/>
                <a:gd name="connsiteY56" fmla="*/ 1447520 h 3467100"/>
                <a:gd name="connsiteX57" fmla="*/ 1665446 w 5648325"/>
                <a:gd name="connsiteY57" fmla="*/ 1434185 h 3467100"/>
                <a:gd name="connsiteX58" fmla="*/ 1664494 w 5648325"/>
                <a:gd name="connsiteY58" fmla="*/ 1434185 h 3467100"/>
                <a:gd name="connsiteX59" fmla="*/ 1656874 w 5648325"/>
                <a:gd name="connsiteY59" fmla="*/ 1433232 h 3467100"/>
                <a:gd name="connsiteX60" fmla="*/ 1654017 w 5648325"/>
                <a:gd name="connsiteY60" fmla="*/ 1433232 h 3467100"/>
                <a:gd name="connsiteX61" fmla="*/ 1648301 w 5648325"/>
                <a:gd name="connsiteY61" fmla="*/ 1433232 h 3467100"/>
                <a:gd name="connsiteX62" fmla="*/ 1644492 w 5648325"/>
                <a:gd name="connsiteY62" fmla="*/ 1433232 h 3467100"/>
                <a:gd name="connsiteX63" fmla="*/ 1637824 w 5648325"/>
                <a:gd name="connsiteY63" fmla="*/ 1434185 h 3467100"/>
                <a:gd name="connsiteX64" fmla="*/ 1635919 w 5648325"/>
                <a:gd name="connsiteY64" fmla="*/ 1434185 h 3467100"/>
                <a:gd name="connsiteX65" fmla="*/ 1634967 w 5648325"/>
                <a:gd name="connsiteY65" fmla="*/ 1434185 h 3467100"/>
                <a:gd name="connsiteX66" fmla="*/ 1626394 w 5648325"/>
                <a:gd name="connsiteY66" fmla="*/ 1436090 h 3467100"/>
                <a:gd name="connsiteX67" fmla="*/ 1624489 w 5648325"/>
                <a:gd name="connsiteY67" fmla="*/ 1436090 h 3467100"/>
                <a:gd name="connsiteX68" fmla="*/ 1617821 w 5648325"/>
                <a:gd name="connsiteY68" fmla="*/ 1437042 h 3467100"/>
                <a:gd name="connsiteX69" fmla="*/ 1617821 w 5648325"/>
                <a:gd name="connsiteY69" fmla="*/ 1437042 h 3467100"/>
                <a:gd name="connsiteX70" fmla="*/ 1586389 w 5648325"/>
                <a:gd name="connsiteY70" fmla="*/ 1442757 h 3467100"/>
                <a:gd name="connsiteX71" fmla="*/ 1504474 w 5648325"/>
                <a:gd name="connsiteY71" fmla="*/ 1457997 h 3467100"/>
                <a:gd name="connsiteX72" fmla="*/ 1433036 w 5648325"/>
                <a:gd name="connsiteY72" fmla="*/ 1477047 h 3467100"/>
                <a:gd name="connsiteX73" fmla="*/ 1374934 w 5648325"/>
                <a:gd name="connsiteY73" fmla="*/ 1506575 h 3467100"/>
                <a:gd name="connsiteX74" fmla="*/ 1370171 w 5648325"/>
                <a:gd name="connsiteY74" fmla="*/ 1515147 h 3467100"/>
                <a:gd name="connsiteX75" fmla="*/ 1370171 w 5648325"/>
                <a:gd name="connsiteY75" fmla="*/ 1516100 h 3467100"/>
                <a:gd name="connsiteX76" fmla="*/ 1370171 w 5648325"/>
                <a:gd name="connsiteY76" fmla="*/ 1516100 h 3467100"/>
                <a:gd name="connsiteX77" fmla="*/ 1370171 w 5648325"/>
                <a:gd name="connsiteY77" fmla="*/ 1554200 h 3467100"/>
                <a:gd name="connsiteX78" fmla="*/ 1370171 w 5648325"/>
                <a:gd name="connsiteY78" fmla="*/ 1554200 h 3467100"/>
                <a:gd name="connsiteX79" fmla="*/ 1370171 w 5648325"/>
                <a:gd name="connsiteY79" fmla="*/ 1556105 h 3467100"/>
                <a:gd name="connsiteX80" fmla="*/ 1370171 w 5648325"/>
                <a:gd name="connsiteY80" fmla="*/ 1701837 h 3467100"/>
                <a:gd name="connsiteX81" fmla="*/ 1370171 w 5648325"/>
                <a:gd name="connsiteY81" fmla="*/ 1720887 h 3467100"/>
                <a:gd name="connsiteX82" fmla="*/ 1402556 w 5648325"/>
                <a:gd name="connsiteY82" fmla="*/ 1771370 h 3467100"/>
                <a:gd name="connsiteX83" fmla="*/ 1311117 w 5648325"/>
                <a:gd name="connsiteY83" fmla="*/ 1785657 h 3467100"/>
                <a:gd name="connsiteX84" fmla="*/ 852964 w 5648325"/>
                <a:gd name="connsiteY84" fmla="*/ 1857095 h 3467100"/>
                <a:gd name="connsiteX85" fmla="*/ 352901 w 5648325"/>
                <a:gd name="connsiteY85" fmla="*/ 1936152 h 3467100"/>
                <a:gd name="connsiteX86" fmla="*/ 350996 w 5648325"/>
                <a:gd name="connsiteY86" fmla="*/ 1937105 h 3467100"/>
                <a:gd name="connsiteX87" fmla="*/ 349091 w 5648325"/>
                <a:gd name="connsiteY87" fmla="*/ 1938057 h 3467100"/>
                <a:gd name="connsiteX88" fmla="*/ 340519 w 5648325"/>
                <a:gd name="connsiteY88" fmla="*/ 1940915 h 3467100"/>
                <a:gd name="connsiteX89" fmla="*/ 339566 w 5648325"/>
                <a:gd name="connsiteY89" fmla="*/ 1940915 h 3467100"/>
                <a:gd name="connsiteX90" fmla="*/ 330041 w 5648325"/>
                <a:gd name="connsiteY90" fmla="*/ 1943772 h 3467100"/>
                <a:gd name="connsiteX91" fmla="*/ 317659 w 5648325"/>
                <a:gd name="connsiteY91" fmla="*/ 1948535 h 3467100"/>
                <a:gd name="connsiteX92" fmla="*/ 314801 w 5648325"/>
                <a:gd name="connsiteY92" fmla="*/ 1949487 h 3467100"/>
                <a:gd name="connsiteX93" fmla="*/ 309086 w 5648325"/>
                <a:gd name="connsiteY93" fmla="*/ 1951392 h 3467100"/>
                <a:gd name="connsiteX94" fmla="*/ 307181 w 5648325"/>
                <a:gd name="connsiteY94" fmla="*/ 1952345 h 3467100"/>
                <a:gd name="connsiteX95" fmla="*/ 236696 w 5648325"/>
                <a:gd name="connsiteY95" fmla="*/ 2034260 h 3467100"/>
                <a:gd name="connsiteX96" fmla="*/ 250031 w 5648325"/>
                <a:gd name="connsiteY96" fmla="*/ 2102840 h 3467100"/>
                <a:gd name="connsiteX97" fmla="*/ 250031 w 5648325"/>
                <a:gd name="connsiteY97" fmla="*/ 2102840 h 3467100"/>
                <a:gd name="connsiteX98" fmla="*/ 250031 w 5648325"/>
                <a:gd name="connsiteY98" fmla="*/ 2102840 h 3467100"/>
                <a:gd name="connsiteX99" fmla="*/ 252889 w 5648325"/>
                <a:gd name="connsiteY99" fmla="*/ 2114270 h 3467100"/>
                <a:gd name="connsiteX100" fmla="*/ 253841 w 5648325"/>
                <a:gd name="connsiteY100" fmla="*/ 2117127 h 3467100"/>
                <a:gd name="connsiteX101" fmla="*/ 256699 w 5648325"/>
                <a:gd name="connsiteY101" fmla="*/ 2126652 h 3467100"/>
                <a:gd name="connsiteX102" fmla="*/ 258604 w 5648325"/>
                <a:gd name="connsiteY102" fmla="*/ 2136177 h 3467100"/>
                <a:gd name="connsiteX103" fmla="*/ 258604 w 5648325"/>
                <a:gd name="connsiteY103" fmla="*/ 2136177 h 3467100"/>
                <a:gd name="connsiteX104" fmla="*/ 259556 w 5648325"/>
                <a:gd name="connsiteY104" fmla="*/ 2140940 h 3467100"/>
                <a:gd name="connsiteX105" fmla="*/ 264319 w 5648325"/>
                <a:gd name="connsiteY105" fmla="*/ 2165705 h 3467100"/>
                <a:gd name="connsiteX106" fmla="*/ 262414 w 5648325"/>
                <a:gd name="connsiteY106" fmla="*/ 2168562 h 3467100"/>
                <a:gd name="connsiteX107" fmla="*/ 245269 w 5648325"/>
                <a:gd name="connsiteY107" fmla="*/ 2233332 h 3467100"/>
                <a:gd name="connsiteX108" fmla="*/ 114776 w 5648325"/>
                <a:gd name="connsiteY108" fmla="*/ 2295245 h 3467100"/>
                <a:gd name="connsiteX109" fmla="*/ 114776 w 5648325"/>
                <a:gd name="connsiteY109" fmla="*/ 2295245 h 3467100"/>
                <a:gd name="connsiteX110" fmla="*/ 104299 w 5648325"/>
                <a:gd name="connsiteY110" fmla="*/ 2298102 h 3467100"/>
                <a:gd name="connsiteX111" fmla="*/ 85249 w 5648325"/>
                <a:gd name="connsiteY111" fmla="*/ 2301912 h 3467100"/>
                <a:gd name="connsiteX112" fmla="*/ 84296 w 5648325"/>
                <a:gd name="connsiteY112" fmla="*/ 2301912 h 3467100"/>
                <a:gd name="connsiteX113" fmla="*/ 83344 w 5648325"/>
                <a:gd name="connsiteY113" fmla="*/ 2301912 h 3467100"/>
                <a:gd name="connsiteX114" fmla="*/ 24289 w 5648325"/>
                <a:gd name="connsiteY114" fmla="*/ 2316200 h 3467100"/>
                <a:gd name="connsiteX115" fmla="*/ 7144 w 5648325"/>
                <a:gd name="connsiteY115" fmla="*/ 2322867 h 3467100"/>
                <a:gd name="connsiteX116" fmla="*/ 25241 w 5648325"/>
                <a:gd name="connsiteY116" fmla="*/ 2338107 h 3467100"/>
                <a:gd name="connsiteX117" fmla="*/ 48101 w 5648325"/>
                <a:gd name="connsiteY117" fmla="*/ 2353347 h 3467100"/>
                <a:gd name="connsiteX118" fmla="*/ 50959 w 5648325"/>
                <a:gd name="connsiteY118" fmla="*/ 2355252 h 3467100"/>
                <a:gd name="connsiteX119" fmla="*/ 50959 w 5648325"/>
                <a:gd name="connsiteY119" fmla="*/ 2355252 h 3467100"/>
                <a:gd name="connsiteX120" fmla="*/ 59531 w 5648325"/>
                <a:gd name="connsiteY120" fmla="*/ 2360967 h 3467100"/>
                <a:gd name="connsiteX121" fmla="*/ 66199 w 5648325"/>
                <a:gd name="connsiteY121" fmla="*/ 2364777 h 3467100"/>
                <a:gd name="connsiteX122" fmla="*/ 68104 w 5648325"/>
                <a:gd name="connsiteY122" fmla="*/ 2365730 h 3467100"/>
                <a:gd name="connsiteX123" fmla="*/ 130016 w 5648325"/>
                <a:gd name="connsiteY123" fmla="*/ 2399067 h 3467100"/>
                <a:gd name="connsiteX124" fmla="*/ 135731 w 5648325"/>
                <a:gd name="connsiteY124" fmla="*/ 2401925 h 3467100"/>
                <a:gd name="connsiteX125" fmla="*/ 141446 w 5648325"/>
                <a:gd name="connsiteY125" fmla="*/ 2404782 h 3467100"/>
                <a:gd name="connsiteX126" fmla="*/ 263366 w 5648325"/>
                <a:gd name="connsiteY126" fmla="*/ 2464790 h 3467100"/>
                <a:gd name="connsiteX127" fmla="*/ 330994 w 5648325"/>
                <a:gd name="connsiteY127" fmla="*/ 2497175 h 3467100"/>
                <a:gd name="connsiteX128" fmla="*/ 397669 w 5648325"/>
                <a:gd name="connsiteY128" fmla="*/ 2530512 h 3467100"/>
                <a:gd name="connsiteX129" fmla="*/ 399574 w 5648325"/>
                <a:gd name="connsiteY129" fmla="*/ 2531465 h 3467100"/>
                <a:gd name="connsiteX130" fmla="*/ 402431 w 5648325"/>
                <a:gd name="connsiteY130" fmla="*/ 2533370 h 3467100"/>
                <a:gd name="connsiteX131" fmla="*/ 429101 w 5648325"/>
                <a:gd name="connsiteY131" fmla="*/ 2546705 h 3467100"/>
                <a:gd name="connsiteX132" fmla="*/ 429101 w 5648325"/>
                <a:gd name="connsiteY132" fmla="*/ 2546705 h 3467100"/>
                <a:gd name="connsiteX133" fmla="*/ 442436 w 5648325"/>
                <a:gd name="connsiteY133" fmla="*/ 2553372 h 3467100"/>
                <a:gd name="connsiteX134" fmla="*/ 442436 w 5648325"/>
                <a:gd name="connsiteY134" fmla="*/ 2553372 h 3467100"/>
                <a:gd name="connsiteX135" fmla="*/ 464344 w 5648325"/>
                <a:gd name="connsiteY135" fmla="*/ 2564802 h 3467100"/>
                <a:gd name="connsiteX136" fmla="*/ 470059 w 5648325"/>
                <a:gd name="connsiteY136" fmla="*/ 2567660 h 3467100"/>
                <a:gd name="connsiteX137" fmla="*/ 479584 w 5648325"/>
                <a:gd name="connsiteY137" fmla="*/ 2573375 h 3467100"/>
                <a:gd name="connsiteX138" fmla="*/ 496729 w 5648325"/>
                <a:gd name="connsiteY138" fmla="*/ 2582900 h 3467100"/>
                <a:gd name="connsiteX139" fmla="*/ 499586 w 5648325"/>
                <a:gd name="connsiteY139" fmla="*/ 2584805 h 3467100"/>
                <a:gd name="connsiteX140" fmla="*/ 508159 w 5648325"/>
                <a:gd name="connsiteY140" fmla="*/ 2590520 h 3467100"/>
                <a:gd name="connsiteX141" fmla="*/ 510064 w 5648325"/>
                <a:gd name="connsiteY141" fmla="*/ 2591472 h 3467100"/>
                <a:gd name="connsiteX142" fmla="*/ 511016 w 5648325"/>
                <a:gd name="connsiteY142" fmla="*/ 2592425 h 3467100"/>
                <a:gd name="connsiteX143" fmla="*/ 564356 w 5648325"/>
                <a:gd name="connsiteY143" fmla="*/ 2628620 h 3467100"/>
                <a:gd name="connsiteX144" fmla="*/ 568167 w 5648325"/>
                <a:gd name="connsiteY144" fmla="*/ 2631477 h 3467100"/>
                <a:gd name="connsiteX145" fmla="*/ 572929 w 5648325"/>
                <a:gd name="connsiteY145" fmla="*/ 2635287 h 3467100"/>
                <a:gd name="connsiteX146" fmla="*/ 580549 w 5648325"/>
                <a:gd name="connsiteY146" fmla="*/ 2641955 h 3467100"/>
                <a:gd name="connsiteX147" fmla="*/ 581501 w 5648325"/>
                <a:gd name="connsiteY147" fmla="*/ 2642907 h 3467100"/>
                <a:gd name="connsiteX148" fmla="*/ 593884 w 5648325"/>
                <a:gd name="connsiteY148" fmla="*/ 2654337 h 3467100"/>
                <a:gd name="connsiteX149" fmla="*/ 601504 w 5648325"/>
                <a:gd name="connsiteY149" fmla="*/ 2661957 h 3467100"/>
                <a:gd name="connsiteX150" fmla="*/ 602456 w 5648325"/>
                <a:gd name="connsiteY150" fmla="*/ 2662910 h 3467100"/>
                <a:gd name="connsiteX151" fmla="*/ 610076 w 5648325"/>
                <a:gd name="connsiteY151" fmla="*/ 2670530 h 3467100"/>
                <a:gd name="connsiteX152" fmla="*/ 610076 w 5648325"/>
                <a:gd name="connsiteY152" fmla="*/ 2670530 h 3467100"/>
                <a:gd name="connsiteX153" fmla="*/ 689134 w 5648325"/>
                <a:gd name="connsiteY153" fmla="*/ 2865792 h 3467100"/>
                <a:gd name="connsiteX154" fmla="*/ 705326 w 5648325"/>
                <a:gd name="connsiteY154" fmla="*/ 2945802 h 3467100"/>
                <a:gd name="connsiteX155" fmla="*/ 709136 w 5648325"/>
                <a:gd name="connsiteY155" fmla="*/ 2955327 h 3467100"/>
                <a:gd name="connsiteX156" fmla="*/ 706279 w 5648325"/>
                <a:gd name="connsiteY156" fmla="*/ 2965805 h 3467100"/>
                <a:gd name="connsiteX157" fmla="*/ 691992 w 5648325"/>
                <a:gd name="connsiteY157" fmla="*/ 3015335 h 3467100"/>
                <a:gd name="connsiteX158" fmla="*/ 675799 w 5648325"/>
                <a:gd name="connsiteY158" fmla="*/ 3269652 h 3467100"/>
                <a:gd name="connsiteX159" fmla="*/ 1043464 w 5648325"/>
                <a:gd name="connsiteY159" fmla="*/ 3460152 h 3467100"/>
                <a:gd name="connsiteX160" fmla="*/ 1282542 w 5648325"/>
                <a:gd name="connsiteY160" fmla="*/ 3366807 h 3467100"/>
                <a:gd name="connsiteX161" fmla="*/ 1286351 w 5648325"/>
                <a:gd name="connsiteY161" fmla="*/ 3365855 h 3467100"/>
                <a:gd name="connsiteX162" fmla="*/ 1445419 w 5648325"/>
                <a:gd name="connsiteY162" fmla="*/ 3381095 h 3467100"/>
                <a:gd name="connsiteX163" fmla="*/ 1696879 w 5648325"/>
                <a:gd name="connsiteY163" fmla="*/ 3399192 h 3467100"/>
                <a:gd name="connsiteX164" fmla="*/ 1697831 w 5648325"/>
                <a:gd name="connsiteY164" fmla="*/ 3399192 h 3467100"/>
                <a:gd name="connsiteX165" fmla="*/ 1698784 w 5648325"/>
                <a:gd name="connsiteY165" fmla="*/ 3399192 h 3467100"/>
                <a:gd name="connsiteX166" fmla="*/ 1707356 w 5648325"/>
                <a:gd name="connsiteY166" fmla="*/ 3397287 h 3467100"/>
                <a:gd name="connsiteX167" fmla="*/ 1722596 w 5648325"/>
                <a:gd name="connsiteY167" fmla="*/ 3393477 h 3467100"/>
                <a:gd name="connsiteX168" fmla="*/ 1736884 w 5648325"/>
                <a:gd name="connsiteY168" fmla="*/ 3388715 h 3467100"/>
                <a:gd name="connsiteX169" fmla="*/ 1738789 w 5648325"/>
                <a:gd name="connsiteY169" fmla="*/ 3387762 h 3467100"/>
                <a:gd name="connsiteX170" fmla="*/ 1748314 w 5648325"/>
                <a:gd name="connsiteY170" fmla="*/ 3383000 h 3467100"/>
                <a:gd name="connsiteX171" fmla="*/ 1759744 w 5648325"/>
                <a:gd name="connsiteY171" fmla="*/ 3375380 h 3467100"/>
                <a:gd name="connsiteX172" fmla="*/ 1766411 w 5648325"/>
                <a:gd name="connsiteY172" fmla="*/ 3369665 h 3467100"/>
                <a:gd name="connsiteX173" fmla="*/ 1768317 w 5648325"/>
                <a:gd name="connsiteY173" fmla="*/ 3367760 h 3467100"/>
                <a:gd name="connsiteX174" fmla="*/ 1772126 w 5648325"/>
                <a:gd name="connsiteY174" fmla="*/ 3363950 h 3467100"/>
                <a:gd name="connsiteX175" fmla="*/ 1774984 w 5648325"/>
                <a:gd name="connsiteY175" fmla="*/ 3361092 h 3467100"/>
                <a:gd name="connsiteX176" fmla="*/ 1777842 w 5648325"/>
                <a:gd name="connsiteY176" fmla="*/ 3357282 h 3467100"/>
                <a:gd name="connsiteX177" fmla="*/ 1780699 w 5648325"/>
                <a:gd name="connsiteY177" fmla="*/ 3352520 h 3467100"/>
                <a:gd name="connsiteX178" fmla="*/ 1782604 w 5648325"/>
                <a:gd name="connsiteY178" fmla="*/ 3349662 h 3467100"/>
                <a:gd name="connsiteX179" fmla="*/ 1786414 w 5648325"/>
                <a:gd name="connsiteY179" fmla="*/ 3343947 h 3467100"/>
                <a:gd name="connsiteX180" fmla="*/ 1788319 w 5648325"/>
                <a:gd name="connsiteY180" fmla="*/ 3341090 h 3467100"/>
                <a:gd name="connsiteX181" fmla="*/ 1792129 w 5648325"/>
                <a:gd name="connsiteY181" fmla="*/ 3334422 h 3467100"/>
                <a:gd name="connsiteX182" fmla="*/ 1793081 w 5648325"/>
                <a:gd name="connsiteY182" fmla="*/ 3332517 h 3467100"/>
                <a:gd name="connsiteX183" fmla="*/ 1796892 w 5648325"/>
                <a:gd name="connsiteY183" fmla="*/ 3324897 h 3467100"/>
                <a:gd name="connsiteX184" fmla="*/ 1797844 w 5648325"/>
                <a:gd name="connsiteY184" fmla="*/ 3322992 h 3467100"/>
                <a:gd name="connsiteX185" fmla="*/ 1801654 w 5648325"/>
                <a:gd name="connsiteY185" fmla="*/ 3314420 h 3467100"/>
                <a:gd name="connsiteX186" fmla="*/ 1804511 w 5648325"/>
                <a:gd name="connsiteY186" fmla="*/ 3306800 h 3467100"/>
                <a:gd name="connsiteX187" fmla="*/ 1838801 w 5648325"/>
                <a:gd name="connsiteY187" fmla="*/ 3152495 h 3467100"/>
                <a:gd name="connsiteX188" fmla="*/ 1939767 w 5648325"/>
                <a:gd name="connsiteY188" fmla="*/ 2856267 h 3467100"/>
                <a:gd name="connsiteX189" fmla="*/ 2488406 w 5648325"/>
                <a:gd name="connsiteY189" fmla="*/ 2511462 h 3467100"/>
                <a:gd name="connsiteX190" fmla="*/ 3139917 w 5648325"/>
                <a:gd name="connsiteY190" fmla="*/ 2615285 h 3467100"/>
                <a:gd name="connsiteX191" fmla="*/ 3453289 w 5648325"/>
                <a:gd name="connsiteY191" fmla="*/ 2685770 h 3467100"/>
                <a:gd name="connsiteX192" fmla="*/ 3694272 w 5648325"/>
                <a:gd name="connsiteY192" fmla="*/ 2685770 h 3467100"/>
                <a:gd name="connsiteX193" fmla="*/ 3830479 w 5648325"/>
                <a:gd name="connsiteY193" fmla="*/ 2685770 h 3467100"/>
                <a:gd name="connsiteX194" fmla="*/ 3997167 w 5648325"/>
                <a:gd name="connsiteY194" fmla="*/ 2685770 h 3467100"/>
                <a:gd name="connsiteX195" fmla="*/ 4321969 w 5648325"/>
                <a:gd name="connsiteY195" fmla="*/ 2756255 h 3467100"/>
                <a:gd name="connsiteX196" fmla="*/ 4532472 w 5648325"/>
                <a:gd name="connsiteY196" fmla="*/ 2813405 h 3467100"/>
                <a:gd name="connsiteX197" fmla="*/ 4558189 w 5648325"/>
                <a:gd name="connsiteY197" fmla="*/ 2816262 h 3467100"/>
                <a:gd name="connsiteX198" fmla="*/ 4558189 w 5648325"/>
                <a:gd name="connsiteY198" fmla="*/ 2816262 h 3467100"/>
                <a:gd name="connsiteX199" fmla="*/ 4559142 w 5648325"/>
                <a:gd name="connsiteY199" fmla="*/ 2816262 h 3467100"/>
                <a:gd name="connsiteX200" fmla="*/ 4564856 w 5648325"/>
                <a:gd name="connsiteY200" fmla="*/ 2817215 h 3467100"/>
                <a:gd name="connsiteX201" fmla="*/ 4566762 w 5648325"/>
                <a:gd name="connsiteY201" fmla="*/ 2817215 h 3467100"/>
                <a:gd name="connsiteX202" fmla="*/ 4580097 w 5648325"/>
                <a:gd name="connsiteY202" fmla="*/ 2820072 h 3467100"/>
                <a:gd name="connsiteX203" fmla="*/ 4580097 w 5648325"/>
                <a:gd name="connsiteY203" fmla="*/ 2820072 h 3467100"/>
                <a:gd name="connsiteX204" fmla="*/ 4622006 w 5648325"/>
                <a:gd name="connsiteY204" fmla="*/ 2835312 h 3467100"/>
                <a:gd name="connsiteX205" fmla="*/ 4622959 w 5648325"/>
                <a:gd name="connsiteY205" fmla="*/ 2835312 h 3467100"/>
                <a:gd name="connsiteX206" fmla="*/ 4634389 w 5648325"/>
                <a:gd name="connsiteY206" fmla="*/ 2840075 h 3467100"/>
                <a:gd name="connsiteX207" fmla="*/ 4637247 w 5648325"/>
                <a:gd name="connsiteY207" fmla="*/ 2841027 h 3467100"/>
                <a:gd name="connsiteX208" fmla="*/ 4643914 w 5648325"/>
                <a:gd name="connsiteY208" fmla="*/ 2843885 h 3467100"/>
                <a:gd name="connsiteX209" fmla="*/ 4649629 w 5648325"/>
                <a:gd name="connsiteY209" fmla="*/ 2846742 h 3467100"/>
                <a:gd name="connsiteX210" fmla="*/ 4654392 w 5648325"/>
                <a:gd name="connsiteY210" fmla="*/ 2848647 h 3467100"/>
                <a:gd name="connsiteX211" fmla="*/ 4675347 w 5648325"/>
                <a:gd name="connsiteY211" fmla="*/ 2859125 h 3467100"/>
                <a:gd name="connsiteX212" fmla="*/ 4675347 w 5648325"/>
                <a:gd name="connsiteY212" fmla="*/ 2859125 h 3467100"/>
                <a:gd name="connsiteX213" fmla="*/ 4718209 w 5648325"/>
                <a:gd name="connsiteY213" fmla="*/ 2881032 h 3467100"/>
                <a:gd name="connsiteX214" fmla="*/ 4719162 w 5648325"/>
                <a:gd name="connsiteY214" fmla="*/ 2881032 h 3467100"/>
                <a:gd name="connsiteX215" fmla="*/ 4726781 w 5648325"/>
                <a:gd name="connsiteY215" fmla="*/ 2883890 h 3467100"/>
                <a:gd name="connsiteX216" fmla="*/ 4728687 w 5648325"/>
                <a:gd name="connsiteY216" fmla="*/ 2884842 h 3467100"/>
                <a:gd name="connsiteX217" fmla="*/ 4734401 w 5648325"/>
                <a:gd name="connsiteY217" fmla="*/ 2887700 h 3467100"/>
                <a:gd name="connsiteX218" fmla="*/ 4736306 w 5648325"/>
                <a:gd name="connsiteY218" fmla="*/ 2888652 h 3467100"/>
                <a:gd name="connsiteX219" fmla="*/ 4742974 w 5648325"/>
                <a:gd name="connsiteY219" fmla="*/ 2890557 h 3467100"/>
                <a:gd name="connsiteX220" fmla="*/ 4744879 w 5648325"/>
                <a:gd name="connsiteY220" fmla="*/ 2891510 h 3467100"/>
                <a:gd name="connsiteX221" fmla="*/ 4761072 w 5648325"/>
                <a:gd name="connsiteY221" fmla="*/ 2896272 h 3467100"/>
                <a:gd name="connsiteX222" fmla="*/ 4762024 w 5648325"/>
                <a:gd name="connsiteY222" fmla="*/ 2896272 h 3467100"/>
                <a:gd name="connsiteX223" fmla="*/ 4769644 w 5648325"/>
                <a:gd name="connsiteY223" fmla="*/ 2897225 h 3467100"/>
                <a:gd name="connsiteX224" fmla="*/ 4771549 w 5648325"/>
                <a:gd name="connsiteY224" fmla="*/ 2897225 h 3467100"/>
                <a:gd name="connsiteX225" fmla="*/ 4778217 w 5648325"/>
                <a:gd name="connsiteY225" fmla="*/ 2898177 h 3467100"/>
                <a:gd name="connsiteX226" fmla="*/ 4779169 w 5648325"/>
                <a:gd name="connsiteY226" fmla="*/ 2898177 h 3467100"/>
                <a:gd name="connsiteX227" fmla="*/ 4804887 w 5648325"/>
                <a:gd name="connsiteY227" fmla="*/ 2897225 h 3467100"/>
                <a:gd name="connsiteX228" fmla="*/ 4805839 w 5648325"/>
                <a:gd name="connsiteY228" fmla="*/ 2897225 h 3467100"/>
                <a:gd name="connsiteX229" fmla="*/ 4813459 w 5648325"/>
                <a:gd name="connsiteY229" fmla="*/ 2896272 h 3467100"/>
                <a:gd name="connsiteX230" fmla="*/ 4815364 w 5648325"/>
                <a:gd name="connsiteY230" fmla="*/ 2896272 h 3467100"/>
                <a:gd name="connsiteX231" fmla="*/ 4822984 w 5648325"/>
                <a:gd name="connsiteY231" fmla="*/ 2894367 h 3467100"/>
                <a:gd name="connsiteX232" fmla="*/ 4823937 w 5648325"/>
                <a:gd name="connsiteY232" fmla="*/ 2894367 h 3467100"/>
                <a:gd name="connsiteX233" fmla="*/ 4842987 w 5648325"/>
                <a:gd name="connsiteY233" fmla="*/ 2887700 h 3467100"/>
                <a:gd name="connsiteX234" fmla="*/ 4843939 w 5648325"/>
                <a:gd name="connsiteY234" fmla="*/ 2886747 h 3467100"/>
                <a:gd name="connsiteX235" fmla="*/ 4851559 w 5648325"/>
                <a:gd name="connsiteY235" fmla="*/ 2882937 h 3467100"/>
                <a:gd name="connsiteX236" fmla="*/ 4854417 w 5648325"/>
                <a:gd name="connsiteY236" fmla="*/ 2881985 h 3467100"/>
                <a:gd name="connsiteX237" fmla="*/ 4862037 w 5648325"/>
                <a:gd name="connsiteY237" fmla="*/ 2878175 h 3467100"/>
                <a:gd name="connsiteX238" fmla="*/ 4864894 w 5648325"/>
                <a:gd name="connsiteY238" fmla="*/ 2876270 h 3467100"/>
                <a:gd name="connsiteX239" fmla="*/ 4873467 w 5648325"/>
                <a:gd name="connsiteY239" fmla="*/ 2870555 h 3467100"/>
                <a:gd name="connsiteX240" fmla="*/ 4874419 w 5648325"/>
                <a:gd name="connsiteY240" fmla="*/ 2869602 h 3467100"/>
                <a:gd name="connsiteX241" fmla="*/ 4884897 w 5648325"/>
                <a:gd name="connsiteY241" fmla="*/ 2861982 h 3467100"/>
                <a:gd name="connsiteX242" fmla="*/ 4886801 w 5648325"/>
                <a:gd name="connsiteY242" fmla="*/ 2860077 h 3467100"/>
                <a:gd name="connsiteX243" fmla="*/ 4895374 w 5648325"/>
                <a:gd name="connsiteY243" fmla="*/ 2853410 h 3467100"/>
                <a:gd name="connsiteX244" fmla="*/ 4898231 w 5648325"/>
                <a:gd name="connsiteY244" fmla="*/ 2850552 h 3467100"/>
                <a:gd name="connsiteX245" fmla="*/ 4906804 w 5648325"/>
                <a:gd name="connsiteY245" fmla="*/ 2842932 h 3467100"/>
                <a:gd name="connsiteX246" fmla="*/ 4910614 w 5648325"/>
                <a:gd name="connsiteY246" fmla="*/ 2840075 h 3467100"/>
                <a:gd name="connsiteX247" fmla="*/ 4913472 w 5648325"/>
                <a:gd name="connsiteY247" fmla="*/ 2838170 h 3467100"/>
                <a:gd name="connsiteX248" fmla="*/ 4922044 w 5648325"/>
                <a:gd name="connsiteY248" fmla="*/ 2829597 h 3467100"/>
                <a:gd name="connsiteX249" fmla="*/ 4925854 w 5648325"/>
                <a:gd name="connsiteY249" fmla="*/ 2826740 h 3467100"/>
                <a:gd name="connsiteX250" fmla="*/ 4943951 w 5648325"/>
                <a:gd name="connsiteY250" fmla="*/ 2809595 h 3467100"/>
                <a:gd name="connsiteX251" fmla="*/ 5386864 w 5648325"/>
                <a:gd name="connsiteY251" fmla="*/ 2276195 h 3467100"/>
                <a:gd name="connsiteX252" fmla="*/ 5643087 w 5648325"/>
                <a:gd name="connsiteY252" fmla="*/ 176184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648325" h="3467100">
                  <a:moveTo>
                    <a:pt x="5643087" y="1761845"/>
                  </a:moveTo>
                  <a:cubicBezTo>
                    <a:pt x="5609749" y="1698980"/>
                    <a:pt x="5470684" y="1602777"/>
                    <a:pt x="4999197" y="1502765"/>
                  </a:cubicBezTo>
                  <a:cubicBezTo>
                    <a:pt x="4977289" y="1498002"/>
                    <a:pt x="4967764" y="1496097"/>
                    <a:pt x="4962049" y="1494192"/>
                  </a:cubicBezTo>
                  <a:lnTo>
                    <a:pt x="4499134" y="1406562"/>
                  </a:lnTo>
                  <a:lnTo>
                    <a:pt x="3998119" y="1214157"/>
                  </a:lnTo>
                  <a:lnTo>
                    <a:pt x="3995261" y="1212252"/>
                  </a:lnTo>
                  <a:cubicBezTo>
                    <a:pt x="3858101" y="1128432"/>
                    <a:pt x="3643789" y="965555"/>
                    <a:pt x="3435192" y="808392"/>
                  </a:cubicBezTo>
                  <a:cubicBezTo>
                    <a:pt x="3257074" y="673137"/>
                    <a:pt x="3088481" y="546455"/>
                    <a:pt x="2978944" y="475970"/>
                  </a:cubicBezTo>
                  <a:cubicBezTo>
                    <a:pt x="2813209" y="369290"/>
                    <a:pt x="2780824" y="358812"/>
                    <a:pt x="2702719" y="335000"/>
                  </a:cubicBezTo>
                  <a:cubicBezTo>
                    <a:pt x="2669381" y="324522"/>
                    <a:pt x="2628424" y="312140"/>
                    <a:pt x="2566511" y="289280"/>
                  </a:cubicBezTo>
                  <a:cubicBezTo>
                    <a:pt x="2427447" y="236892"/>
                    <a:pt x="2222659" y="171170"/>
                    <a:pt x="2025492" y="107352"/>
                  </a:cubicBezTo>
                  <a:cubicBezTo>
                    <a:pt x="1927384" y="75920"/>
                    <a:pt x="1826419" y="42582"/>
                    <a:pt x="1734979" y="12102"/>
                  </a:cubicBezTo>
                  <a:cubicBezTo>
                    <a:pt x="1393984" y="-8853"/>
                    <a:pt x="931069" y="37820"/>
                    <a:pt x="840581" y="129260"/>
                  </a:cubicBezTo>
                  <a:cubicBezTo>
                    <a:pt x="788194" y="182600"/>
                    <a:pt x="888206" y="324522"/>
                    <a:pt x="974884" y="440727"/>
                  </a:cubicBezTo>
                  <a:cubicBezTo>
                    <a:pt x="982504" y="451205"/>
                    <a:pt x="990124" y="460730"/>
                    <a:pt x="997744" y="471207"/>
                  </a:cubicBezTo>
                  <a:cubicBezTo>
                    <a:pt x="999649" y="474065"/>
                    <a:pt x="1001554" y="475970"/>
                    <a:pt x="1003459" y="478827"/>
                  </a:cubicBezTo>
                  <a:cubicBezTo>
                    <a:pt x="1008221" y="484542"/>
                    <a:pt x="1012984" y="491210"/>
                    <a:pt x="1017746" y="496925"/>
                  </a:cubicBezTo>
                  <a:cubicBezTo>
                    <a:pt x="1018699" y="498830"/>
                    <a:pt x="1020604" y="500735"/>
                    <a:pt x="1021556" y="501687"/>
                  </a:cubicBezTo>
                  <a:cubicBezTo>
                    <a:pt x="1026319" y="508355"/>
                    <a:pt x="1032034" y="515975"/>
                    <a:pt x="1036796" y="522642"/>
                  </a:cubicBezTo>
                  <a:cubicBezTo>
                    <a:pt x="1038701" y="524547"/>
                    <a:pt x="1039654" y="527405"/>
                    <a:pt x="1041559" y="529310"/>
                  </a:cubicBezTo>
                  <a:cubicBezTo>
                    <a:pt x="1046321" y="535977"/>
                    <a:pt x="1051084" y="541692"/>
                    <a:pt x="1054894" y="548360"/>
                  </a:cubicBezTo>
                  <a:cubicBezTo>
                    <a:pt x="1056799" y="550265"/>
                    <a:pt x="1057751" y="553122"/>
                    <a:pt x="1059656" y="555027"/>
                  </a:cubicBezTo>
                  <a:cubicBezTo>
                    <a:pt x="1063467" y="559790"/>
                    <a:pt x="1066324" y="564552"/>
                    <a:pt x="1070134" y="569315"/>
                  </a:cubicBezTo>
                  <a:lnTo>
                    <a:pt x="1073944" y="574077"/>
                  </a:lnTo>
                  <a:lnTo>
                    <a:pt x="1073944" y="574077"/>
                  </a:lnTo>
                  <a:cubicBezTo>
                    <a:pt x="1088231" y="595032"/>
                    <a:pt x="1100614" y="615035"/>
                    <a:pt x="1110139" y="633132"/>
                  </a:cubicBezTo>
                  <a:lnTo>
                    <a:pt x="1112044" y="636942"/>
                  </a:lnTo>
                  <a:lnTo>
                    <a:pt x="1112996" y="640752"/>
                  </a:lnTo>
                  <a:cubicBezTo>
                    <a:pt x="1122521" y="676947"/>
                    <a:pt x="1124426" y="702665"/>
                    <a:pt x="1126331" y="727430"/>
                  </a:cubicBezTo>
                  <a:cubicBezTo>
                    <a:pt x="1130142" y="773150"/>
                    <a:pt x="1133951" y="816965"/>
                    <a:pt x="1190149" y="939837"/>
                  </a:cubicBezTo>
                  <a:cubicBezTo>
                    <a:pt x="1193959" y="948410"/>
                    <a:pt x="1198721" y="956982"/>
                    <a:pt x="1204436" y="965555"/>
                  </a:cubicBezTo>
                  <a:cubicBezTo>
                    <a:pt x="1204436" y="965555"/>
                    <a:pt x="1204436" y="965555"/>
                    <a:pt x="1205389" y="966507"/>
                  </a:cubicBezTo>
                  <a:lnTo>
                    <a:pt x="1206342" y="968412"/>
                  </a:lnTo>
                  <a:cubicBezTo>
                    <a:pt x="1210151" y="973175"/>
                    <a:pt x="1213961" y="978890"/>
                    <a:pt x="1218724" y="983652"/>
                  </a:cubicBezTo>
                  <a:cubicBezTo>
                    <a:pt x="1219676" y="985557"/>
                    <a:pt x="1221581" y="986510"/>
                    <a:pt x="1222534" y="988415"/>
                  </a:cubicBezTo>
                  <a:cubicBezTo>
                    <a:pt x="1244442" y="1013180"/>
                    <a:pt x="1273969" y="1034135"/>
                    <a:pt x="1307306" y="1043660"/>
                  </a:cubicBezTo>
                  <a:cubicBezTo>
                    <a:pt x="1313974" y="1045565"/>
                    <a:pt x="1320642" y="1046517"/>
                    <a:pt x="1327309" y="1047470"/>
                  </a:cubicBezTo>
                  <a:lnTo>
                    <a:pt x="1330167" y="1047470"/>
                  </a:lnTo>
                  <a:cubicBezTo>
                    <a:pt x="1340644" y="1048422"/>
                    <a:pt x="1353979" y="1044612"/>
                    <a:pt x="1369219" y="1038897"/>
                  </a:cubicBezTo>
                  <a:cubicBezTo>
                    <a:pt x="1386364" y="1032230"/>
                    <a:pt x="1405414" y="1021752"/>
                    <a:pt x="1424464" y="1012227"/>
                  </a:cubicBezTo>
                  <a:lnTo>
                    <a:pt x="1443514" y="1002702"/>
                  </a:lnTo>
                  <a:lnTo>
                    <a:pt x="1443514" y="1002702"/>
                  </a:lnTo>
                  <a:cubicBezTo>
                    <a:pt x="1505426" y="971270"/>
                    <a:pt x="1578769" y="939837"/>
                    <a:pt x="1644492" y="979842"/>
                  </a:cubicBezTo>
                  <a:lnTo>
                    <a:pt x="1653064" y="984605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4017" y="986510"/>
                  </a:lnTo>
                  <a:lnTo>
                    <a:pt x="1656874" y="992225"/>
                  </a:lnTo>
                  <a:lnTo>
                    <a:pt x="1754029" y="1185582"/>
                  </a:lnTo>
                  <a:lnTo>
                    <a:pt x="1864519" y="1406562"/>
                  </a:lnTo>
                  <a:lnTo>
                    <a:pt x="1864519" y="1414182"/>
                  </a:lnTo>
                  <a:cubicBezTo>
                    <a:pt x="1864519" y="1428470"/>
                    <a:pt x="1860709" y="1437995"/>
                    <a:pt x="1856899" y="1446567"/>
                  </a:cubicBezTo>
                  <a:lnTo>
                    <a:pt x="1877854" y="1512290"/>
                  </a:lnTo>
                  <a:lnTo>
                    <a:pt x="1764506" y="1461807"/>
                  </a:lnTo>
                  <a:cubicBezTo>
                    <a:pt x="1759744" y="1460855"/>
                    <a:pt x="1755934" y="1458950"/>
                    <a:pt x="1751171" y="1457997"/>
                  </a:cubicBezTo>
                  <a:cubicBezTo>
                    <a:pt x="1747361" y="1457045"/>
                    <a:pt x="1742599" y="1455140"/>
                    <a:pt x="1738789" y="1454187"/>
                  </a:cubicBezTo>
                  <a:cubicBezTo>
                    <a:pt x="1733074" y="1452282"/>
                    <a:pt x="1726406" y="1450377"/>
                    <a:pt x="1719739" y="1447520"/>
                  </a:cubicBezTo>
                  <a:cubicBezTo>
                    <a:pt x="1701642" y="1441805"/>
                    <a:pt x="1682592" y="1436090"/>
                    <a:pt x="1665446" y="1434185"/>
                  </a:cubicBezTo>
                  <a:cubicBezTo>
                    <a:pt x="1665446" y="1434185"/>
                    <a:pt x="1664494" y="1434185"/>
                    <a:pt x="1664494" y="1434185"/>
                  </a:cubicBezTo>
                  <a:cubicBezTo>
                    <a:pt x="1661636" y="1434185"/>
                    <a:pt x="1659731" y="1433232"/>
                    <a:pt x="1656874" y="1433232"/>
                  </a:cubicBezTo>
                  <a:cubicBezTo>
                    <a:pt x="1655921" y="1433232"/>
                    <a:pt x="1654969" y="1433232"/>
                    <a:pt x="1654017" y="1433232"/>
                  </a:cubicBezTo>
                  <a:cubicBezTo>
                    <a:pt x="1652111" y="1433232"/>
                    <a:pt x="1650206" y="1433232"/>
                    <a:pt x="1648301" y="1433232"/>
                  </a:cubicBezTo>
                  <a:cubicBezTo>
                    <a:pt x="1647349" y="1433232"/>
                    <a:pt x="1645444" y="1433232"/>
                    <a:pt x="1644492" y="1433232"/>
                  </a:cubicBezTo>
                  <a:cubicBezTo>
                    <a:pt x="1642586" y="1433232"/>
                    <a:pt x="1639729" y="1434185"/>
                    <a:pt x="1637824" y="1434185"/>
                  </a:cubicBezTo>
                  <a:cubicBezTo>
                    <a:pt x="1636871" y="1434185"/>
                    <a:pt x="1635919" y="1434185"/>
                    <a:pt x="1635919" y="1434185"/>
                  </a:cubicBezTo>
                  <a:cubicBezTo>
                    <a:pt x="1635919" y="1434185"/>
                    <a:pt x="1635919" y="1434185"/>
                    <a:pt x="1634967" y="1434185"/>
                  </a:cubicBezTo>
                  <a:cubicBezTo>
                    <a:pt x="1632109" y="1435137"/>
                    <a:pt x="1629251" y="1435137"/>
                    <a:pt x="1626394" y="1436090"/>
                  </a:cubicBezTo>
                  <a:cubicBezTo>
                    <a:pt x="1625442" y="1436090"/>
                    <a:pt x="1625442" y="1436090"/>
                    <a:pt x="1624489" y="1436090"/>
                  </a:cubicBezTo>
                  <a:lnTo>
                    <a:pt x="1617821" y="1437042"/>
                  </a:lnTo>
                  <a:lnTo>
                    <a:pt x="1617821" y="1437042"/>
                  </a:lnTo>
                  <a:cubicBezTo>
                    <a:pt x="1608296" y="1438947"/>
                    <a:pt x="1597819" y="1440852"/>
                    <a:pt x="1586389" y="1442757"/>
                  </a:cubicBezTo>
                  <a:cubicBezTo>
                    <a:pt x="1561624" y="1447520"/>
                    <a:pt x="1533049" y="1452282"/>
                    <a:pt x="1504474" y="1457997"/>
                  </a:cubicBezTo>
                  <a:cubicBezTo>
                    <a:pt x="1479709" y="1463712"/>
                    <a:pt x="1454944" y="1469427"/>
                    <a:pt x="1433036" y="1477047"/>
                  </a:cubicBezTo>
                  <a:cubicBezTo>
                    <a:pt x="1399699" y="1488477"/>
                    <a:pt x="1382554" y="1498955"/>
                    <a:pt x="1374934" y="1506575"/>
                  </a:cubicBezTo>
                  <a:cubicBezTo>
                    <a:pt x="1371124" y="1510385"/>
                    <a:pt x="1370171" y="1513242"/>
                    <a:pt x="1370171" y="1515147"/>
                  </a:cubicBezTo>
                  <a:cubicBezTo>
                    <a:pt x="1370171" y="1515147"/>
                    <a:pt x="1370171" y="1516100"/>
                    <a:pt x="1370171" y="1516100"/>
                  </a:cubicBezTo>
                  <a:cubicBezTo>
                    <a:pt x="1370171" y="1516100"/>
                    <a:pt x="1370171" y="1516100"/>
                    <a:pt x="1370171" y="1516100"/>
                  </a:cubicBezTo>
                  <a:lnTo>
                    <a:pt x="1370171" y="1554200"/>
                  </a:lnTo>
                  <a:lnTo>
                    <a:pt x="1370171" y="1554200"/>
                  </a:lnTo>
                  <a:lnTo>
                    <a:pt x="1370171" y="1556105"/>
                  </a:lnTo>
                  <a:lnTo>
                    <a:pt x="1370171" y="1701837"/>
                  </a:lnTo>
                  <a:lnTo>
                    <a:pt x="1370171" y="1720887"/>
                  </a:lnTo>
                  <a:lnTo>
                    <a:pt x="1402556" y="1771370"/>
                  </a:lnTo>
                  <a:lnTo>
                    <a:pt x="1311117" y="1785657"/>
                  </a:lnTo>
                  <a:cubicBezTo>
                    <a:pt x="1212056" y="1813280"/>
                    <a:pt x="1036796" y="1834235"/>
                    <a:pt x="852964" y="1857095"/>
                  </a:cubicBezTo>
                  <a:cubicBezTo>
                    <a:pt x="660559" y="1880907"/>
                    <a:pt x="462439" y="1904720"/>
                    <a:pt x="352901" y="1936152"/>
                  </a:cubicBezTo>
                  <a:cubicBezTo>
                    <a:pt x="351949" y="1936152"/>
                    <a:pt x="350996" y="1936152"/>
                    <a:pt x="350996" y="1937105"/>
                  </a:cubicBezTo>
                  <a:lnTo>
                    <a:pt x="349091" y="1938057"/>
                  </a:lnTo>
                  <a:cubicBezTo>
                    <a:pt x="346234" y="1939010"/>
                    <a:pt x="343376" y="1939962"/>
                    <a:pt x="340519" y="1940915"/>
                  </a:cubicBezTo>
                  <a:cubicBezTo>
                    <a:pt x="340519" y="1940915"/>
                    <a:pt x="339566" y="1940915"/>
                    <a:pt x="339566" y="1940915"/>
                  </a:cubicBezTo>
                  <a:cubicBezTo>
                    <a:pt x="336709" y="1941867"/>
                    <a:pt x="332899" y="1942820"/>
                    <a:pt x="330041" y="1943772"/>
                  </a:cubicBezTo>
                  <a:cubicBezTo>
                    <a:pt x="325279" y="1945677"/>
                    <a:pt x="321469" y="1946630"/>
                    <a:pt x="317659" y="1948535"/>
                  </a:cubicBezTo>
                  <a:cubicBezTo>
                    <a:pt x="316706" y="1948535"/>
                    <a:pt x="315754" y="1949487"/>
                    <a:pt x="314801" y="1949487"/>
                  </a:cubicBezTo>
                  <a:cubicBezTo>
                    <a:pt x="312896" y="1950440"/>
                    <a:pt x="310991" y="1951392"/>
                    <a:pt x="309086" y="1951392"/>
                  </a:cubicBezTo>
                  <a:cubicBezTo>
                    <a:pt x="308134" y="1951392"/>
                    <a:pt x="308134" y="1951392"/>
                    <a:pt x="307181" y="1952345"/>
                  </a:cubicBezTo>
                  <a:cubicBezTo>
                    <a:pt x="252889" y="1975205"/>
                    <a:pt x="237649" y="2001875"/>
                    <a:pt x="236696" y="2034260"/>
                  </a:cubicBezTo>
                  <a:cubicBezTo>
                    <a:pt x="236696" y="2053310"/>
                    <a:pt x="242411" y="207617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031" y="2102840"/>
                    <a:pt x="250031" y="2102840"/>
                    <a:pt x="250031" y="2102840"/>
                  </a:cubicBezTo>
                  <a:cubicBezTo>
                    <a:pt x="250984" y="2106650"/>
                    <a:pt x="251936" y="2110460"/>
                    <a:pt x="252889" y="2114270"/>
                  </a:cubicBezTo>
                  <a:cubicBezTo>
                    <a:pt x="252889" y="2115222"/>
                    <a:pt x="252889" y="2116175"/>
                    <a:pt x="253841" y="2117127"/>
                  </a:cubicBezTo>
                  <a:cubicBezTo>
                    <a:pt x="254794" y="2119985"/>
                    <a:pt x="255746" y="2123795"/>
                    <a:pt x="256699" y="2126652"/>
                  </a:cubicBezTo>
                  <a:cubicBezTo>
                    <a:pt x="257651" y="2129510"/>
                    <a:pt x="258604" y="2133320"/>
                    <a:pt x="258604" y="2136177"/>
                  </a:cubicBezTo>
                  <a:cubicBezTo>
                    <a:pt x="258604" y="2136177"/>
                    <a:pt x="258604" y="2136177"/>
                    <a:pt x="258604" y="2136177"/>
                  </a:cubicBezTo>
                  <a:cubicBezTo>
                    <a:pt x="258604" y="2138082"/>
                    <a:pt x="259556" y="2139035"/>
                    <a:pt x="259556" y="2140940"/>
                  </a:cubicBezTo>
                  <a:lnTo>
                    <a:pt x="264319" y="2165705"/>
                  </a:lnTo>
                  <a:lnTo>
                    <a:pt x="262414" y="2168562"/>
                  </a:lnTo>
                  <a:cubicBezTo>
                    <a:pt x="263366" y="2191422"/>
                    <a:pt x="259556" y="2213330"/>
                    <a:pt x="245269" y="2233332"/>
                  </a:cubicBezTo>
                  <a:cubicBezTo>
                    <a:pt x="219551" y="2267622"/>
                    <a:pt x="168116" y="2283815"/>
                    <a:pt x="114776" y="2295245"/>
                  </a:cubicBezTo>
                  <a:lnTo>
                    <a:pt x="114776" y="2295245"/>
                  </a:lnTo>
                  <a:lnTo>
                    <a:pt x="104299" y="2298102"/>
                  </a:lnTo>
                  <a:cubicBezTo>
                    <a:pt x="97631" y="2300007"/>
                    <a:pt x="90964" y="2300960"/>
                    <a:pt x="85249" y="2301912"/>
                  </a:cubicBezTo>
                  <a:lnTo>
                    <a:pt x="84296" y="2301912"/>
                  </a:lnTo>
                  <a:cubicBezTo>
                    <a:pt x="84296" y="2301912"/>
                    <a:pt x="83344" y="2301912"/>
                    <a:pt x="83344" y="2301912"/>
                  </a:cubicBezTo>
                  <a:cubicBezTo>
                    <a:pt x="65246" y="2305722"/>
                    <a:pt x="42386" y="2310485"/>
                    <a:pt x="24289" y="2316200"/>
                  </a:cubicBezTo>
                  <a:cubicBezTo>
                    <a:pt x="17621" y="2318105"/>
                    <a:pt x="11906" y="2320010"/>
                    <a:pt x="7144" y="2322867"/>
                  </a:cubicBezTo>
                  <a:cubicBezTo>
                    <a:pt x="10954" y="2327630"/>
                    <a:pt x="17621" y="2332392"/>
                    <a:pt x="25241" y="2338107"/>
                  </a:cubicBezTo>
                  <a:cubicBezTo>
                    <a:pt x="31909" y="2342870"/>
                    <a:pt x="39529" y="2347632"/>
                    <a:pt x="48101" y="2353347"/>
                  </a:cubicBezTo>
                  <a:cubicBezTo>
                    <a:pt x="49054" y="2354300"/>
                    <a:pt x="50006" y="2354300"/>
                    <a:pt x="50959" y="2355252"/>
                  </a:cubicBezTo>
                  <a:lnTo>
                    <a:pt x="50959" y="2355252"/>
                  </a:lnTo>
                  <a:cubicBezTo>
                    <a:pt x="53816" y="2357157"/>
                    <a:pt x="56674" y="2359062"/>
                    <a:pt x="59531" y="2360967"/>
                  </a:cubicBezTo>
                  <a:cubicBezTo>
                    <a:pt x="61436" y="2361920"/>
                    <a:pt x="64294" y="2363825"/>
                    <a:pt x="66199" y="2364777"/>
                  </a:cubicBezTo>
                  <a:cubicBezTo>
                    <a:pt x="67151" y="2364777"/>
                    <a:pt x="68104" y="2365730"/>
                    <a:pt x="68104" y="2365730"/>
                  </a:cubicBezTo>
                  <a:cubicBezTo>
                    <a:pt x="86201" y="2376207"/>
                    <a:pt x="107156" y="2387637"/>
                    <a:pt x="130016" y="2399067"/>
                  </a:cubicBezTo>
                  <a:cubicBezTo>
                    <a:pt x="131921" y="2400020"/>
                    <a:pt x="133826" y="2400972"/>
                    <a:pt x="135731" y="2401925"/>
                  </a:cubicBezTo>
                  <a:cubicBezTo>
                    <a:pt x="137636" y="2402877"/>
                    <a:pt x="139541" y="2403830"/>
                    <a:pt x="141446" y="2404782"/>
                  </a:cubicBezTo>
                  <a:cubicBezTo>
                    <a:pt x="176689" y="2422880"/>
                    <a:pt x="218599" y="2442882"/>
                    <a:pt x="263366" y="2464790"/>
                  </a:cubicBezTo>
                  <a:cubicBezTo>
                    <a:pt x="285274" y="2475267"/>
                    <a:pt x="308134" y="2486697"/>
                    <a:pt x="330994" y="2497175"/>
                  </a:cubicBezTo>
                  <a:cubicBezTo>
                    <a:pt x="353854" y="2508605"/>
                    <a:pt x="375761" y="2519082"/>
                    <a:pt x="397669" y="2530512"/>
                  </a:cubicBezTo>
                  <a:cubicBezTo>
                    <a:pt x="398621" y="2530512"/>
                    <a:pt x="398621" y="2531465"/>
                    <a:pt x="399574" y="2531465"/>
                  </a:cubicBezTo>
                  <a:cubicBezTo>
                    <a:pt x="400526" y="2532417"/>
                    <a:pt x="401479" y="2532417"/>
                    <a:pt x="402431" y="2533370"/>
                  </a:cubicBezTo>
                  <a:lnTo>
                    <a:pt x="429101" y="2546705"/>
                  </a:lnTo>
                  <a:lnTo>
                    <a:pt x="429101" y="2546705"/>
                  </a:lnTo>
                  <a:cubicBezTo>
                    <a:pt x="433864" y="2548610"/>
                    <a:pt x="437674" y="2551467"/>
                    <a:pt x="442436" y="2553372"/>
                  </a:cubicBezTo>
                  <a:lnTo>
                    <a:pt x="442436" y="2553372"/>
                  </a:lnTo>
                  <a:lnTo>
                    <a:pt x="464344" y="2564802"/>
                  </a:lnTo>
                  <a:cubicBezTo>
                    <a:pt x="466249" y="2565755"/>
                    <a:pt x="468154" y="2566707"/>
                    <a:pt x="470059" y="2567660"/>
                  </a:cubicBezTo>
                  <a:cubicBezTo>
                    <a:pt x="473869" y="2569565"/>
                    <a:pt x="476726" y="2571470"/>
                    <a:pt x="479584" y="2573375"/>
                  </a:cubicBezTo>
                  <a:cubicBezTo>
                    <a:pt x="485299" y="2577185"/>
                    <a:pt x="491014" y="2580042"/>
                    <a:pt x="496729" y="2582900"/>
                  </a:cubicBezTo>
                  <a:cubicBezTo>
                    <a:pt x="497681" y="2583852"/>
                    <a:pt x="498634" y="2583852"/>
                    <a:pt x="499586" y="2584805"/>
                  </a:cubicBezTo>
                  <a:cubicBezTo>
                    <a:pt x="502444" y="2586710"/>
                    <a:pt x="505301" y="2588615"/>
                    <a:pt x="508159" y="2590520"/>
                  </a:cubicBezTo>
                  <a:cubicBezTo>
                    <a:pt x="509111" y="2590520"/>
                    <a:pt x="509111" y="2591472"/>
                    <a:pt x="510064" y="2591472"/>
                  </a:cubicBezTo>
                  <a:cubicBezTo>
                    <a:pt x="510064" y="2591472"/>
                    <a:pt x="511016" y="2592425"/>
                    <a:pt x="511016" y="2592425"/>
                  </a:cubicBezTo>
                  <a:cubicBezTo>
                    <a:pt x="531971" y="2604807"/>
                    <a:pt x="549117" y="2617190"/>
                    <a:pt x="564356" y="2628620"/>
                  </a:cubicBezTo>
                  <a:cubicBezTo>
                    <a:pt x="565309" y="2629572"/>
                    <a:pt x="567214" y="2630525"/>
                    <a:pt x="568167" y="2631477"/>
                  </a:cubicBezTo>
                  <a:cubicBezTo>
                    <a:pt x="570071" y="2632430"/>
                    <a:pt x="571024" y="2634335"/>
                    <a:pt x="572929" y="2635287"/>
                  </a:cubicBezTo>
                  <a:cubicBezTo>
                    <a:pt x="575786" y="2637192"/>
                    <a:pt x="577692" y="2639097"/>
                    <a:pt x="580549" y="2641955"/>
                  </a:cubicBezTo>
                  <a:cubicBezTo>
                    <a:pt x="580549" y="2641955"/>
                    <a:pt x="581501" y="2642907"/>
                    <a:pt x="581501" y="2642907"/>
                  </a:cubicBezTo>
                  <a:cubicBezTo>
                    <a:pt x="585311" y="2646717"/>
                    <a:pt x="590074" y="2650527"/>
                    <a:pt x="593884" y="2654337"/>
                  </a:cubicBezTo>
                  <a:cubicBezTo>
                    <a:pt x="596742" y="2657195"/>
                    <a:pt x="598646" y="2659100"/>
                    <a:pt x="601504" y="2661957"/>
                  </a:cubicBezTo>
                  <a:cubicBezTo>
                    <a:pt x="601504" y="2661957"/>
                    <a:pt x="602456" y="2662910"/>
                    <a:pt x="602456" y="2662910"/>
                  </a:cubicBezTo>
                  <a:lnTo>
                    <a:pt x="610076" y="2670530"/>
                  </a:lnTo>
                  <a:lnTo>
                    <a:pt x="610076" y="2670530"/>
                  </a:lnTo>
                  <a:cubicBezTo>
                    <a:pt x="671989" y="2739110"/>
                    <a:pt x="680561" y="2805785"/>
                    <a:pt x="689134" y="2865792"/>
                  </a:cubicBezTo>
                  <a:cubicBezTo>
                    <a:pt x="692944" y="2894367"/>
                    <a:pt x="696754" y="2921037"/>
                    <a:pt x="705326" y="2945802"/>
                  </a:cubicBezTo>
                  <a:lnTo>
                    <a:pt x="709136" y="2955327"/>
                  </a:lnTo>
                  <a:lnTo>
                    <a:pt x="706279" y="2965805"/>
                  </a:lnTo>
                  <a:cubicBezTo>
                    <a:pt x="702469" y="2981045"/>
                    <a:pt x="697706" y="2997237"/>
                    <a:pt x="691992" y="3015335"/>
                  </a:cubicBezTo>
                  <a:cubicBezTo>
                    <a:pt x="667226" y="3097250"/>
                    <a:pt x="633889" y="3208692"/>
                    <a:pt x="675799" y="3269652"/>
                  </a:cubicBezTo>
                  <a:cubicBezTo>
                    <a:pt x="729139" y="3345852"/>
                    <a:pt x="916781" y="3434435"/>
                    <a:pt x="1043464" y="3460152"/>
                  </a:cubicBezTo>
                  <a:lnTo>
                    <a:pt x="1282542" y="3366807"/>
                  </a:lnTo>
                  <a:lnTo>
                    <a:pt x="1286351" y="3365855"/>
                  </a:lnTo>
                  <a:cubicBezTo>
                    <a:pt x="1324451" y="3361092"/>
                    <a:pt x="1380649" y="3370617"/>
                    <a:pt x="1445419" y="3381095"/>
                  </a:cubicBezTo>
                  <a:cubicBezTo>
                    <a:pt x="1528286" y="3394430"/>
                    <a:pt x="1625442" y="3410622"/>
                    <a:pt x="1696879" y="3399192"/>
                  </a:cubicBezTo>
                  <a:cubicBezTo>
                    <a:pt x="1696879" y="3399192"/>
                    <a:pt x="1696879" y="3399192"/>
                    <a:pt x="1697831" y="3399192"/>
                  </a:cubicBezTo>
                  <a:lnTo>
                    <a:pt x="1698784" y="3399192"/>
                  </a:lnTo>
                  <a:lnTo>
                    <a:pt x="1707356" y="3397287"/>
                  </a:lnTo>
                  <a:cubicBezTo>
                    <a:pt x="1713071" y="3396335"/>
                    <a:pt x="1717834" y="3394430"/>
                    <a:pt x="1722596" y="3393477"/>
                  </a:cubicBezTo>
                  <a:cubicBezTo>
                    <a:pt x="1727359" y="3391572"/>
                    <a:pt x="1733074" y="3390620"/>
                    <a:pt x="1736884" y="3388715"/>
                  </a:cubicBezTo>
                  <a:cubicBezTo>
                    <a:pt x="1737836" y="3388715"/>
                    <a:pt x="1737836" y="3387762"/>
                    <a:pt x="1738789" y="3387762"/>
                  </a:cubicBezTo>
                  <a:cubicBezTo>
                    <a:pt x="1742599" y="3385857"/>
                    <a:pt x="1745456" y="3384905"/>
                    <a:pt x="1748314" y="3383000"/>
                  </a:cubicBezTo>
                  <a:cubicBezTo>
                    <a:pt x="1752124" y="3381095"/>
                    <a:pt x="1755934" y="3378237"/>
                    <a:pt x="1759744" y="3375380"/>
                  </a:cubicBezTo>
                  <a:cubicBezTo>
                    <a:pt x="1761649" y="3373475"/>
                    <a:pt x="1764506" y="3371570"/>
                    <a:pt x="1766411" y="3369665"/>
                  </a:cubicBezTo>
                  <a:cubicBezTo>
                    <a:pt x="1767364" y="3368712"/>
                    <a:pt x="1768317" y="3367760"/>
                    <a:pt x="1768317" y="3367760"/>
                  </a:cubicBezTo>
                  <a:cubicBezTo>
                    <a:pt x="1769269" y="3366807"/>
                    <a:pt x="1771174" y="3364902"/>
                    <a:pt x="1772126" y="3363950"/>
                  </a:cubicBezTo>
                  <a:cubicBezTo>
                    <a:pt x="1773079" y="3362997"/>
                    <a:pt x="1774031" y="3362045"/>
                    <a:pt x="1774984" y="3361092"/>
                  </a:cubicBezTo>
                  <a:cubicBezTo>
                    <a:pt x="1775936" y="3360140"/>
                    <a:pt x="1776889" y="3359187"/>
                    <a:pt x="1777842" y="3357282"/>
                  </a:cubicBezTo>
                  <a:cubicBezTo>
                    <a:pt x="1778794" y="3356330"/>
                    <a:pt x="1779746" y="3354425"/>
                    <a:pt x="1780699" y="3352520"/>
                  </a:cubicBezTo>
                  <a:cubicBezTo>
                    <a:pt x="1781651" y="3351567"/>
                    <a:pt x="1781651" y="3350615"/>
                    <a:pt x="1782604" y="3349662"/>
                  </a:cubicBezTo>
                  <a:cubicBezTo>
                    <a:pt x="1783556" y="3347757"/>
                    <a:pt x="1784509" y="3345852"/>
                    <a:pt x="1786414" y="3343947"/>
                  </a:cubicBezTo>
                  <a:cubicBezTo>
                    <a:pt x="1787367" y="3342995"/>
                    <a:pt x="1787367" y="3342042"/>
                    <a:pt x="1788319" y="3341090"/>
                  </a:cubicBezTo>
                  <a:cubicBezTo>
                    <a:pt x="1789271" y="3339185"/>
                    <a:pt x="1791176" y="3336327"/>
                    <a:pt x="1792129" y="3334422"/>
                  </a:cubicBezTo>
                  <a:cubicBezTo>
                    <a:pt x="1792129" y="3333470"/>
                    <a:pt x="1793081" y="3333470"/>
                    <a:pt x="1793081" y="3332517"/>
                  </a:cubicBezTo>
                  <a:cubicBezTo>
                    <a:pt x="1794034" y="3329660"/>
                    <a:pt x="1795939" y="3327755"/>
                    <a:pt x="1796892" y="3324897"/>
                  </a:cubicBezTo>
                  <a:cubicBezTo>
                    <a:pt x="1796892" y="3323945"/>
                    <a:pt x="1796892" y="3323945"/>
                    <a:pt x="1797844" y="3322992"/>
                  </a:cubicBezTo>
                  <a:cubicBezTo>
                    <a:pt x="1798796" y="3320135"/>
                    <a:pt x="1800701" y="3317277"/>
                    <a:pt x="1801654" y="3314420"/>
                  </a:cubicBezTo>
                  <a:cubicBezTo>
                    <a:pt x="1802606" y="3311562"/>
                    <a:pt x="1803559" y="3309657"/>
                    <a:pt x="1804511" y="3306800"/>
                  </a:cubicBezTo>
                  <a:cubicBezTo>
                    <a:pt x="1819751" y="3263937"/>
                    <a:pt x="1829276" y="3208692"/>
                    <a:pt x="1838801" y="3152495"/>
                  </a:cubicBezTo>
                  <a:cubicBezTo>
                    <a:pt x="1856899" y="3044862"/>
                    <a:pt x="1874996" y="2933420"/>
                    <a:pt x="1939767" y="2856267"/>
                  </a:cubicBezTo>
                  <a:cubicBezTo>
                    <a:pt x="2068354" y="2701010"/>
                    <a:pt x="2234089" y="2538132"/>
                    <a:pt x="2488406" y="2511462"/>
                  </a:cubicBezTo>
                  <a:cubicBezTo>
                    <a:pt x="2655094" y="2493365"/>
                    <a:pt x="2912269" y="2558135"/>
                    <a:pt x="3139917" y="2615285"/>
                  </a:cubicBezTo>
                  <a:cubicBezTo>
                    <a:pt x="3258979" y="2644812"/>
                    <a:pt x="3371374" y="2673387"/>
                    <a:pt x="3453289" y="2685770"/>
                  </a:cubicBezTo>
                  <a:lnTo>
                    <a:pt x="3694272" y="2685770"/>
                  </a:lnTo>
                  <a:lnTo>
                    <a:pt x="3830479" y="2685770"/>
                  </a:lnTo>
                  <a:lnTo>
                    <a:pt x="3997167" y="2685770"/>
                  </a:lnTo>
                  <a:cubicBezTo>
                    <a:pt x="4107656" y="2685770"/>
                    <a:pt x="4216242" y="2721012"/>
                    <a:pt x="4321969" y="2756255"/>
                  </a:cubicBezTo>
                  <a:cubicBezTo>
                    <a:pt x="4396264" y="2780067"/>
                    <a:pt x="4465797" y="2803880"/>
                    <a:pt x="4532472" y="2813405"/>
                  </a:cubicBezTo>
                  <a:cubicBezTo>
                    <a:pt x="4541044" y="2813405"/>
                    <a:pt x="4549617" y="2814357"/>
                    <a:pt x="4558189" y="2816262"/>
                  </a:cubicBezTo>
                  <a:cubicBezTo>
                    <a:pt x="4558189" y="2816262"/>
                    <a:pt x="4558189" y="2816262"/>
                    <a:pt x="4558189" y="2816262"/>
                  </a:cubicBezTo>
                  <a:lnTo>
                    <a:pt x="4559142" y="2816262"/>
                  </a:lnTo>
                  <a:lnTo>
                    <a:pt x="4564856" y="2817215"/>
                  </a:lnTo>
                  <a:cubicBezTo>
                    <a:pt x="4565809" y="2817215"/>
                    <a:pt x="4565809" y="2817215"/>
                    <a:pt x="4566762" y="2817215"/>
                  </a:cubicBezTo>
                  <a:cubicBezTo>
                    <a:pt x="4571524" y="2818167"/>
                    <a:pt x="4575334" y="2819120"/>
                    <a:pt x="4580097" y="2820072"/>
                  </a:cubicBezTo>
                  <a:cubicBezTo>
                    <a:pt x="4580097" y="2820072"/>
                    <a:pt x="4580097" y="2820072"/>
                    <a:pt x="4580097" y="2820072"/>
                  </a:cubicBezTo>
                  <a:cubicBezTo>
                    <a:pt x="4594384" y="2823882"/>
                    <a:pt x="4608672" y="2828645"/>
                    <a:pt x="4622006" y="2835312"/>
                  </a:cubicBezTo>
                  <a:cubicBezTo>
                    <a:pt x="4622006" y="2835312"/>
                    <a:pt x="4622959" y="2835312"/>
                    <a:pt x="4622959" y="2835312"/>
                  </a:cubicBezTo>
                  <a:cubicBezTo>
                    <a:pt x="4626769" y="2837217"/>
                    <a:pt x="4630579" y="2839122"/>
                    <a:pt x="4634389" y="2840075"/>
                  </a:cubicBezTo>
                  <a:cubicBezTo>
                    <a:pt x="4635342" y="2840075"/>
                    <a:pt x="4636294" y="2841027"/>
                    <a:pt x="4637247" y="2841027"/>
                  </a:cubicBezTo>
                  <a:cubicBezTo>
                    <a:pt x="4639151" y="2841980"/>
                    <a:pt x="4642009" y="2842932"/>
                    <a:pt x="4643914" y="2843885"/>
                  </a:cubicBezTo>
                  <a:cubicBezTo>
                    <a:pt x="4645819" y="2844837"/>
                    <a:pt x="4647724" y="2845790"/>
                    <a:pt x="4649629" y="2846742"/>
                  </a:cubicBezTo>
                  <a:cubicBezTo>
                    <a:pt x="4651534" y="2847695"/>
                    <a:pt x="4652487" y="2848647"/>
                    <a:pt x="4654392" y="2848647"/>
                  </a:cubicBezTo>
                  <a:cubicBezTo>
                    <a:pt x="4661059" y="2852457"/>
                    <a:pt x="4668679" y="2856267"/>
                    <a:pt x="4675347" y="2859125"/>
                  </a:cubicBezTo>
                  <a:cubicBezTo>
                    <a:pt x="4675347" y="2859125"/>
                    <a:pt x="4675347" y="2859125"/>
                    <a:pt x="4675347" y="2859125"/>
                  </a:cubicBezTo>
                  <a:cubicBezTo>
                    <a:pt x="4690587" y="2866745"/>
                    <a:pt x="4704874" y="2874365"/>
                    <a:pt x="4718209" y="2881032"/>
                  </a:cubicBezTo>
                  <a:cubicBezTo>
                    <a:pt x="4718209" y="2881032"/>
                    <a:pt x="4718209" y="2881032"/>
                    <a:pt x="4719162" y="2881032"/>
                  </a:cubicBezTo>
                  <a:cubicBezTo>
                    <a:pt x="4722019" y="2881985"/>
                    <a:pt x="4723924" y="2882937"/>
                    <a:pt x="4726781" y="2883890"/>
                  </a:cubicBezTo>
                  <a:cubicBezTo>
                    <a:pt x="4727734" y="2883890"/>
                    <a:pt x="4727734" y="2884842"/>
                    <a:pt x="4728687" y="2884842"/>
                  </a:cubicBezTo>
                  <a:cubicBezTo>
                    <a:pt x="4730592" y="2885795"/>
                    <a:pt x="4732497" y="2886747"/>
                    <a:pt x="4734401" y="2887700"/>
                  </a:cubicBezTo>
                  <a:cubicBezTo>
                    <a:pt x="4735354" y="2887700"/>
                    <a:pt x="4735354" y="2888652"/>
                    <a:pt x="4736306" y="2888652"/>
                  </a:cubicBezTo>
                  <a:cubicBezTo>
                    <a:pt x="4738212" y="2889605"/>
                    <a:pt x="4741069" y="2890557"/>
                    <a:pt x="4742974" y="2890557"/>
                  </a:cubicBezTo>
                  <a:cubicBezTo>
                    <a:pt x="4743926" y="2890557"/>
                    <a:pt x="4743926" y="2890557"/>
                    <a:pt x="4744879" y="2891510"/>
                  </a:cubicBezTo>
                  <a:cubicBezTo>
                    <a:pt x="4750594" y="2893415"/>
                    <a:pt x="4755356" y="2894367"/>
                    <a:pt x="4761072" y="2896272"/>
                  </a:cubicBezTo>
                  <a:cubicBezTo>
                    <a:pt x="4761072" y="2896272"/>
                    <a:pt x="4762024" y="2896272"/>
                    <a:pt x="4762024" y="2896272"/>
                  </a:cubicBezTo>
                  <a:cubicBezTo>
                    <a:pt x="4764881" y="2897225"/>
                    <a:pt x="4766787" y="2897225"/>
                    <a:pt x="4769644" y="2897225"/>
                  </a:cubicBezTo>
                  <a:cubicBezTo>
                    <a:pt x="4770597" y="2897225"/>
                    <a:pt x="4770597" y="2897225"/>
                    <a:pt x="4771549" y="2897225"/>
                  </a:cubicBezTo>
                  <a:cubicBezTo>
                    <a:pt x="4773454" y="2897225"/>
                    <a:pt x="4776312" y="2898177"/>
                    <a:pt x="4778217" y="2898177"/>
                  </a:cubicBezTo>
                  <a:cubicBezTo>
                    <a:pt x="4778217" y="2898177"/>
                    <a:pt x="4779169" y="2898177"/>
                    <a:pt x="4779169" y="2898177"/>
                  </a:cubicBezTo>
                  <a:cubicBezTo>
                    <a:pt x="4787742" y="2899130"/>
                    <a:pt x="4796314" y="2899130"/>
                    <a:pt x="4804887" y="2897225"/>
                  </a:cubicBezTo>
                  <a:cubicBezTo>
                    <a:pt x="4804887" y="2897225"/>
                    <a:pt x="4805839" y="2897225"/>
                    <a:pt x="4805839" y="2897225"/>
                  </a:cubicBezTo>
                  <a:cubicBezTo>
                    <a:pt x="4808697" y="2897225"/>
                    <a:pt x="4810601" y="2896272"/>
                    <a:pt x="4813459" y="2896272"/>
                  </a:cubicBezTo>
                  <a:cubicBezTo>
                    <a:pt x="4814412" y="2896272"/>
                    <a:pt x="4814412" y="2896272"/>
                    <a:pt x="4815364" y="2896272"/>
                  </a:cubicBezTo>
                  <a:cubicBezTo>
                    <a:pt x="4818222" y="2895320"/>
                    <a:pt x="4820126" y="2895320"/>
                    <a:pt x="4822984" y="2894367"/>
                  </a:cubicBezTo>
                  <a:cubicBezTo>
                    <a:pt x="4822984" y="2894367"/>
                    <a:pt x="4823937" y="2894367"/>
                    <a:pt x="4823937" y="2894367"/>
                  </a:cubicBezTo>
                  <a:cubicBezTo>
                    <a:pt x="4829651" y="2892462"/>
                    <a:pt x="4836319" y="2890557"/>
                    <a:pt x="4842987" y="2887700"/>
                  </a:cubicBezTo>
                  <a:cubicBezTo>
                    <a:pt x="4842987" y="2887700"/>
                    <a:pt x="4843939" y="2887700"/>
                    <a:pt x="4843939" y="2886747"/>
                  </a:cubicBezTo>
                  <a:cubicBezTo>
                    <a:pt x="4846797" y="2885795"/>
                    <a:pt x="4849654" y="2883890"/>
                    <a:pt x="4851559" y="2882937"/>
                  </a:cubicBezTo>
                  <a:cubicBezTo>
                    <a:pt x="4852512" y="2882937"/>
                    <a:pt x="4853464" y="2881985"/>
                    <a:pt x="4854417" y="2881985"/>
                  </a:cubicBezTo>
                  <a:cubicBezTo>
                    <a:pt x="4857274" y="2881032"/>
                    <a:pt x="4859179" y="2879127"/>
                    <a:pt x="4862037" y="2878175"/>
                  </a:cubicBezTo>
                  <a:cubicBezTo>
                    <a:pt x="4862989" y="2877222"/>
                    <a:pt x="4863942" y="2877222"/>
                    <a:pt x="4864894" y="2876270"/>
                  </a:cubicBezTo>
                  <a:cubicBezTo>
                    <a:pt x="4867751" y="2874365"/>
                    <a:pt x="4870609" y="2872460"/>
                    <a:pt x="4873467" y="2870555"/>
                  </a:cubicBezTo>
                  <a:cubicBezTo>
                    <a:pt x="4873467" y="2870555"/>
                    <a:pt x="4874419" y="2869602"/>
                    <a:pt x="4874419" y="2869602"/>
                  </a:cubicBezTo>
                  <a:cubicBezTo>
                    <a:pt x="4878229" y="2867697"/>
                    <a:pt x="4881087" y="2864840"/>
                    <a:pt x="4884897" y="2861982"/>
                  </a:cubicBezTo>
                  <a:cubicBezTo>
                    <a:pt x="4885849" y="2861030"/>
                    <a:pt x="4885849" y="2861030"/>
                    <a:pt x="4886801" y="2860077"/>
                  </a:cubicBezTo>
                  <a:cubicBezTo>
                    <a:pt x="4889659" y="2858172"/>
                    <a:pt x="4892517" y="2855315"/>
                    <a:pt x="4895374" y="2853410"/>
                  </a:cubicBezTo>
                  <a:cubicBezTo>
                    <a:pt x="4896326" y="2852457"/>
                    <a:pt x="4897279" y="2851505"/>
                    <a:pt x="4898231" y="2850552"/>
                  </a:cubicBezTo>
                  <a:cubicBezTo>
                    <a:pt x="4901089" y="2847695"/>
                    <a:pt x="4903947" y="2845790"/>
                    <a:pt x="4906804" y="2842932"/>
                  </a:cubicBezTo>
                  <a:cubicBezTo>
                    <a:pt x="4907756" y="2841980"/>
                    <a:pt x="4908709" y="2841027"/>
                    <a:pt x="4910614" y="2840075"/>
                  </a:cubicBezTo>
                  <a:cubicBezTo>
                    <a:pt x="4911567" y="2839122"/>
                    <a:pt x="4912519" y="2838170"/>
                    <a:pt x="4913472" y="2838170"/>
                  </a:cubicBezTo>
                  <a:cubicBezTo>
                    <a:pt x="4916329" y="2835312"/>
                    <a:pt x="4919187" y="2832455"/>
                    <a:pt x="4922044" y="2829597"/>
                  </a:cubicBezTo>
                  <a:lnTo>
                    <a:pt x="4925854" y="2826740"/>
                  </a:lnTo>
                  <a:cubicBezTo>
                    <a:pt x="4931569" y="2821025"/>
                    <a:pt x="4937284" y="2815310"/>
                    <a:pt x="4943951" y="2809595"/>
                  </a:cubicBezTo>
                  <a:cubicBezTo>
                    <a:pt x="5038249" y="2714345"/>
                    <a:pt x="5223034" y="2501937"/>
                    <a:pt x="5386864" y="2276195"/>
                  </a:cubicBezTo>
                  <a:cubicBezTo>
                    <a:pt x="5672614" y="1888527"/>
                    <a:pt x="5655469" y="1783752"/>
                    <a:pt x="5643087" y="1761845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16000"/>
              </a:schemeClr>
            </a:solidFill>
            <a:ln w="9525" cap="flat">
              <a:noFill/>
              <a:prstDash val="solid"/>
              <a:miter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xmlns="" id="{F89FD787-DB4A-41E4-83C4-9F32593BC7A6}"/>
                </a:ext>
              </a:extLst>
            </p:cNvPr>
            <p:cNvSpPr/>
            <p:nvPr/>
          </p:nvSpPr>
          <p:spPr>
            <a:xfrm>
              <a:off x="442424" y="2148959"/>
              <a:ext cx="8184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금호</a:t>
              </a:r>
              <a:r>
                <a:rPr lang="en-US" altLang="ko-KR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옥수동</a:t>
              </a:r>
              <a:r>
                <a:rPr lang="en-US" altLang="ko-KR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100" b="1" spc="-70">
                  <a:ln>
                    <a:solidFill>
                      <a:srgbClr val="ED7D31">
                        <a:shade val="20000"/>
                        <a:alpha val="0"/>
                      </a:srgbClr>
                    </a:solidFill>
                  </a:ln>
                  <a:solidFill>
                    <a:srgbClr val="9872B8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대상</a:t>
              </a:r>
              <a:endPara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rgbClr val="9872B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9B35B257-8A0D-4C23-B88E-2E73B0C5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8169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A53159E6-0057-4FFB-AA0A-E20E0B558984}"/>
              </a:ext>
            </a:extLst>
          </p:cNvPr>
          <p:cNvSpPr/>
          <p:nvPr/>
        </p:nvSpPr>
        <p:spPr>
          <a:xfrm>
            <a:off x="0" y="0"/>
            <a:ext cx="9906000" cy="6857999"/>
          </a:xfrm>
          <a:prstGeom prst="rect">
            <a:avLst/>
          </a:prstGeom>
          <a:gradFill>
            <a:gsLst>
              <a:gs pos="100000">
                <a:srgbClr val="D8E7F3">
                  <a:lumMod val="0"/>
                  <a:lumOff val="100000"/>
                </a:srgbClr>
              </a:gs>
              <a:gs pos="49000">
                <a:srgbClr val="B2C4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8" name="그룹 2">
            <a:extLst>
              <a:ext uri="{FF2B5EF4-FFF2-40B4-BE49-F238E27FC236}">
                <a16:creationId xmlns:a16="http://schemas.microsoft.com/office/drawing/2014/main" xmlns="" id="{F3FE74A7-F861-4609-9EB9-F76F759067AF}"/>
              </a:ext>
            </a:extLst>
          </p:cNvPr>
          <p:cNvGrpSpPr/>
          <p:nvPr/>
        </p:nvGrpSpPr>
        <p:grpSpPr>
          <a:xfrm>
            <a:off x="1150619" y="2832623"/>
            <a:ext cx="7597132" cy="648815"/>
            <a:chOff x="1068824" y="4747380"/>
            <a:chExt cx="7768352" cy="698481"/>
          </a:xfrm>
          <a:gradFill>
            <a:gsLst>
              <a:gs pos="14000">
                <a:srgbClr val="D8E7F3">
                  <a:lumMod val="0"/>
                  <a:lumOff val="100000"/>
                  <a:alpha val="36000"/>
                </a:srgbClr>
              </a:gs>
              <a:gs pos="100000">
                <a:srgbClr val="B2C4E7"/>
              </a:gs>
            </a:gsLst>
            <a:lin ang="5400000" scaled="1"/>
          </a:gradFill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6E50871B-F6E9-42C6-B644-0783A75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0402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66">
              <a:extLst>
                <a:ext uri="{FF2B5EF4-FFF2-40B4-BE49-F238E27FC236}">
                  <a16:creationId xmlns:a16="http://schemas.microsoft.com/office/drawing/2014/main" xmlns="" id="{68CE8FDF-7573-4DF1-85BC-CF2FBDCBF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4369" y="5151738"/>
              <a:ext cx="411313" cy="294123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D3F5EF50-BBFD-48EE-8328-EC99AC67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3760" y="5063640"/>
              <a:ext cx="265840" cy="382221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xmlns="" id="{2156DD39-4B31-4107-A885-755CE600A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5939" y="5142657"/>
              <a:ext cx="191723" cy="303204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BE5CD806-BD61-4C1D-9E22-3193B2BD1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3801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74C7E38C-4D07-4092-ADD3-8ED281798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5339" y="5089915"/>
              <a:ext cx="355947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440CE7A-44CB-4952-8C65-7176869B3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471" y="4785784"/>
              <a:ext cx="1111768" cy="660077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0767645B-4E90-4F50-A506-4AC31E2FA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9341" y="5089915"/>
              <a:ext cx="355946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A32AD9F1-9EE1-4F3A-9B0A-6811D71A5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9930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D1F0E28E-0D96-4BDB-9A93-51924ECB2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824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" name="그래픽 153">
              <a:extLst>
                <a:ext uri="{FF2B5EF4-FFF2-40B4-BE49-F238E27FC236}">
                  <a16:creationId xmlns:a16="http://schemas.microsoft.com/office/drawing/2014/main" xmlns="" id="{875FF2D2-8855-4E74-9B20-C8CC5F2DFE08}"/>
                </a:ext>
              </a:extLst>
            </p:cNvPr>
            <p:cNvGrpSpPr/>
            <p:nvPr/>
          </p:nvGrpSpPr>
          <p:grpSpPr>
            <a:xfrm>
              <a:off x="3542899" y="4758804"/>
              <a:ext cx="766913" cy="687055"/>
              <a:chOff x="3302793" y="2293143"/>
              <a:chExt cx="2533650" cy="2269808"/>
            </a:xfrm>
            <a:grpFill/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xmlns="" id="{902D2640-6720-4BFD-8607-20B9AAEA7C2D}"/>
                  </a:ext>
                </a:extLst>
              </p:cNvPr>
              <p:cNvSpPr/>
              <p:nvPr/>
            </p:nvSpPr>
            <p:spPr>
              <a:xfrm>
                <a:off x="3564731" y="2293143"/>
                <a:ext cx="438150" cy="438150"/>
              </a:xfrm>
              <a:custGeom>
                <a:avLst/>
                <a:gdLst>
                  <a:gd name="connsiteX0" fmla="*/ 435769 w 438150"/>
                  <a:gd name="connsiteY0" fmla="*/ 221456 h 438150"/>
                  <a:gd name="connsiteX1" fmla="*/ 221456 w 438150"/>
                  <a:gd name="connsiteY1" fmla="*/ 435769 h 438150"/>
                  <a:gd name="connsiteX2" fmla="*/ 7144 w 438150"/>
                  <a:gd name="connsiteY2" fmla="*/ 221456 h 438150"/>
                  <a:gd name="connsiteX3" fmla="*/ 221456 w 438150"/>
                  <a:gd name="connsiteY3" fmla="*/ 7144 h 438150"/>
                  <a:gd name="connsiteX4" fmla="*/ 435769 w 438150"/>
                  <a:gd name="connsiteY4" fmla="*/ 22145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438150">
                    <a:moveTo>
                      <a:pt x="435769" y="221456"/>
                    </a:moveTo>
                    <a:cubicBezTo>
                      <a:pt x="435769" y="339818"/>
                      <a:pt x="339818" y="435769"/>
                      <a:pt x="221456" y="435769"/>
                    </a:cubicBezTo>
                    <a:cubicBezTo>
                      <a:pt x="103095" y="435769"/>
                      <a:pt x="7144" y="339818"/>
                      <a:pt x="7144" y="221456"/>
                    </a:cubicBezTo>
                    <a:cubicBezTo>
                      <a:pt x="7144" y="103095"/>
                      <a:pt x="103095" y="7144"/>
                      <a:pt x="221456" y="7144"/>
                    </a:cubicBezTo>
                    <a:cubicBezTo>
                      <a:pt x="339818" y="7144"/>
                      <a:pt x="435769" y="103095"/>
                      <a:pt x="435769" y="221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AC3D1A0E-35C5-4ACD-B651-2FD0EC2F6048}"/>
                  </a:ext>
                </a:extLst>
              </p:cNvPr>
              <p:cNvSpPr/>
              <p:nvPr/>
            </p:nvSpPr>
            <p:spPr>
              <a:xfrm>
                <a:off x="5056346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25241 h 590550"/>
                  <a:gd name="connsiteX4" fmla="*/ 7144 w 200025"/>
                  <a:gd name="connsiteY4" fmla="*/ 7144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25241"/>
                    </a:lnTo>
                    <a:cubicBezTo>
                      <a:pt x="124301" y="24289"/>
                      <a:pt x="60484" y="16669"/>
                      <a:pt x="7144" y="7144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5C86DE10-9F49-4590-93D7-E48AB81EFC28}"/>
                  </a:ext>
                </a:extLst>
              </p:cNvPr>
              <p:cNvSpPr/>
              <p:nvPr/>
            </p:nvSpPr>
            <p:spPr>
              <a:xfrm>
                <a:off x="5278278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7144 h 590550"/>
                  <a:gd name="connsiteX4" fmla="*/ 7144 w 200025"/>
                  <a:gd name="connsiteY4" fmla="*/ 25241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7144"/>
                    </a:lnTo>
                    <a:cubicBezTo>
                      <a:pt x="144304" y="16669"/>
                      <a:pt x="80486" y="24289"/>
                      <a:pt x="7144" y="25241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F8130AB7-E5B4-4315-9F68-9B2548280008}"/>
                  </a:ext>
                </a:extLst>
              </p:cNvPr>
              <p:cNvSpPr/>
              <p:nvPr/>
            </p:nvSpPr>
            <p:spPr>
              <a:xfrm>
                <a:off x="5015101" y="2340070"/>
                <a:ext cx="504825" cy="504825"/>
              </a:xfrm>
              <a:custGeom>
                <a:avLst/>
                <a:gdLst>
                  <a:gd name="connsiteX0" fmla="*/ 300912 w 504825"/>
                  <a:gd name="connsiteY0" fmla="*/ 55023 h 504825"/>
                  <a:gd name="connsiteX1" fmla="*/ 453908 w 504825"/>
                  <a:gd name="connsiteY1" fmla="*/ 300912 h 504825"/>
                  <a:gd name="connsiteX2" fmla="*/ 208020 w 504825"/>
                  <a:gd name="connsiteY2" fmla="*/ 453908 h 504825"/>
                  <a:gd name="connsiteX3" fmla="*/ 55023 w 504825"/>
                  <a:gd name="connsiteY3" fmla="*/ 208020 h 504825"/>
                  <a:gd name="connsiteX4" fmla="*/ 300912 w 504825"/>
                  <a:gd name="connsiteY4" fmla="*/ 5502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300912" y="55023"/>
                    </a:moveTo>
                    <a:cubicBezTo>
                      <a:pt x="411061" y="80675"/>
                      <a:pt x="479560" y="190763"/>
                      <a:pt x="453908" y="300912"/>
                    </a:cubicBezTo>
                    <a:cubicBezTo>
                      <a:pt x="428257" y="411061"/>
                      <a:pt x="318169" y="479560"/>
                      <a:pt x="208020" y="453908"/>
                    </a:cubicBezTo>
                    <a:cubicBezTo>
                      <a:pt x="97871" y="428257"/>
                      <a:pt x="29372" y="318169"/>
                      <a:pt x="55023" y="208020"/>
                    </a:cubicBezTo>
                    <a:cubicBezTo>
                      <a:pt x="80675" y="97871"/>
                      <a:pt x="190763" y="29372"/>
                      <a:pt x="300912" y="550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0EDF4995-59CA-491A-B9C1-83F78D74578F}"/>
                  </a:ext>
                </a:extLst>
              </p:cNvPr>
              <p:cNvSpPr/>
              <p:nvPr/>
            </p:nvSpPr>
            <p:spPr>
              <a:xfrm>
                <a:off x="3302793" y="2638901"/>
                <a:ext cx="2533650" cy="1924050"/>
              </a:xfrm>
              <a:custGeom>
                <a:avLst/>
                <a:gdLst>
                  <a:gd name="connsiteX0" fmla="*/ 2391251 w 2533650"/>
                  <a:gd name="connsiteY0" fmla="*/ 1074896 h 1924050"/>
                  <a:gd name="connsiteX1" fmla="*/ 2391251 w 2533650"/>
                  <a:gd name="connsiteY1" fmla="*/ 1462564 h 1924050"/>
                  <a:gd name="connsiteX2" fmla="*/ 2529364 w 2533650"/>
                  <a:gd name="connsiteY2" fmla="*/ 1462564 h 1924050"/>
                  <a:gd name="connsiteX3" fmla="*/ 2529364 w 2533650"/>
                  <a:gd name="connsiteY3" fmla="*/ 1074896 h 1924050"/>
                  <a:gd name="connsiteX4" fmla="*/ 2484596 w 2533650"/>
                  <a:gd name="connsiteY4" fmla="*/ 1074896 h 1924050"/>
                  <a:gd name="connsiteX5" fmla="*/ 2484596 w 2533650"/>
                  <a:gd name="connsiteY5" fmla="*/ 1022509 h 1924050"/>
                  <a:gd name="connsiteX6" fmla="*/ 2520791 w 2533650"/>
                  <a:gd name="connsiteY6" fmla="*/ 957739 h 1924050"/>
                  <a:gd name="connsiteX7" fmla="*/ 2299811 w 2533650"/>
                  <a:gd name="connsiteY7" fmla="*/ 340519 h 1924050"/>
                  <a:gd name="connsiteX8" fmla="*/ 2121694 w 2533650"/>
                  <a:gd name="connsiteY8" fmla="*/ 222409 h 1924050"/>
                  <a:gd name="connsiteX9" fmla="*/ 2107406 w 2533650"/>
                  <a:gd name="connsiteY9" fmla="*/ 218599 h 1924050"/>
                  <a:gd name="connsiteX10" fmla="*/ 2083594 w 2533650"/>
                  <a:gd name="connsiteY10" fmla="*/ 405289 h 1924050"/>
                  <a:gd name="connsiteX11" fmla="*/ 1990249 w 2533650"/>
                  <a:gd name="connsiteY11" fmla="*/ 292894 h 1924050"/>
                  <a:gd name="connsiteX12" fmla="*/ 2065496 w 2533650"/>
                  <a:gd name="connsiteY12" fmla="*/ 210026 h 1924050"/>
                  <a:gd name="connsiteX13" fmla="*/ 1967389 w 2533650"/>
                  <a:gd name="connsiteY13" fmla="*/ 201454 h 1924050"/>
                  <a:gd name="connsiteX14" fmla="*/ 1869281 w 2533650"/>
                  <a:gd name="connsiteY14" fmla="*/ 210026 h 1924050"/>
                  <a:gd name="connsiteX15" fmla="*/ 1944529 w 2533650"/>
                  <a:gd name="connsiteY15" fmla="*/ 292894 h 1924050"/>
                  <a:gd name="connsiteX16" fmla="*/ 1851184 w 2533650"/>
                  <a:gd name="connsiteY16" fmla="*/ 405289 h 1924050"/>
                  <a:gd name="connsiteX17" fmla="*/ 1827371 w 2533650"/>
                  <a:gd name="connsiteY17" fmla="*/ 216694 h 1924050"/>
                  <a:gd name="connsiteX18" fmla="*/ 1630204 w 2533650"/>
                  <a:gd name="connsiteY18" fmla="*/ 151924 h 1924050"/>
                  <a:gd name="connsiteX19" fmla="*/ 1640681 w 2533650"/>
                  <a:gd name="connsiteY19" fmla="*/ 124301 h 1924050"/>
                  <a:gd name="connsiteX20" fmla="*/ 1578769 w 2533650"/>
                  <a:gd name="connsiteY20" fmla="*/ 35719 h 1924050"/>
                  <a:gd name="connsiteX21" fmla="*/ 1253966 w 2533650"/>
                  <a:gd name="connsiteY21" fmla="*/ 7144 h 1924050"/>
                  <a:gd name="connsiteX22" fmla="*/ 644366 w 2533650"/>
                  <a:gd name="connsiteY22" fmla="*/ 142399 h 1924050"/>
                  <a:gd name="connsiteX23" fmla="*/ 299561 w 2533650"/>
                  <a:gd name="connsiteY23" fmla="*/ 142399 h 1924050"/>
                  <a:gd name="connsiteX24" fmla="*/ 295751 w 2533650"/>
                  <a:gd name="connsiteY24" fmla="*/ 142399 h 1924050"/>
                  <a:gd name="connsiteX25" fmla="*/ 217646 w 2533650"/>
                  <a:gd name="connsiteY25" fmla="*/ 162401 h 1924050"/>
                  <a:gd name="connsiteX26" fmla="*/ 72866 w 2533650"/>
                  <a:gd name="connsiteY26" fmla="*/ 341471 h 1924050"/>
                  <a:gd name="connsiteX27" fmla="*/ 7144 w 2533650"/>
                  <a:gd name="connsiteY27" fmla="*/ 801529 h 1924050"/>
                  <a:gd name="connsiteX28" fmla="*/ 12859 w 2533650"/>
                  <a:gd name="connsiteY28" fmla="*/ 984409 h 1924050"/>
                  <a:gd name="connsiteX29" fmla="*/ 64294 w 2533650"/>
                  <a:gd name="connsiteY29" fmla="*/ 1052036 h 1924050"/>
                  <a:gd name="connsiteX30" fmla="*/ 64294 w 2533650"/>
                  <a:gd name="connsiteY30" fmla="*/ 1097756 h 1924050"/>
                  <a:gd name="connsiteX31" fmla="*/ 19526 w 2533650"/>
                  <a:gd name="connsiteY31" fmla="*/ 1097756 h 1924050"/>
                  <a:gd name="connsiteX32" fmla="*/ 19526 w 2533650"/>
                  <a:gd name="connsiteY32" fmla="*/ 1485424 h 1924050"/>
                  <a:gd name="connsiteX33" fmla="*/ 157639 w 2533650"/>
                  <a:gd name="connsiteY33" fmla="*/ 1485424 h 1924050"/>
                  <a:gd name="connsiteX34" fmla="*/ 157639 w 2533650"/>
                  <a:gd name="connsiteY34" fmla="*/ 1097756 h 1924050"/>
                  <a:gd name="connsiteX35" fmla="*/ 112871 w 2533650"/>
                  <a:gd name="connsiteY35" fmla="*/ 1097756 h 1924050"/>
                  <a:gd name="connsiteX36" fmla="*/ 112871 w 2533650"/>
                  <a:gd name="connsiteY36" fmla="*/ 1052036 h 1924050"/>
                  <a:gd name="connsiteX37" fmla="*/ 165259 w 2533650"/>
                  <a:gd name="connsiteY37" fmla="*/ 974884 h 1924050"/>
                  <a:gd name="connsiteX38" fmla="*/ 159544 w 2533650"/>
                  <a:gd name="connsiteY38" fmla="*/ 801529 h 1924050"/>
                  <a:gd name="connsiteX39" fmla="*/ 226219 w 2533650"/>
                  <a:gd name="connsiteY39" fmla="*/ 373856 h 1924050"/>
                  <a:gd name="connsiteX40" fmla="*/ 226219 w 2533650"/>
                  <a:gd name="connsiteY40" fmla="*/ 1802606 h 1924050"/>
                  <a:gd name="connsiteX41" fmla="*/ 344329 w 2533650"/>
                  <a:gd name="connsiteY41" fmla="*/ 1920716 h 1924050"/>
                  <a:gd name="connsiteX42" fmla="*/ 462439 w 2533650"/>
                  <a:gd name="connsiteY42" fmla="*/ 1802606 h 1924050"/>
                  <a:gd name="connsiteX43" fmla="*/ 462439 w 2533650"/>
                  <a:gd name="connsiteY43" fmla="*/ 942499 h 1924050"/>
                  <a:gd name="connsiteX44" fmla="*/ 506254 w 2533650"/>
                  <a:gd name="connsiteY44" fmla="*/ 942499 h 1924050"/>
                  <a:gd name="connsiteX45" fmla="*/ 506254 w 2533650"/>
                  <a:gd name="connsiteY45" fmla="*/ 1802606 h 1924050"/>
                  <a:gd name="connsiteX46" fmla="*/ 624364 w 2533650"/>
                  <a:gd name="connsiteY46" fmla="*/ 1920716 h 1924050"/>
                  <a:gd name="connsiteX47" fmla="*/ 742474 w 2533650"/>
                  <a:gd name="connsiteY47" fmla="*/ 1802606 h 1924050"/>
                  <a:gd name="connsiteX48" fmla="*/ 742474 w 2533650"/>
                  <a:gd name="connsiteY48" fmla="*/ 265271 h 1924050"/>
                  <a:gd name="connsiteX49" fmla="*/ 1049179 w 2533650"/>
                  <a:gd name="connsiteY49" fmla="*/ 175736 h 1924050"/>
                  <a:gd name="connsiteX50" fmla="*/ 1115854 w 2533650"/>
                  <a:gd name="connsiteY50" fmla="*/ 227171 h 1924050"/>
                  <a:gd name="connsiteX51" fmla="*/ 1115854 w 2533650"/>
                  <a:gd name="connsiteY51" fmla="*/ 227171 h 1924050"/>
                  <a:gd name="connsiteX52" fmla="*/ 1222534 w 2533650"/>
                  <a:gd name="connsiteY52" fmla="*/ 222409 h 1924050"/>
                  <a:gd name="connsiteX53" fmla="*/ 1633061 w 2533650"/>
                  <a:gd name="connsiteY53" fmla="*/ 282416 h 1924050"/>
                  <a:gd name="connsiteX54" fmla="*/ 1743551 w 2533650"/>
                  <a:gd name="connsiteY54" fmla="*/ 318611 h 1924050"/>
                  <a:gd name="connsiteX55" fmla="*/ 1555909 w 2533650"/>
                  <a:gd name="connsiteY55" fmla="*/ 1239679 h 1924050"/>
                  <a:gd name="connsiteX56" fmla="*/ 1560671 w 2533650"/>
                  <a:gd name="connsiteY56" fmla="*/ 1242536 h 1924050"/>
                  <a:gd name="connsiteX57" fmla="*/ 1968341 w 2533650"/>
                  <a:gd name="connsiteY57" fmla="*/ 1325404 h 1924050"/>
                  <a:gd name="connsiteX58" fmla="*/ 2376011 w 2533650"/>
                  <a:gd name="connsiteY58" fmla="*/ 1242536 h 1924050"/>
                  <a:gd name="connsiteX59" fmla="*/ 2380774 w 2533650"/>
                  <a:gd name="connsiteY59" fmla="*/ 1239679 h 1924050"/>
                  <a:gd name="connsiteX60" fmla="*/ 2216944 w 2533650"/>
                  <a:gd name="connsiteY60" fmla="*/ 434816 h 1924050"/>
                  <a:gd name="connsiteX61" fmla="*/ 2218849 w 2533650"/>
                  <a:gd name="connsiteY61" fmla="*/ 437674 h 1924050"/>
                  <a:gd name="connsiteX62" fmla="*/ 2398871 w 2533650"/>
                  <a:gd name="connsiteY62" fmla="*/ 974884 h 1924050"/>
                  <a:gd name="connsiteX63" fmla="*/ 2436971 w 2533650"/>
                  <a:gd name="connsiteY63" fmla="*/ 1024414 h 1924050"/>
                  <a:gd name="connsiteX64" fmla="*/ 2436971 w 2533650"/>
                  <a:gd name="connsiteY64" fmla="*/ 1075849 h 1924050"/>
                  <a:gd name="connsiteX65" fmla="*/ 2391251 w 2533650"/>
                  <a:gd name="connsiteY65" fmla="*/ 1074896 h 1924050"/>
                  <a:gd name="connsiteX66" fmla="*/ 2391251 w 2533650"/>
                  <a:gd name="connsiteY66" fmla="*/ 1074896 h 1924050"/>
                  <a:gd name="connsiteX67" fmla="*/ 447199 w 2533650"/>
                  <a:gd name="connsiteY67" fmla="*/ 222409 h 1924050"/>
                  <a:gd name="connsiteX68" fmla="*/ 483394 w 2533650"/>
                  <a:gd name="connsiteY68" fmla="*/ 222409 h 1924050"/>
                  <a:gd name="connsiteX69" fmla="*/ 519589 w 2533650"/>
                  <a:gd name="connsiteY69" fmla="*/ 222409 h 1924050"/>
                  <a:gd name="connsiteX70" fmla="*/ 537686 w 2533650"/>
                  <a:gd name="connsiteY70" fmla="*/ 293846 h 1924050"/>
                  <a:gd name="connsiteX71" fmla="*/ 534829 w 2533650"/>
                  <a:gd name="connsiteY71" fmla="*/ 298609 h 1924050"/>
                  <a:gd name="connsiteX72" fmla="*/ 483394 w 2533650"/>
                  <a:gd name="connsiteY72" fmla="*/ 317659 h 1924050"/>
                  <a:gd name="connsiteX73" fmla="*/ 431959 w 2533650"/>
                  <a:gd name="connsiteY73" fmla="*/ 298609 h 1924050"/>
                  <a:gd name="connsiteX74" fmla="*/ 429101 w 2533650"/>
                  <a:gd name="connsiteY74" fmla="*/ 293846 h 1924050"/>
                  <a:gd name="connsiteX75" fmla="*/ 447199 w 2533650"/>
                  <a:gd name="connsiteY75" fmla="*/ 222409 h 1924050"/>
                  <a:gd name="connsiteX76" fmla="*/ 483394 w 2533650"/>
                  <a:gd name="connsiteY76" fmla="*/ 836771 h 1924050"/>
                  <a:gd name="connsiteX77" fmla="*/ 392906 w 2533650"/>
                  <a:gd name="connsiteY77" fmla="*/ 722471 h 1924050"/>
                  <a:gd name="connsiteX78" fmla="*/ 445294 w 2533650"/>
                  <a:gd name="connsiteY78" fmla="*/ 338614 h 1924050"/>
                  <a:gd name="connsiteX79" fmla="*/ 483394 w 2533650"/>
                  <a:gd name="connsiteY79" fmla="*/ 345281 h 1924050"/>
                  <a:gd name="connsiteX80" fmla="*/ 483394 w 2533650"/>
                  <a:gd name="connsiteY80" fmla="*/ 345281 h 1924050"/>
                  <a:gd name="connsiteX81" fmla="*/ 483394 w 2533650"/>
                  <a:gd name="connsiteY81" fmla="*/ 345281 h 1924050"/>
                  <a:gd name="connsiteX82" fmla="*/ 521494 w 2533650"/>
                  <a:gd name="connsiteY82" fmla="*/ 338614 h 1924050"/>
                  <a:gd name="connsiteX83" fmla="*/ 573881 w 2533650"/>
                  <a:gd name="connsiteY83" fmla="*/ 722471 h 1924050"/>
                  <a:gd name="connsiteX84" fmla="*/ 483394 w 2533650"/>
                  <a:gd name="connsiteY84" fmla="*/ 836771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533650" h="1924050">
                    <a:moveTo>
                      <a:pt x="2391251" y="1074896"/>
                    </a:moveTo>
                    <a:lnTo>
                      <a:pt x="2391251" y="1462564"/>
                    </a:lnTo>
                    <a:lnTo>
                      <a:pt x="2529364" y="1462564"/>
                    </a:lnTo>
                    <a:lnTo>
                      <a:pt x="2529364" y="1074896"/>
                    </a:lnTo>
                    <a:lnTo>
                      <a:pt x="2484596" y="1074896"/>
                    </a:lnTo>
                    <a:lnTo>
                      <a:pt x="2484596" y="1022509"/>
                    </a:lnTo>
                    <a:cubicBezTo>
                      <a:pt x="2509361" y="1012031"/>
                      <a:pt x="2524601" y="985361"/>
                      <a:pt x="2520791" y="957739"/>
                    </a:cubicBezTo>
                    <a:cubicBezTo>
                      <a:pt x="2476976" y="625316"/>
                      <a:pt x="2386489" y="442436"/>
                      <a:pt x="2299811" y="340519"/>
                    </a:cubicBezTo>
                    <a:cubicBezTo>
                      <a:pt x="2218849" y="246221"/>
                      <a:pt x="2141696" y="226219"/>
                      <a:pt x="2121694" y="222409"/>
                    </a:cubicBezTo>
                    <a:cubicBezTo>
                      <a:pt x="2118836" y="221456"/>
                      <a:pt x="2113121" y="220504"/>
                      <a:pt x="2107406" y="218599"/>
                    </a:cubicBezTo>
                    <a:lnTo>
                      <a:pt x="2083594" y="405289"/>
                    </a:lnTo>
                    <a:lnTo>
                      <a:pt x="1990249" y="292894"/>
                    </a:lnTo>
                    <a:lnTo>
                      <a:pt x="2065496" y="210026"/>
                    </a:lnTo>
                    <a:cubicBezTo>
                      <a:pt x="2037874" y="205264"/>
                      <a:pt x="2003584" y="201454"/>
                      <a:pt x="1967389" y="201454"/>
                    </a:cubicBezTo>
                    <a:cubicBezTo>
                      <a:pt x="1931194" y="201454"/>
                      <a:pt x="1896904" y="205264"/>
                      <a:pt x="1869281" y="210026"/>
                    </a:cubicBezTo>
                    <a:lnTo>
                      <a:pt x="1944529" y="292894"/>
                    </a:lnTo>
                    <a:lnTo>
                      <a:pt x="1851184" y="405289"/>
                    </a:lnTo>
                    <a:lnTo>
                      <a:pt x="1827371" y="216694"/>
                    </a:lnTo>
                    <a:cubicBezTo>
                      <a:pt x="1794034" y="202406"/>
                      <a:pt x="1724501" y="176689"/>
                      <a:pt x="1630204" y="151924"/>
                    </a:cubicBezTo>
                    <a:cubicBezTo>
                      <a:pt x="1634966" y="143351"/>
                      <a:pt x="1638776" y="134779"/>
                      <a:pt x="1640681" y="124301"/>
                    </a:cubicBezTo>
                    <a:cubicBezTo>
                      <a:pt x="1648301" y="82391"/>
                      <a:pt x="1619726" y="43339"/>
                      <a:pt x="1578769" y="35719"/>
                    </a:cubicBezTo>
                    <a:cubicBezTo>
                      <a:pt x="1460659" y="14764"/>
                      <a:pt x="1352074" y="7144"/>
                      <a:pt x="1253966" y="7144"/>
                    </a:cubicBezTo>
                    <a:cubicBezTo>
                      <a:pt x="917734" y="7144"/>
                      <a:pt x="709136" y="106204"/>
                      <a:pt x="644366" y="142399"/>
                    </a:cubicBezTo>
                    <a:lnTo>
                      <a:pt x="299561" y="142399"/>
                    </a:lnTo>
                    <a:cubicBezTo>
                      <a:pt x="298609" y="142399"/>
                      <a:pt x="296704" y="142399"/>
                      <a:pt x="295751" y="142399"/>
                    </a:cubicBezTo>
                    <a:cubicBezTo>
                      <a:pt x="278606" y="142399"/>
                      <a:pt x="250031" y="146209"/>
                      <a:pt x="217646" y="162401"/>
                    </a:cubicBezTo>
                    <a:cubicBezTo>
                      <a:pt x="166211" y="188119"/>
                      <a:pt x="110966" y="243364"/>
                      <a:pt x="72866" y="341471"/>
                    </a:cubicBezTo>
                    <a:cubicBezTo>
                      <a:pt x="33814" y="443389"/>
                      <a:pt x="7144" y="586264"/>
                      <a:pt x="7144" y="801529"/>
                    </a:cubicBezTo>
                    <a:cubicBezTo>
                      <a:pt x="7144" y="857726"/>
                      <a:pt x="9049" y="917734"/>
                      <a:pt x="12859" y="984409"/>
                    </a:cubicBezTo>
                    <a:cubicBezTo>
                      <a:pt x="14764" y="1015841"/>
                      <a:pt x="35719" y="1042511"/>
                      <a:pt x="64294" y="1052036"/>
                    </a:cubicBezTo>
                    <a:lnTo>
                      <a:pt x="64294" y="1097756"/>
                    </a:lnTo>
                    <a:lnTo>
                      <a:pt x="19526" y="1097756"/>
                    </a:lnTo>
                    <a:lnTo>
                      <a:pt x="19526" y="1485424"/>
                    </a:lnTo>
                    <a:lnTo>
                      <a:pt x="157639" y="1485424"/>
                    </a:lnTo>
                    <a:lnTo>
                      <a:pt x="157639" y="1097756"/>
                    </a:lnTo>
                    <a:lnTo>
                      <a:pt x="112871" y="1097756"/>
                    </a:lnTo>
                    <a:lnTo>
                      <a:pt x="112871" y="1052036"/>
                    </a:lnTo>
                    <a:cubicBezTo>
                      <a:pt x="145256" y="1041559"/>
                      <a:pt x="167164" y="1010126"/>
                      <a:pt x="165259" y="974884"/>
                    </a:cubicBezTo>
                    <a:cubicBezTo>
                      <a:pt x="161449" y="911066"/>
                      <a:pt x="159544" y="853916"/>
                      <a:pt x="159544" y="801529"/>
                    </a:cubicBezTo>
                    <a:cubicBezTo>
                      <a:pt x="159544" y="571024"/>
                      <a:pt x="192881" y="441484"/>
                      <a:pt x="226219" y="373856"/>
                    </a:cubicBezTo>
                    <a:lnTo>
                      <a:pt x="226219" y="1802606"/>
                    </a:lnTo>
                    <a:cubicBezTo>
                      <a:pt x="226219" y="1867376"/>
                      <a:pt x="278606" y="1920716"/>
                      <a:pt x="344329" y="1920716"/>
                    </a:cubicBezTo>
                    <a:cubicBezTo>
                      <a:pt x="409099" y="1920716"/>
                      <a:pt x="462439" y="1868329"/>
                      <a:pt x="462439" y="1802606"/>
                    </a:cubicBezTo>
                    <a:lnTo>
                      <a:pt x="462439" y="942499"/>
                    </a:lnTo>
                    <a:lnTo>
                      <a:pt x="506254" y="942499"/>
                    </a:lnTo>
                    <a:lnTo>
                      <a:pt x="506254" y="1802606"/>
                    </a:lnTo>
                    <a:cubicBezTo>
                      <a:pt x="506254" y="1867376"/>
                      <a:pt x="558641" y="1920716"/>
                      <a:pt x="624364" y="1920716"/>
                    </a:cubicBezTo>
                    <a:cubicBezTo>
                      <a:pt x="689134" y="1920716"/>
                      <a:pt x="742474" y="1868329"/>
                      <a:pt x="742474" y="1802606"/>
                    </a:cubicBezTo>
                    <a:lnTo>
                      <a:pt x="742474" y="265271"/>
                    </a:lnTo>
                    <a:cubicBezTo>
                      <a:pt x="792004" y="240506"/>
                      <a:pt x="895826" y="197644"/>
                      <a:pt x="1049179" y="175736"/>
                    </a:cubicBezTo>
                    <a:cubicBezTo>
                      <a:pt x="1054894" y="207169"/>
                      <a:pt x="1083469" y="230029"/>
                      <a:pt x="1115854" y="227171"/>
                    </a:cubicBezTo>
                    <a:lnTo>
                      <a:pt x="1115854" y="227171"/>
                    </a:lnTo>
                    <a:cubicBezTo>
                      <a:pt x="1152049" y="224314"/>
                      <a:pt x="1187291" y="222409"/>
                      <a:pt x="1222534" y="222409"/>
                    </a:cubicBezTo>
                    <a:cubicBezTo>
                      <a:pt x="1382554" y="222409"/>
                      <a:pt x="1528286" y="251936"/>
                      <a:pt x="1633061" y="282416"/>
                    </a:cubicBezTo>
                    <a:cubicBezTo>
                      <a:pt x="1677829" y="294799"/>
                      <a:pt x="1715929" y="308134"/>
                      <a:pt x="1743551" y="318611"/>
                    </a:cubicBezTo>
                    <a:lnTo>
                      <a:pt x="1555909" y="1239679"/>
                    </a:lnTo>
                    <a:cubicBezTo>
                      <a:pt x="1555909" y="1239679"/>
                      <a:pt x="1557814" y="1240631"/>
                      <a:pt x="1560671" y="1242536"/>
                    </a:cubicBezTo>
                    <a:cubicBezTo>
                      <a:pt x="1588294" y="1256824"/>
                      <a:pt x="1727359" y="1325404"/>
                      <a:pt x="1968341" y="1325404"/>
                    </a:cubicBezTo>
                    <a:cubicBezTo>
                      <a:pt x="2209324" y="1325404"/>
                      <a:pt x="2348389" y="1256824"/>
                      <a:pt x="2376011" y="1242536"/>
                    </a:cubicBezTo>
                    <a:cubicBezTo>
                      <a:pt x="2378869" y="1240631"/>
                      <a:pt x="2380774" y="1239679"/>
                      <a:pt x="2380774" y="1239679"/>
                    </a:cubicBezTo>
                    <a:lnTo>
                      <a:pt x="2216944" y="434816"/>
                    </a:lnTo>
                    <a:cubicBezTo>
                      <a:pt x="2217896" y="435769"/>
                      <a:pt x="2218849" y="436721"/>
                      <a:pt x="2218849" y="437674"/>
                    </a:cubicBezTo>
                    <a:cubicBezTo>
                      <a:pt x="2282666" y="519589"/>
                      <a:pt x="2359819" y="677704"/>
                      <a:pt x="2398871" y="974884"/>
                    </a:cubicBezTo>
                    <a:cubicBezTo>
                      <a:pt x="2401729" y="997744"/>
                      <a:pt x="2416969" y="1015841"/>
                      <a:pt x="2436971" y="1024414"/>
                    </a:cubicBezTo>
                    <a:lnTo>
                      <a:pt x="2436971" y="1075849"/>
                    </a:lnTo>
                    <a:lnTo>
                      <a:pt x="2391251" y="1074896"/>
                    </a:lnTo>
                    <a:lnTo>
                      <a:pt x="2391251" y="1074896"/>
                    </a:lnTo>
                    <a:close/>
                    <a:moveTo>
                      <a:pt x="447199" y="222409"/>
                    </a:moveTo>
                    <a:lnTo>
                      <a:pt x="483394" y="222409"/>
                    </a:lnTo>
                    <a:lnTo>
                      <a:pt x="519589" y="222409"/>
                    </a:lnTo>
                    <a:lnTo>
                      <a:pt x="537686" y="293846"/>
                    </a:lnTo>
                    <a:lnTo>
                      <a:pt x="534829" y="298609"/>
                    </a:lnTo>
                    <a:cubicBezTo>
                      <a:pt x="519589" y="310991"/>
                      <a:pt x="501491" y="317659"/>
                      <a:pt x="483394" y="317659"/>
                    </a:cubicBezTo>
                    <a:cubicBezTo>
                      <a:pt x="465296" y="317659"/>
                      <a:pt x="447199" y="310991"/>
                      <a:pt x="431959" y="298609"/>
                    </a:cubicBezTo>
                    <a:lnTo>
                      <a:pt x="429101" y="293846"/>
                    </a:lnTo>
                    <a:lnTo>
                      <a:pt x="447199" y="222409"/>
                    </a:lnTo>
                    <a:close/>
                    <a:moveTo>
                      <a:pt x="483394" y="836771"/>
                    </a:moveTo>
                    <a:lnTo>
                      <a:pt x="392906" y="722471"/>
                    </a:lnTo>
                    <a:lnTo>
                      <a:pt x="445294" y="338614"/>
                    </a:lnTo>
                    <a:cubicBezTo>
                      <a:pt x="457676" y="343376"/>
                      <a:pt x="471011" y="345281"/>
                      <a:pt x="483394" y="345281"/>
                    </a:cubicBezTo>
                    <a:lnTo>
                      <a:pt x="483394" y="345281"/>
                    </a:lnTo>
                    <a:cubicBezTo>
                      <a:pt x="483394" y="345281"/>
                      <a:pt x="483394" y="345281"/>
                      <a:pt x="483394" y="345281"/>
                    </a:cubicBezTo>
                    <a:cubicBezTo>
                      <a:pt x="496729" y="345281"/>
                      <a:pt x="509111" y="342424"/>
                      <a:pt x="521494" y="338614"/>
                    </a:cubicBezTo>
                    <a:lnTo>
                      <a:pt x="573881" y="722471"/>
                    </a:lnTo>
                    <a:lnTo>
                      <a:pt x="483394" y="8367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4B845E2F-9C0C-48FC-BE44-25E8ADEF6693}"/>
                  </a:ext>
                </a:extLst>
              </p:cNvPr>
              <p:cNvSpPr/>
              <p:nvPr/>
            </p:nvSpPr>
            <p:spPr>
              <a:xfrm>
                <a:off x="4537233" y="3416141"/>
                <a:ext cx="180975" cy="152400"/>
              </a:xfrm>
              <a:custGeom>
                <a:avLst/>
                <a:gdLst>
                  <a:gd name="connsiteX0" fmla="*/ 7144 w 180975"/>
                  <a:gd name="connsiteY0" fmla="*/ 82391 h 152400"/>
                  <a:gd name="connsiteX1" fmla="*/ 68104 w 180975"/>
                  <a:gd name="connsiteY1" fmla="*/ 82391 h 152400"/>
                  <a:gd name="connsiteX2" fmla="*/ 87154 w 180975"/>
                  <a:gd name="connsiteY2" fmla="*/ 85249 h 152400"/>
                  <a:gd name="connsiteX3" fmla="*/ 95726 w 180975"/>
                  <a:gd name="connsiteY3" fmla="*/ 87154 h 152400"/>
                  <a:gd name="connsiteX4" fmla="*/ 174784 w 180975"/>
                  <a:gd name="connsiteY4" fmla="*/ 149066 h 152400"/>
                  <a:gd name="connsiteX5" fmla="*/ 174784 w 180975"/>
                  <a:gd name="connsiteY5" fmla="*/ 22384 h 152400"/>
                  <a:gd name="connsiteX6" fmla="*/ 154781 w 180975"/>
                  <a:gd name="connsiteY6" fmla="*/ 7144 h 152400"/>
                  <a:gd name="connsiteX7" fmla="*/ 104299 w 180975"/>
                  <a:gd name="connsiteY7" fmla="*/ 7144 h 152400"/>
                  <a:gd name="connsiteX8" fmla="*/ 7144 w 180975"/>
                  <a:gd name="connsiteY8" fmla="*/ 82391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7144" y="82391"/>
                    </a:moveTo>
                    <a:lnTo>
                      <a:pt x="68104" y="82391"/>
                    </a:lnTo>
                    <a:cubicBezTo>
                      <a:pt x="74771" y="82391"/>
                      <a:pt x="80486" y="83344"/>
                      <a:pt x="87154" y="85249"/>
                    </a:cubicBezTo>
                    <a:cubicBezTo>
                      <a:pt x="90011" y="86201"/>
                      <a:pt x="92869" y="86201"/>
                      <a:pt x="95726" y="87154"/>
                    </a:cubicBezTo>
                    <a:cubicBezTo>
                      <a:pt x="111919" y="91916"/>
                      <a:pt x="144304" y="110014"/>
                      <a:pt x="174784" y="149066"/>
                    </a:cubicBezTo>
                    <a:lnTo>
                      <a:pt x="174784" y="22384"/>
                    </a:lnTo>
                    <a:cubicBezTo>
                      <a:pt x="174784" y="13811"/>
                      <a:pt x="166211" y="7144"/>
                      <a:pt x="154781" y="7144"/>
                    </a:cubicBezTo>
                    <a:lnTo>
                      <a:pt x="104299" y="7144"/>
                    </a:lnTo>
                    <a:cubicBezTo>
                      <a:pt x="81439" y="42386"/>
                      <a:pt x="47149" y="69056"/>
                      <a:pt x="7144" y="823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xmlns="" id="{0535DD61-FB43-4B56-BA78-AE478F2A02AE}"/>
                  </a:ext>
                </a:extLst>
              </p:cNvPr>
              <p:cNvSpPr/>
              <p:nvPr/>
            </p:nvSpPr>
            <p:spPr>
              <a:xfrm>
                <a:off x="4664868" y="3912393"/>
                <a:ext cx="9525" cy="19050"/>
              </a:xfrm>
              <a:custGeom>
                <a:avLst/>
                <a:gdLst>
                  <a:gd name="connsiteX0" fmla="*/ 7144 w 9525"/>
                  <a:gd name="connsiteY0" fmla="*/ 14764 h 19050"/>
                  <a:gd name="connsiteX1" fmla="*/ 7144 w 9525"/>
                  <a:gd name="connsiteY1" fmla="*/ 14764 h 19050"/>
                  <a:gd name="connsiteX2" fmla="*/ 7144 w 9525"/>
                  <a:gd name="connsiteY2" fmla="*/ 7144 h 19050"/>
                  <a:gd name="connsiteX3" fmla="*/ 7144 w 9525"/>
                  <a:gd name="connsiteY3" fmla="*/ 1476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4764"/>
                    </a:moveTo>
                    <a:lnTo>
                      <a:pt x="7144" y="14764"/>
                    </a:lnTo>
                    <a:cubicBezTo>
                      <a:pt x="7144" y="11906"/>
                      <a:pt x="7144" y="9049"/>
                      <a:pt x="7144" y="7144"/>
                    </a:cubicBez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xmlns="" id="{614754D4-DE99-4516-8B23-9878A96F0172}"/>
                  </a:ext>
                </a:extLst>
              </p:cNvPr>
              <p:cNvSpPr/>
              <p:nvPr/>
            </p:nvSpPr>
            <p:spPr>
              <a:xfrm>
                <a:off x="4292441" y="3911441"/>
                <a:ext cx="9525" cy="19050"/>
              </a:xfrm>
              <a:custGeom>
                <a:avLst/>
                <a:gdLst>
                  <a:gd name="connsiteX0" fmla="*/ 7144 w 9525"/>
                  <a:gd name="connsiteY0" fmla="*/ 15716 h 19050"/>
                  <a:gd name="connsiteX1" fmla="*/ 7144 w 9525"/>
                  <a:gd name="connsiteY1" fmla="*/ 15716 h 19050"/>
                  <a:gd name="connsiteX2" fmla="*/ 7144 w 9525"/>
                  <a:gd name="connsiteY2" fmla="*/ 7144 h 19050"/>
                  <a:gd name="connsiteX3" fmla="*/ 7144 w 9525"/>
                  <a:gd name="connsiteY3" fmla="*/ 1571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5716"/>
                    </a:moveTo>
                    <a:lnTo>
                      <a:pt x="7144" y="15716"/>
                    </a:lnTo>
                    <a:lnTo>
                      <a:pt x="7144" y="7144"/>
                    </a:lnTo>
                    <a:cubicBezTo>
                      <a:pt x="8096" y="10001"/>
                      <a:pt x="7144" y="12859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xmlns="" id="{EF40B2C6-1EC9-4B3D-855E-96C69DC9C1E0}"/>
                  </a:ext>
                </a:extLst>
              </p:cNvPr>
              <p:cNvSpPr/>
              <p:nvPr/>
            </p:nvSpPr>
            <p:spPr>
              <a:xfrm>
                <a:off x="4253388" y="3417093"/>
                <a:ext cx="180975" cy="152400"/>
              </a:xfrm>
              <a:custGeom>
                <a:avLst/>
                <a:gdLst>
                  <a:gd name="connsiteX0" fmla="*/ 86201 w 180975"/>
                  <a:gd name="connsiteY0" fmla="*/ 87154 h 152400"/>
                  <a:gd name="connsiteX1" fmla="*/ 93821 w 180975"/>
                  <a:gd name="connsiteY1" fmla="*/ 85249 h 152400"/>
                  <a:gd name="connsiteX2" fmla="*/ 113824 w 180975"/>
                  <a:gd name="connsiteY2" fmla="*/ 82391 h 152400"/>
                  <a:gd name="connsiteX3" fmla="*/ 174784 w 180975"/>
                  <a:gd name="connsiteY3" fmla="*/ 82391 h 152400"/>
                  <a:gd name="connsiteX4" fmla="*/ 77629 w 180975"/>
                  <a:gd name="connsiteY4" fmla="*/ 7144 h 152400"/>
                  <a:gd name="connsiteX5" fmla="*/ 27146 w 180975"/>
                  <a:gd name="connsiteY5" fmla="*/ 7144 h 152400"/>
                  <a:gd name="connsiteX6" fmla="*/ 7144 w 180975"/>
                  <a:gd name="connsiteY6" fmla="*/ 22384 h 152400"/>
                  <a:gd name="connsiteX7" fmla="*/ 7144 w 180975"/>
                  <a:gd name="connsiteY7" fmla="*/ 149066 h 152400"/>
                  <a:gd name="connsiteX8" fmla="*/ 86201 w 180975"/>
                  <a:gd name="connsiteY8" fmla="*/ 8715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86201" y="87154"/>
                    </a:moveTo>
                    <a:cubicBezTo>
                      <a:pt x="88106" y="86201"/>
                      <a:pt x="90964" y="86201"/>
                      <a:pt x="93821" y="85249"/>
                    </a:cubicBezTo>
                    <a:cubicBezTo>
                      <a:pt x="100489" y="83344"/>
                      <a:pt x="107156" y="82391"/>
                      <a:pt x="113824" y="82391"/>
                    </a:cubicBezTo>
                    <a:lnTo>
                      <a:pt x="174784" y="82391"/>
                    </a:lnTo>
                    <a:cubicBezTo>
                      <a:pt x="134779" y="69056"/>
                      <a:pt x="100489" y="42386"/>
                      <a:pt x="77629" y="7144"/>
                    </a:cubicBezTo>
                    <a:lnTo>
                      <a:pt x="27146" y="7144"/>
                    </a:lnTo>
                    <a:cubicBezTo>
                      <a:pt x="15716" y="7144"/>
                      <a:pt x="7144" y="13811"/>
                      <a:pt x="7144" y="22384"/>
                    </a:cubicBezTo>
                    <a:lnTo>
                      <a:pt x="7144" y="149066"/>
                    </a:lnTo>
                    <a:cubicBezTo>
                      <a:pt x="37624" y="110014"/>
                      <a:pt x="70009" y="91916"/>
                      <a:pt x="86201" y="87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xmlns="" id="{0CA3B0AA-ECD8-42C1-A9D6-2F7F0206E40E}"/>
                  </a:ext>
                </a:extLst>
              </p:cNvPr>
              <p:cNvSpPr/>
              <p:nvPr/>
            </p:nvSpPr>
            <p:spPr>
              <a:xfrm>
                <a:off x="4311491" y="3511391"/>
                <a:ext cx="342900" cy="447675"/>
              </a:xfrm>
              <a:custGeom>
                <a:avLst/>
                <a:gdLst>
                  <a:gd name="connsiteX0" fmla="*/ 341471 w 342900"/>
                  <a:gd name="connsiteY0" fmla="*/ 449104 h 447675"/>
                  <a:gd name="connsiteX1" fmla="*/ 341471 w 342900"/>
                  <a:gd name="connsiteY1" fmla="*/ 283369 h 447675"/>
                  <a:gd name="connsiteX2" fmla="*/ 261461 w 342900"/>
                  <a:gd name="connsiteY2" fmla="*/ 7144 h 447675"/>
                  <a:gd name="connsiteX3" fmla="*/ 89059 w 342900"/>
                  <a:gd name="connsiteY3" fmla="*/ 7144 h 447675"/>
                  <a:gd name="connsiteX4" fmla="*/ 7144 w 342900"/>
                  <a:gd name="connsiteY4" fmla="*/ 287179 h 447675"/>
                  <a:gd name="connsiteX5" fmla="*/ 7144 w 342900"/>
                  <a:gd name="connsiteY5" fmla="*/ 449104 h 447675"/>
                  <a:gd name="connsiteX6" fmla="*/ 341471 w 342900"/>
                  <a:gd name="connsiteY6" fmla="*/ 449104 h 447675"/>
                  <a:gd name="connsiteX7" fmla="*/ 341471 w 342900"/>
                  <a:gd name="connsiteY7" fmla="*/ 44910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447675">
                    <a:moveTo>
                      <a:pt x="341471" y="449104"/>
                    </a:moveTo>
                    <a:lnTo>
                      <a:pt x="341471" y="283369"/>
                    </a:lnTo>
                    <a:cubicBezTo>
                      <a:pt x="278606" y="196691"/>
                      <a:pt x="264319" y="78581"/>
                      <a:pt x="261461" y="7144"/>
                    </a:cubicBezTo>
                    <a:lnTo>
                      <a:pt x="89059" y="7144"/>
                    </a:lnTo>
                    <a:cubicBezTo>
                      <a:pt x="87154" y="79534"/>
                      <a:pt x="71914" y="200501"/>
                      <a:pt x="7144" y="287179"/>
                    </a:cubicBezTo>
                    <a:lnTo>
                      <a:pt x="7144" y="449104"/>
                    </a:lnTo>
                    <a:lnTo>
                      <a:pt x="341471" y="449104"/>
                    </a:lnTo>
                    <a:lnTo>
                      <a:pt x="341471" y="4491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xmlns="" id="{0146C1B3-8630-4B7F-A734-98E6E890FE8B}"/>
                  </a:ext>
                </a:extLst>
              </p:cNvPr>
              <p:cNvSpPr/>
              <p:nvPr/>
            </p:nvSpPr>
            <p:spPr>
              <a:xfrm>
                <a:off x="4312443" y="3975258"/>
                <a:ext cx="342900" cy="581025"/>
              </a:xfrm>
              <a:custGeom>
                <a:avLst/>
                <a:gdLst>
                  <a:gd name="connsiteX0" fmla="*/ 159544 w 342900"/>
                  <a:gd name="connsiteY0" fmla="*/ 504349 h 581025"/>
                  <a:gd name="connsiteX1" fmla="*/ 159544 w 342900"/>
                  <a:gd name="connsiteY1" fmla="*/ 182404 h 581025"/>
                  <a:gd name="connsiteX2" fmla="*/ 188119 w 342900"/>
                  <a:gd name="connsiteY2" fmla="*/ 182404 h 581025"/>
                  <a:gd name="connsiteX3" fmla="*/ 188119 w 342900"/>
                  <a:gd name="connsiteY3" fmla="*/ 504349 h 581025"/>
                  <a:gd name="connsiteX4" fmla="*/ 264319 w 342900"/>
                  <a:gd name="connsiteY4" fmla="*/ 580549 h 581025"/>
                  <a:gd name="connsiteX5" fmla="*/ 340519 w 342900"/>
                  <a:gd name="connsiteY5" fmla="*/ 504349 h 581025"/>
                  <a:gd name="connsiteX6" fmla="*/ 340519 w 342900"/>
                  <a:gd name="connsiteY6" fmla="*/ 7144 h 581025"/>
                  <a:gd name="connsiteX7" fmla="*/ 7144 w 342900"/>
                  <a:gd name="connsiteY7" fmla="*/ 7144 h 581025"/>
                  <a:gd name="connsiteX8" fmla="*/ 7144 w 342900"/>
                  <a:gd name="connsiteY8" fmla="*/ 504349 h 581025"/>
                  <a:gd name="connsiteX9" fmla="*/ 83344 w 342900"/>
                  <a:gd name="connsiteY9" fmla="*/ 580549 h 581025"/>
                  <a:gd name="connsiteX10" fmla="*/ 159544 w 342900"/>
                  <a:gd name="connsiteY10" fmla="*/ 504349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581025">
                    <a:moveTo>
                      <a:pt x="159544" y="504349"/>
                    </a:moveTo>
                    <a:lnTo>
                      <a:pt x="159544" y="182404"/>
                    </a:lnTo>
                    <a:lnTo>
                      <a:pt x="188119" y="182404"/>
                    </a:lnTo>
                    <a:lnTo>
                      <a:pt x="188119" y="504349"/>
                    </a:lnTo>
                    <a:cubicBezTo>
                      <a:pt x="188119" y="546259"/>
                      <a:pt x="222409" y="580549"/>
                      <a:pt x="264319" y="580549"/>
                    </a:cubicBezTo>
                    <a:cubicBezTo>
                      <a:pt x="306229" y="580549"/>
                      <a:pt x="340519" y="546259"/>
                      <a:pt x="340519" y="504349"/>
                    </a:cubicBezTo>
                    <a:lnTo>
                      <a:pt x="340519" y="7144"/>
                    </a:lnTo>
                    <a:lnTo>
                      <a:pt x="7144" y="7144"/>
                    </a:lnTo>
                    <a:lnTo>
                      <a:pt x="7144" y="504349"/>
                    </a:lnTo>
                    <a:cubicBezTo>
                      <a:pt x="7144" y="546259"/>
                      <a:pt x="41434" y="580549"/>
                      <a:pt x="83344" y="580549"/>
                    </a:cubicBezTo>
                    <a:cubicBezTo>
                      <a:pt x="125254" y="580549"/>
                      <a:pt x="159544" y="547211"/>
                      <a:pt x="159544" y="504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xmlns="" id="{0330B82C-5F17-4FEA-819E-E80A44ED59A5}"/>
                  </a:ext>
                </a:extLst>
              </p:cNvPr>
              <p:cNvSpPr/>
              <p:nvPr/>
            </p:nvSpPr>
            <p:spPr>
              <a:xfrm>
                <a:off x="4604861" y="3509486"/>
                <a:ext cx="200025" cy="590550"/>
              </a:xfrm>
              <a:custGeom>
                <a:avLst/>
                <a:gdLst>
                  <a:gd name="connsiteX0" fmla="*/ 48101 w 200025"/>
                  <a:gd name="connsiteY0" fmla="*/ 210979 h 590550"/>
                  <a:gd name="connsiteX1" fmla="*/ 48101 w 200025"/>
                  <a:gd name="connsiteY1" fmla="*/ 203359 h 590550"/>
                  <a:gd name="connsiteX2" fmla="*/ 89059 w 200025"/>
                  <a:gd name="connsiteY2" fmla="*/ 495776 h 590550"/>
                  <a:gd name="connsiteX3" fmla="*/ 89059 w 200025"/>
                  <a:gd name="connsiteY3" fmla="*/ 533876 h 590550"/>
                  <a:gd name="connsiteX4" fmla="*/ 140494 w 200025"/>
                  <a:gd name="connsiteY4" fmla="*/ 587216 h 590550"/>
                  <a:gd name="connsiteX5" fmla="*/ 141446 w 200025"/>
                  <a:gd name="connsiteY5" fmla="*/ 587216 h 590550"/>
                  <a:gd name="connsiteX6" fmla="*/ 193834 w 200025"/>
                  <a:gd name="connsiteY6" fmla="*/ 535781 h 590550"/>
                  <a:gd name="connsiteX7" fmla="*/ 193834 w 200025"/>
                  <a:gd name="connsiteY7" fmla="*/ 494824 h 590550"/>
                  <a:gd name="connsiteX8" fmla="*/ 119539 w 200025"/>
                  <a:gd name="connsiteY8" fmla="*/ 106204 h 590550"/>
                  <a:gd name="connsiteX9" fmla="*/ 22384 w 200025"/>
                  <a:gd name="connsiteY9" fmla="*/ 10954 h 590550"/>
                  <a:gd name="connsiteX10" fmla="*/ 15716 w 200025"/>
                  <a:gd name="connsiteY10" fmla="*/ 9049 h 590550"/>
                  <a:gd name="connsiteX11" fmla="*/ 7144 w 200025"/>
                  <a:gd name="connsiteY11" fmla="*/ 7144 h 590550"/>
                  <a:gd name="connsiteX12" fmla="*/ 48101 w 200025"/>
                  <a:gd name="connsiteY12" fmla="*/ 21097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25" h="590550">
                    <a:moveTo>
                      <a:pt x="48101" y="210979"/>
                    </a:moveTo>
                    <a:lnTo>
                      <a:pt x="48101" y="203359"/>
                    </a:lnTo>
                    <a:cubicBezTo>
                      <a:pt x="70009" y="260509"/>
                      <a:pt x="89059" y="352901"/>
                      <a:pt x="89059" y="495776"/>
                    </a:cubicBezTo>
                    <a:cubicBezTo>
                      <a:pt x="89059" y="508159"/>
                      <a:pt x="89059" y="520541"/>
                      <a:pt x="89059" y="533876"/>
                    </a:cubicBezTo>
                    <a:cubicBezTo>
                      <a:pt x="88106" y="562451"/>
                      <a:pt x="110966" y="587216"/>
                      <a:pt x="140494" y="587216"/>
                    </a:cubicBezTo>
                    <a:cubicBezTo>
                      <a:pt x="140494" y="587216"/>
                      <a:pt x="141446" y="587216"/>
                      <a:pt x="141446" y="587216"/>
                    </a:cubicBezTo>
                    <a:cubicBezTo>
                      <a:pt x="170021" y="587216"/>
                      <a:pt x="192881" y="564356"/>
                      <a:pt x="193834" y="535781"/>
                    </a:cubicBezTo>
                    <a:cubicBezTo>
                      <a:pt x="193834" y="521494"/>
                      <a:pt x="193834" y="508159"/>
                      <a:pt x="193834" y="494824"/>
                    </a:cubicBezTo>
                    <a:cubicBezTo>
                      <a:pt x="193834" y="294799"/>
                      <a:pt x="159544" y="176689"/>
                      <a:pt x="119539" y="106204"/>
                    </a:cubicBezTo>
                    <a:cubicBezTo>
                      <a:pt x="79534" y="35719"/>
                      <a:pt x="33814" y="14764"/>
                      <a:pt x="22384" y="10954"/>
                    </a:cubicBezTo>
                    <a:cubicBezTo>
                      <a:pt x="20479" y="10001"/>
                      <a:pt x="17621" y="10001"/>
                      <a:pt x="15716" y="9049"/>
                    </a:cubicBezTo>
                    <a:cubicBezTo>
                      <a:pt x="12859" y="8096"/>
                      <a:pt x="10001" y="7144"/>
                      <a:pt x="7144" y="7144"/>
                    </a:cubicBezTo>
                    <a:cubicBezTo>
                      <a:pt x="7144" y="63341"/>
                      <a:pt x="15716" y="143351"/>
                      <a:pt x="48101" y="2109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xmlns="" id="{E535DA94-EBA3-4C47-B6CA-F7AFA99BD2EF}"/>
                  </a:ext>
                </a:extLst>
              </p:cNvPr>
              <p:cNvSpPr/>
              <p:nvPr/>
            </p:nvSpPr>
            <p:spPr>
              <a:xfrm>
                <a:off x="4166711" y="3511391"/>
                <a:ext cx="200025" cy="590550"/>
              </a:xfrm>
              <a:custGeom>
                <a:avLst/>
                <a:gdLst>
                  <a:gd name="connsiteX0" fmla="*/ 152876 w 200025"/>
                  <a:gd name="connsiteY0" fmla="*/ 213836 h 590550"/>
                  <a:gd name="connsiteX1" fmla="*/ 196691 w 200025"/>
                  <a:gd name="connsiteY1" fmla="*/ 7144 h 590550"/>
                  <a:gd name="connsiteX2" fmla="*/ 185261 w 200025"/>
                  <a:gd name="connsiteY2" fmla="*/ 9049 h 590550"/>
                  <a:gd name="connsiteX3" fmla="*/ 178594 w 200025"/>
                  <a:gd name="connsiteY3" fmla="*/ 10954 h 590550"/>
                  <a:gd name="connsiteX4" fmla="*/ 178594 w 200025"/>
                  <a:gd name="connsiteY4" fmla="*/ 10954 h 590550"/>
                  <a:gd name="connsiteX5" fmla="*/ 81439 w 200025"/>
                  <a:gd name="connsiteY5" fmla="*/ 106204 h 590550"/>
                  <a:gd name="connsiteX6" fmla="*/ 7144 w 200025"/>
                  <a:gd name="connsiteY6" fmla="*/ 494824 h 590550"/>
                  <a:gd name="connsiteX7" fmla="*/ 7144 w 200025"/>
                  <a:gd name="connsiteY7" fmla="*/ 535781 h 590550"/>
                  <a:gd name="connsiteX8" fmla="*/ 59531 w 200025"/>
                  <a:gd name="connsiteY8" fmla="*/ 587216 h 590550"/>
                  <a:gd name="connsiteX9" fmla="*/ 60484 w 200025"/>
                  <a:gd name="connsiteY9" fmla="*/ 587216 h 590550"/>
                  <a:gd name="connsiteX10" fmla="*/ 111919 w 200025"/>
                  <a:gd name="connsiteY10" fmla="*/ 533876 h 590550"/>
                  <a:gd name="connsiteX11" fmla="*/ 110966 w 200025"/>
                  <a:gd name="connsiteY11" fmla="*/ 495776 h 590550"/>
                  <a:gd name="connsiteX12" fmla="*/ 151924 w 200025"/>
                  <a:gd name="connsiteY12" fmla="*/ 203359 h 590550"/>
                  <a:gd name="connsiteX13" fmla="*/ 152876 w 200025"/>
                  <a:gd name="connsiteY13" fmla="*/ 21383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" h="590550">
                    <a:moveTo>
                      <a:pt x="152876" y="213836"/>
                    </a:moveTo>
                    <a:cubicBezTo>
                      <a:pt x="187166" y="145256"/>
                      <a:pt x="195739" y="63341"/>
                      <a:pt x="196691" y="7144"/>
                    </a:cubicBezTo>
                    <a:cubicBezTo>
                      <a:pt x="192881" y="7144"/>
                      <a:pt x="189071" y="8096"/>
                      <a:pt x="185261" y="9049"/>
                    </a:cubicBezTo>
                    <a:cubicBezTo>
                      <a:pt x="183356" y="9049"/>
                      <a:pt x="180499" y="10001"/>
                      <a:pt x="178594" y="10954"/>
                    </a:cubicBezTo>
                    <a:lnTo>
                      <a:pt x="178594" y="10954"/>
                    </a:lnTo>
                    <a:cubicBezTo>
                      <a:pt x="168116" y="13811"/>
                      <a:pt x="121444" y="34766"/>
                      <a:pt x="81439" y="106204"/>
                    </a:cubicBezTo>
                    <a:cubicBezTo>
                      <a:pt x="41434" y="176689"/>
                      <a:pt x="7144" y="293846"/>
                      <a:pt x="7144" y="494824"/>
                    </a:cubicBezTo>
                    <a:cubicBezTo>
                      <a:pt x="7144" y="508159"/>
                      <a:pt x="7144" y="521494"/>
                      <a:pt x="7144" y="535781"/>
                    </a:cubicBezTo>
                    <a:cubicBezTo>
                      <a:pt x="8096" y="564356"/>
                      <a:pt x="30956" y="587216"/>
                      <a:pt x="59531" y="587216"/>
                    </a:cubicBezTo>
                    <a:cubicBezTo>
                      <a:pt x="59531" y="587216"/>
                      <a:pt x="60484" y="587216"/>
                      <a:pt x="60484" y="587216"/>
                    </a:cubicBezTo>
                    <a:cubicBezTo>
                      <a:pt x="89059" y="586264"/>
                      <a:pt x="111919" y="562451"/>
                      <a:pt x="111919" y="533876"/>
                    </a:cubicBezTo>
                    <a:cubicBezTo>
                      <a:pt x="111919" y="520541"/>
                      <a:pt x="110966" y="508159"/>
                      <a:pt x="110966" y="495776"/>
                    </a:cubicBezTo>
                    <a:cubicBezTo>
                      <a:pt x="110966" y="351949"/>
                      <a:pt x="130016" y="260509"/>
                      <a:pt x="151924" y="203359"/>
                    </a:cubicBezTo>
                    <a:cubicBezTo>
                      <a:pt x="152876" y="201454"/>
                      <a:pt x="152876" y="213836"/>
                      <a:pt x="152876" y="2138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xmlns="" id="{86F78D0A-0620-4CBF-A0D1-1FDA00457742}"/>
                  </a:ext>
                </a:extLst>
              </p:cNvPr>
              <p:cNvSpPr/>
              <p:nvPr/>
            </p:nvSpPr>
            <p:spPr>
              <a:xfrm>
                <a:off x="4312443" y="3148488"/>
                <a:ext cx="342900" cy="342900"/>
              </a:xfrm>
              <a:custGeom>
                <a:avLst/>
                <a:gdLst>
                  <a:gd name="connsiteX0" fmla="*/ 340519 w 342900"/>
                  <a:gd name="connsiteY0" fmla="*/ 173831 h 342900"/>
                  <a:gd name="connsiteX1" fmla="*/ 173831 w 342900"/>
                  <a:gd name="connsiteY1" fmla="*/ 340519 h 342900"/>
                  <a:gd name="connsiteX2" fmla="*/ 7144 w 342900"/>
                  <a:gd name="connsiteY2" fmla="*/ 173831 h 342900"/>
                  <a:gd name="connsiteX3" fmla="*/ 173831 w 342900"/>
                  <a:gd name="connsiteY3" fmla="*/ 7144 h 342900"/>
                  <a:gd name="connsiteX4" fmla="*/ 340519 w 342900"/>
                  <a:gd name="connsiteY4" fmla="*/ 1738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42900">
                    <a:moveTo>
                      <a:pt x="340519" y="173831"/>
                    </a:moveTo>
                    <a:cubicBezTo>
                      <a:pt x="340519" y="265890"/>
                      <a:pt x="265890" y="340519"/>
                      <a:pt x="173831" y="340519"/>
                    </a:cubicBezTo>
                    <a:cubicBezTo>
                      <a:pt x="81772" y="340519"/>
                      <a:pt x="7144" y="265890"/>
                      <a:pt x="7144" y="173831"/>
                    </a:cubicBezTo>
                    <a:cubicBezTo>
                      <a:pt x="7144" y="81772"/>
                      <a:pt x="81772" y="7144"/>
                      <a:pt x="173831" y="7144"/>
                    </a:cubicBezTo>
                    <a:cubicBezTo>
                      <a:pt x="265890" y="7144"/>
                      <a:pt x="340519" y="81772"/>
                      <a:pt x="340519" y="173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1" name="그룹 81">
              <a:extLst>
                <a:ext uri="{FF2B5EF4-FFF2-40B4-BE49-F238E27FC236}">
                  <a16:creationId xmlns:a16="http://schemas.microsoft.com/office/drawing/2014/main" xmlns="" id="{097E73D0-F29B-4BA7-ADFE-29829B40E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8538" y="4747380"/>
              <a:ext cx="827852" cy="698479"/>
              <a:chOff x="4452773" y="422258"/>
              <a:chExt cx="597035" cy="503736"/>
            </a:xfrm>
            <a:grpFill/>
          </p:grpSpPr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7A42DA88-E952-4D67-AF5A-5DA5A7A6B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811639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E3AB990-AC16-4D4A-8A28-485589F2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681771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1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1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50"/>
                      <a:pt x="552" y="111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50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6610C26-0D22-4199-ADB5-29601E95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811639"/>
                <a:ext cx="114354" cy="114354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7E014500-F97F-4316-A31B-C5E9933A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70" y="548136"/>
                <a:ext cx="122111" cy="122111"/>
              </a:xfrm>
              <a:custGeom>
                <a:avLst/>
                <a:gdLst>
                  <a:gd name="T0" fmla="*/ 105 w 589"/>
                  <a:gd name="T1" fmla="*/ 34 h 589"/>
                  <a:gd name="T2" fmla="*/ 435 w 589"/>
                  <a:gd name="T3" fmla="*/ 5 h 589"/>
                  <a:gd name="T4" fmla="*/ 555 w 589"/>
                  <a:gd name="T5" fmla="*/ 106 h 589"/>
                  <a:gd name="T6" fmla="*/ 584 w 589"/>
                  <a:gd name="T7" fmla="*/ 436 h 589"/>
                  <a:gd name="T8" fmla="*/ 483 w 589"/>
                  <a:gd name="T9" fmla="*/ 555 h 589"/>
                  <a:gd name="T10" fmla="*/ 153 w 589"/>
                  <a:gd name="T11" fmla="*/ 584 h 589"/>
                  <a:gd name="T12" fmla="*/ 34 w 589"/>
                  <a:gd name="T13" fmla="*/ 484 h 589"/>
                  <a:gd name="T14" fmla="*/ 5 w 589"/>
                  <a:gd name="T15" fmla="*/ 154 h 589"/>
                  <a:gd name="T16" fmla="*/ 105 w 589"/>
                  <a:gd name="T17" fmla="*/ 34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9" h="589">
                    <a:moveTo>
                      <a:pt x="105" y="34"/>
                    </a:moveTo>
                    <a:cubicBezTo>
                      <a:pt x="435" y="5"/>
                      <a:pt x="435" y="5"/>
                      <a:pt x="435" y="5"/>
                    </a:cubicBezTo>
                    <a:cubicBezTo>
                      <a:pt x="496" y="0"/>
                      <a:pt x="550" y="45"/>
                      <a:pt x="555" y="106"/>
                    </a:cubicBezTo>
                    <a:cubicBezTo>
                      <a:pt x="584" y="436"/>
                      <a:pt x="584" y="436"/>
                      <a:pt x="584" y="436"/>
                    </a:cubicBezTo>
                    <a:cubicBezTo>
                      <a:pt x="589" y="496"/>
                      <a:pt x="544" y="550"/>
                      <a:pt x="483" y="555"/>
                    </a:cubicBezTo>
                    <a:cubicBezTo>
                      <a:pt x="153" y="584"/>
                      <a:pt x="153" y="584"/>
                      <a:pt x="153" y="584"/>
                    </a:cubicBezTo>
                    <a:cubicBezTo>
                      <a:pt x="93" y="589"/>
                      <a:pt x="39" y="544"/>
                      <a:pt x="34" y="484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0" y="93"/>
                      <a:pt x="45" y="39"/>
                      <a:pt x="10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3D765C78-B22C-40EC-8600-77662731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436" y="678004"/>
                <a:ext cx="122332" cy="122111"/>
              </a:xfrm>
              <a:custGeom>
                <a:avLst/>
                <a:gdLst>
                  <a:gd name="T0" fmla="*/ 155 w 590"/>
                  <a:gd name="T1" fmla="*/ 5 h 589"/>
                  <a:gd name="T2" fmla="*/ 485 w 590"/>
                  <a:gd name="T3" fmla="*/ 34 h 589"/>
                  <a:gd name="T4" fmla="*/ 585 w 590"/>
                  <a:gd name="T5" fmla="*/ 153 h 589"/>
                  <a:gd name="T6" fmla="*/ 579 w 590"/>
                  <a:gd name="T7" fmla="*/ 223 h 589"/>
                  <a:gd name="T8" fmla="*/ 340 w 590"/>
                  <a:gd name="T9" fmla="*/ 159 h 589"/>
                  <a:gd name="T10" fmla="*/ 186 w 590"/>
                  <a:gd name="T11" fmla="*/ 248 h 589"/>
                  <a:gd name="T12" fmla="*/ 274 w 590"/>
                  <a:gd name="T13" fmla="*/ 402 h 589"/>
                  <a:gd name="T14" fmla="*/ 556 w 590"/>
                  <a:gd name="T15" fmla="*/ 477 h 589"/>
                  <a:gd name="T16" fmla="*/ 556 w 590"/>
                  <a:gd name="T17" fmla="*/ 483 h 589"/>
                  <a:gd name="T18" fmla="*/ 436 w 590"/>
                  <a:gd name="T19" fmla="*/ 584 h 589"/>
                  <a:gd name="T20" fmla="*/ 106 w 590"/>
                  <a:gd name="T21" fmla="*/ 555 h 589"/>
                  <a:gd name="T22" fmla="*/ 6 w 590"/>
                  <a:gd name="T23" fmla="*/ 435 h 589"/>
                  <a:gd name="T24" fmla="*/ 35 w 590"/>
                  <a:gd name="T25" fmla="*/ 105 h 589"/>
                  <a:gd name="T26" fmla="*/ 154 w 590"/>
                  <a:gd name="T27" fmla="*/ 5 h 589"/>
                  <a:gd name="T28" fmla="*/ 155 w 590"/>
                  <a:gd name="T29" fmla="*/ 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0" h="589">
                    <a:moveTo>
                      <a:pt x="155" y="5"/>
                    </a:moveTo>
                    <a:cubicBezTo>
                      <a:pt x="485" y="34"/>
                      <a:pt x="485" y="34"/>
                      <a:pt x="485" y="34"/>
                    </a:cubicBezTo>
                    <a:cubicBezTo>
                      <a:pt x="545" y="39"/>
                      <a:pt x="590" y="93"/>
                      <a:pt x="585" y="153"/>
                    </a:cubicBezTo>
                    <a:cubicBezTo>
                      <a:pt x="579" y="223"/>
                      <a:pt x="579" y="223"/>
                      <a:pt x="579" y="223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273" y="142"/>
                      <a:pt x="204" y="181"/>
                      <a:pt x="186" y="248"/>
                    </a:cubicBezTo>
                    <a:cubicBezTo>
                      <a:pt x="168" y="314"/>
                      <a:pt x="208" y="383"/>
                      <a:pt x="274" y="402"/>
                    </a:cubicBezTo>
                    <a:cubicBezTo>
                      <a:pt x="556" y="477"/>
                      <a:pt x="556" y="477"/>
                      <a:pt x="556" y="477"/>
                    </a:cubicBezTo>
                    <a:cubicBezTo>
                      <a:pt x="556" y="483"/>
                      <a:pt x="556" y="483"/>
                      <a:pt x="556" y="483"/>
                    </a:cubicBezTo>
                    <a:cubicBezTo>
                      <a:pt x="550" y="544"/>
                      <a:pt x="497" y="589"/>
                      <a:pt x="436" y="584"/>
                    </a:cubicBezTo>
                    <a:cubicBezTo>
                      <a:pt x="106" y="555"/>
                      <a:pt x="106" y="555"/>
                      <a:pt x="106" y="555"/>
                    </a:cubicBezTo>
                    <a:cubicBezTo>
                      <a:pt x="46" y="550"/>
                      <a:pt x="0" y="496"/>
                      <a:pt x="6" y="43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45"/>
                      <a:pt x="94" y="0"/>
                      <a:pt x="154" y="5"/>
                    </a:cubicBezTo>
                    <a:lnTo>
                      <a:pt x="155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A38742C7-058A-4083-9A9F-0D8D30522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422258"/>
                <a:ext cx="114354" cy="114576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1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1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1"/>
                      <a:pt x="552" y="441"/>
                      <a:pt x="552" y="441"/>
                    </a:cubicBezTo>
                    <a:cubicBezTo>
                      <a:pt x="552" y="502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2"/>
                      <a:pt x="0" y="44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FF5018A0-DFD3-459F-93C8-93F908F4A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939" y="541710"/>
                <a:ext cx="134743" cy="132970"/>
              </a:xfrm>
              <a:custGeom>
                <a:avLst/>
                <a:gdLst>
                  <a:gd name="T0" fmla="*/ 93 w 650"/>
                  <a:gd name="T1" fmla="*/ 101 h 641"/>
                  <a:gd name="T2" fmla="*/ 413 w 650"/>
                  <a:gd name="T3" fmla="*/ 16 h 641"/>
                  <a:gd name="T4" fmla="*/ 548 w 650"/>
                  <a:gd name="T5" fmla="*/ 94 h 641"/>
                  <a:gd name="T6" fmla="*/ 634 w 650"/>
                  <a:gd name="T7" fmla="*/ 414 h 641"/>
                  <a:gd name="T8" fmla="*/ 556 w 650"/>
                  <a:gd name="T9" fmla="*/ 549 h 641"/>
                  <a:gd name="T10" fmla="*/ 236 w 650"/>
                  <a:gd name="T11" fmla="*/ 635 h 641"/>
                  <a:gd name="T12" fmla="*/ 171 w 650"/>
                  <a:gd name="T13" fmla="*/ 632 h 641"/>
                  <a:gd name="T14" fmla="*/ 385 w 650"/>
                  <a:gd name="T15" fmla="*/ 509 h 641"/>
                  <a:gd name="T16" fmla="*/ 431 w 650"/>
                  <a:gd name="T17" fmla="*/ 338 h 641"/>
                  <a:gd name="T18" fmla="*/ 259 w 650"/>
                  <a:gd name="T19" fmla="*/ 292 h 641"/>
                  <a:gd name="T20" fmla="*/ 61 w 650"/>
                  <a:gd name="T21" fmla="*/ 407 h 641"/>
                  <a:gd name="T22" fmla="*/ 15 w 650"/>
                  <a:gd name="T23" fmla="*/ 237 h 641"/>
                  <a:gd name="T24" fmla="*/ 93 w 650"/>
                  <a:gd name="T25" fmla="*/ 10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641">
                    <a:moveTo>
                      <a:pt x="93" y="101"/>
                    </a:moveTo>
                    <a:cubicBezTo>
                      <a:pt x="413" y="16"/>
                      <a:pt x="413" y="16"/>
                      <a:pt x="413" y="16"/>
                    </a:cubicBezTo>
                    <a:cubicBezTo>
                      <a:pt x="472" y="0"/>
                      <a:pt x="533" y="35"/>
                      <a:pt x="548" y="94"/>
                    </a:cubicBezTo>
                    <a:cubicBezTo>
                      <a:pt x="634" y="414"/>
                      <a:pt x="634" y="414"/>
                      <a:pt x="634" y="414"/>
                    </a:cubicBezTo>
                    <a:cubicBezTo>
                      <a:pt x="650" y="472"/>
                      <a:pt x="615" y="533"/>
                      <a:pt x="556" y="549"/>
                    </a:cubicBezTo>
                    <a:cubicBezTo>
                      <a:pt x="236" y="635"/>
                      <a:pt x="236" y="635"/>
                      <a:pt x="236" y="635"/>
                    </a:cubicBezTo>
                    <a:cubicBezTo>
                      <a:pt x="214" y="641"/>
                      <a:pt x="191" y="640"/>
                      <a:pt x="171" y="632"/>
                    </a:cubicBezTo>
                    <a:cubicBezTo>
                      <a:pt x="385" y="509"/>
                      <a:pt x="385" y="509"/>
                      <a:pt x="385" y="509"/>
                    </a:cubicBezTo>
                    <a:cubicBezTo>
                      <a:pt x="444" y="474"/>
                      <a:pt x="465" y="398"/>
                      <a:pt x="431" y="338"/>
                    </a:cubicBezTo>
                    <a:cubicBezTo>
                      <a:pt x="396" y="278"/>
                      <a:pt x="320" y="257"/>
                      <a:pt x="259" y="292"/>
                    </a:cubicBezTo>
                    <a:cubicBezTo>
                      <a:pt x="61" y="407"/>
                      <a:pt x="61" y="407"/>
                      <a:pt x="61" y="407"/>
                    </a:cubicBezTo>
                    <a:cubicBezTo>
                      <a:pt x="15" y="237"/>
                      <a:pt x="15" y="237"/>
                      <a:pt x="15" y="237"/>
                    </a:cubicBezTo>
                    <a:cubicBezTo>
                      <a:pt x="0" y="178"/>
                      <a:pt x="34" y="117"/>
                      <a:pt x="93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897EE444-1C25-40B7-BB7A-0FA5B8441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2628" y="599995"/>
                <a:ext cx="68480" cy="77123"/>
              </a:xfrm>
              <a:custGeom>
                <a:avLst/>
                <a:gdLst>
                  <a:gd name="T0" fmla="*/ 131 w 331"/>
                  <a:gd name="T1" fmla="*/ 13 h 372"/>
                  <a:gd name="T2" fmla="*/ 310 w 331"/>
                  <a:gd name="T3" fmla="*/ 123 h 372"/>
                  <a:gd name="T4" fmla="*/ 307 w 331"/>
                  <a:gd name="T5" fmla="*/ 124 h 372"/>
                  <a:gd name="T6" fmla="*/ 0 w 331"/>
                  <a:gd name="T7" fmla="*/ 181 h 372"/>
                  <a:gd name="T8" fmla="*/ 131 w 331"/>
                  <a:gd name="T9" fmla="*/ 13 h 372"/>
                  <a:gd name="T10" fmla="*/ 324 w 331"/>
                  <a:gd name="T11" fmla="*/ 186 h 372"/>
                  <a:gd name="T12" fmla="*/ 197 w 331"/>
                  <a:gd name="T13" fmla="*/ 372 h 372"/>
                  <a:gd name="T14" fmla="*/ 324 w 331"/>
                  <a:gd name="T15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1" h="372">
                    <a:moveTo>
                      <a:pt x="131" y="13"/>
                    </a:moveTo>
                    <a:cubicBezTo>
                      <a:pt x="206" y="0"/>
                      <a:pt x="279" y="47"/>
                      <a:pt x="310" y="123"/>
                    </a:cubicBezTo>
                    <a:cubicBezTo>
                      <a:pt x="307" y="124"/>
                      <a:pt x="307" y="124"/>
                      <a:pt x="307" y="124"/>
                    </a:cubicBezTo>
                    <a:cubicBezTo>
                      <a:pt x="210" y="170"/>
                      <a:pt x="106" y="187"/>
                      <a:pt x="0" y="181"/>
                    </a:cubicBezTo>
                    <a:cubicBezTo>
                      <a:pt x="1" y="98"/>
                      <a:pt x="54" y="26"/>
                      <a:pt x="131" y="13"/>
                    </a:cubicBezTo>
                    <a:close/>
                    <a:moveTo>
                      <a:pt x="324" y="186"/>
                    </a:moveTo>
                    <a:cubicBezTo>
                      <a:pt x="331" y="275"/>
                      <a:pt x="277" y="355"/>
                      <a:pt x="197" y="372"/>
                    </a:cubicBezTo>
                    <a:cubicBezTo>
                      <a:pt x="251" y="318"/>
                      <a:pt x="293" y="257"/>
                      <a:pt x="324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2BAFFF44-8171-4F12-B4F1-501C8549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254" y="523094"/>
                <a:ext cx="73133" cy="80890"/>
              </a:xfrm>
              <a:custGeom>
                <a:avLst/>
                <a:gdLst>
                  <a:gd name="T0" fmla="*/ 208 w 353"/>
                  <a:gd name="T1" fmla="*/ 15 h 390"/>
                  <a:gd name="T2" fmla="*/ 336 w 353"/>
                  <a:gd name="T3" fmla="*/ 223 h 390"/>
                  <a:gd name="T4" fmla="*/ 145 w 353"/>
                  <a:gd name="T5" fmla="*/ 374 h 390"/>
                  <a:gd name="T6" fmla="*/ 17 w 353"/>
                  <a:gd name="T7" fmla="*/ 167 h 390"/>
                  <a:gd name="T8" fmla="*/ 208 w 353"/>
                  <a:gd name="T9" fmla="*/ 15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90">
                    <a:moveTo>
                      <a:pt x="208" y="15"/>
                    </a:moveTo>
                    <a:cubicBezTo>
                      <a:pt x="296" y="31"/>
                      <a:pt x="353" y="124"/>
                      <a:pt x="336" y="223"/>
                    </a:cubicBezTo>
                    <a:cubicBezTo>
                      <a:pt x="319" y="322"/>
                      <a:pt x="233" y="390"/>
                      <a:pt x="145" y="374"/>
                    </a:cubicBezTo>
                    <a:cubicBezTo>
                      <a:pt x="57" y="359"/>
                      <a:pt x="0" y="266"/>
                      <a:pt x="17" y="167"/>
                    </a:cubicBezTo>
                    <a:cubicBezTo>
                      <a:pt x="35" y="68"/>
                      <a:pt x="120" y="0"/>
                      <a:pt x="208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52398F3B-D249-4AFB-AD1B-61212DFB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24" y="683323"/>
                <a:ext cx="225384" cy="242671"/>
              </a:xfrm>
              <a:custGeom>
                <a:avLst/>
                <a:gdLst>
                  <a:gd name="T0" fmla="*/ 528 w 1087"/>
                  <a:gd name="T1" fmla="*/ 1041 h 1170"/>
                  <a:gd name="T2" fmla="*/ 528 w 1087"/>
                  <a:gd name="T3" fmla="*/ 1089 h 1170"/>
                  <a:gd name="T4" fmla="*/ 609 w 1087"/>
                  <a:gd name="T5" fmla="*/ 1170 h 1170"/>
                  <a:gd name="T6" fmla="*/ 1006 w 1087"/>
                  <a:gd name="T7" fmla="*/ 1170 h 1170"/>
                  <a:gd name="T8" fmla="*/ 1087 w 1087"/>
                  <a:gd name="T9" fmla="*/ 1089 h 1170"/>
                  <a:gd name="T10" fmla="*/ 1087 w 1087"/>
                  <a:gd name="T11" fmla="*/ 1041 h 1170"/>
                  <a:gd name="T12" fmla="*/ 1006 w 1087"/>
                  <a:gd name="T13" fmla="*/ 960 h 1170"/>
                  <a:gd name="T14" fmla="*/ 801 w 1087"/>
                  <a:gd name="T15" fmla="*/ 960 h 1170"/>
                  <a:gd name="T16" fmla="*/ 916 w 1087"/>
                  <a:gd name="T17" fmla="*/ 760 h 1170"/>
                  <a:gd name="T18" fmla="*/ 947 w 1087"/>
                  <a:gd name="T19" fmla="*/ 755 h 1170"/>
                  <a:gd name="T20" fmla="*/ 839 w 1087"/>
                  <a:gd name="T21" fmla="*/ 147 h 1170"/>
                  <a:gd name="T22" fmla="*/ 652 w 1087"/>
                  <a:gd name="T23" fmla="*/ 15 h 1170"/>
                  <a:gd name="T24" fmla="*/ 582 w 1087"/>
                  <a:gd name="T25" fmla="*/ 50 h 1170"/>
                  <a:gd name="T26" fmla="*/ 379 w 1087"/>
                  <a:gd name="T27" fmla="*/ 248 h 1170"/>
                  <a:gd name="T28" fmla="*/ 111 w 1087"/>
                  <a:gd name="T29" fmla="*/ 176 h 1170"/>
                  <a:gd name="T30" fmla="*/ 12 w 1087"/>
                  <a:gd name="T31" fmla="*/ 234 h 1170"/>
                  <a:gd name="T32" fmla="*/ 69 w 1087"/>
                  <a:gd name="T33" fmla="*/ 333 h 1170"/>
                  <a:gd name="T34" fmla="*/ 382 w 1087"/>
                  <a:gd name="T35" fmla="*/ 416 h 1170"/>
                  <a:gd name="T36" fmla="*/ 461 w 1087"/>
                  <a:gd name="T37" fmla="*/ 395 h 1170"/>
                  <a:gd name="T38" fmla="*/ 541 w 1087"/>
                  <a:gd name="T39" fmla="*/ 315 h 1170"/>
                  <a:gd name="T40" fmla="*/ 628 w 1087"/>
                  <a:gd name="T41" fmla="*/ 811 h 1170"/>
                  <a:gd name="T42" fmla="*/ 646 w 1087"/>
                  <a:gd name="T43" fmla="*/ 808 h 1170"/>
                  <a:gd name="T44" fmla="*/ 540 w 1087"/>
                  <a:gd name="T45" fmla="*/ 992 h 1170"/>
                  <a:gd name="T46" fmla="*/ 528 w 1087"/>
                  <a:gd name="T47" fmla="*/ 104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7" h="1170">
                    <a:moveTo>
                      <a:pt x="528" y="1041"/>
                    </a:moveTo>
                    <a:cubicBezTo>
                      <a:pt x="528" y="1089"/>
                      <a:pt x="528" y="1089"/>
                      <a:pt x="528" y="1089"/>
                    </a:cubicBezTo>
                    <a:cubicBezTo>
                      <a:pt x="528" y="1134"/>
                      <a:pt x="564" y="1170"/>
                      <a:pt x="609" y="1170"/>
                    </a:cubicBezTo>
                    <a:cubicBezTo>
                      <a:pt x="1006" y="1170"/>
                      <a:pt x="1006" y="1170"/>
                      <a:pt x="1006" y="1170"/>
                    </a:cubicBezTo>
                    <a:cubicBezTo>
                      <a:pt x="1051" y="1170"/>
                      <a:pt x="1087" y="1134"/>
                      <a:pt x="1087" y="1089"/>
                    </a:cubicBezTo>
                    <a:cubicBezTo>
                      <a:pt x="1087" y="1041"/>
                      <a:pt x="1087" y="1041"/>
                      <a:pt x="1087" y="1041"/>
                    </a:cubicBezTo>
                    <a:cubicBezTo>
                      <a:pt x="1087" y="996"/>
                      <a:pt x="1051" y="960"/>
                      <a:pt x="1006" y="960"/>
                    </a:cubicBezTo>
                    <a:cubicBezTo>
                      <a:pt x="801" y="960"/>
                      <a:pt x="801" y="960"/>
                      <a:pt x="801" y="960"/>
                    </a:cubicBezTo>
                    <a:cubicBezTo>
                      <a:pt x="916" y="760"/>
                      <a:pt x="916" y="760"/>
                      <a:pt x="916" y="760"/>
                    </a:cubicBezTo>
                    <a:cubicBezTo>
                      <a:pt x="947" y="755"/>
                      <a:pt x="947" y="755"/>
                      <a:pt x="947" y="755"/>
                    </a:cubicBezTo>
                    <a:cubicBezTo>
                      <a:pt x="839" y="147"/>
                      <a:pt x="839" y="147"/>
                      <a:pt x="839" y="147"/>
                    </a:cubicBezTo>
                    <a:cubicBezTo>
                      <a:pt x="824" y="59"/>
                      <a:pt x="739" y="0"/>
                      <a:pt x="652" y="15"/>
                    </a:cubicBezTo>
                    <a:cubicBezTo>
                      <a:pt x="628" y="19"/>
                      <a:pt x="600" y="32"/>
                      <a:pt x="582" y="50"/>
                    </a:cubicBezTo>
                    <a:cubicBezTo>
                      <a:pt x="379" y="248"/>
                      <a:pt x="379" y="248"/>
                      <a:pt x="379" y="248"/>
                    </a:cubicBezTo>
                    <a:cubicBezTo>
                      <a:pt x="111" y="176"/>
                      <a:pt x="111" y="176"/>
                      <a:pt x="111" y="176"/>
                    </a:cubicBezTo>
                    <a:cubicBezTo>
                      <a:pt x="68" y="165"/>
                      <a:pt x="23" y="190"/>
                      <a:pt x="12" y="234"/>
                    </a:cubicBezTo>
                    <a:cubicBezTo>
                      <a:pt x="0" y="277"/>
                      <a:pt x="26" y="321"/>
                      <a:pt x="69" y="333"/>
                    </a:cubicBezTo>
                    <a:cubicBezTo>
                      <a:pt x="382" y="416"/>
                      <a:pt x="382" y="416"/>
                      <a:pt x="382" y="416"/>
                    </a:cubicBezTo>
                    <a:cubicBezTo>
                      <a:pt x="411" y="424"/>
                      <a:pt x="441" y="415"/>
                      <a:pt x="461" y="395"/>
                    </a:cubicBezTo>
                    <a:cubicBezTo>
                      <a:pt x="541" y="315"/>
                      <a:pt x="541" y="315"/>
                      <a:pt x="541" y="315"/>
                    </a:cubicBezTo>
                    <a:cubicBezTo>
                      <a:pt x="628" y="811"/>
                      <a:pt x="628" y="811"/>
                      <a:pt x="628" y="811"/>
                    </a:cubicBezTo>
                    <a:cubicBezTo>
                      <a:pt x="646" y="808"/>
                      <a:pt x="646" y="808"/>
                      <a:pt x="646" y="808"/>
                    </a:cubicBezTo>
                    <a:cubicBezTo>
                      <a:pt x="540" y="992"/>
                      <a:pt x="540" y="992"/>
                      <a:pt x="540" y="992"/>
                    </a:cubicBezTo>
                    <a:cubicBezTo>
                      <a:pt x="532" y="1006"/>
                      <a:pt x="528" y="1024"/>
                      <a:pt x="528" y="10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031B98C4-FFE0-4A39-8063-23D91E3A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773" y="605535"/>
                <a:ext cx="188152" cy="320458"/>
              </a:xfrm>
              <a:custGeom>
                <a:avLst/>
                <a:gdLst>
                  <a:gd name="T0" fmla="*/ 56 w 908"/>
                  <a:gd name="T1" fmla="*/ 885 h 1545"/>
                  <a:gd name="T2" fmla="*/ 56 w 908"/>
                  <a:gd name="T3" fmla="*/ 1464 h 1545"/>
                  <a:gd name="T4" fmla="*/ 137 w 908"/>
                  <a:gd name="T5" fmla="*/ 1545 h 1545"/>
                  <a:gd name="T6" fmla="*/ 186 w 908"/>
                  <a:gd name="T7" fmla="*/ 1545 h 1545"/>
                  <a:gd name="T8" fmla="*/ 267 w 908"/>
                  <a:gd name="T9" fmla="*/ 1464 h 1545"/>
                  <a:gd name="T10" fmla="*/ 267 w 908"/>
                  <a:gd name="T11" fmla="*/ 904 h 1545"/>
                  <a:gd name="T12" fmla="*/ 322 w 908"/>
                  <a:gd name="T13" fmla="*/ 909 h 1545"/>
                  <a:gd name="T14" fmla="*/ 379 w 908"/>
                  <a:gd name="T15" fmla="*/ 258 h 1545"/>
                  <a:gd name="T16" fmla="*/ 494 w 908"/>
                  <a:gd name="T17" fmla="*/ 324 h 1545"/>
                  <a:gd name="T18" fmla="*/ 574 w 908"/>
                  <a:gd name="T19" fmla="*/ 325 h 1545"/>
                  <a:gd name="T20" fmla="*/ 856 w 908"/>
                  <a:gd name="T21" fmla="*/ 162 h 1545"/>
                  <a:gd name="T22" fmla="*/ 886 w 908"/>
                  <a:gd name="T23" fmla="*/ 51 h 1545"/>
                  <a:gd name="T24" fmla="*/ 775 w 908"/>
                  <a:gd name="T25" fmla="*/ 22 h 1545"/>
                  <a:gd name="T26" fmla="*/ 535 w 908"/>
                  <a:gd name="T27" fmla="*/ 161 h 1545"/>
                  <a:gd name="T28" fmla="*/ 322 w 908"/>
                  <a:gd name="T29" fmla="*/ 41 h 1545"/>
                  <a:gd name="T30" fmla="*/ 239 w 908"/>
                  <a:gd name="T31" fmla="*/ 7 h 1545"/>
                  <a:gd name="T32" fmla="*/ 64 w 908"/>
                  <a:gd name="T33" fmla="*/ 154 h 1545"/>
                  <a:gd name="T34" fmla="*/ 0 w 908"/>
                  <a:gd name="T35" fmla="*/ 880 h 1545"/>
                  <a:gd name="T36" fmla="*/ 57 w 908"/>
                  <a:gd name="T37" fmla="*/ 885 h 1545"/>
                  <a:gd name="T38" fmla="*/ 56 w 908"/>
                  <a:gd name="T39" fmla="*/ 88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8" h="1545">
                    <a:moveTo>
                      <a:pt x="56" y="885"/>
                    </a:moveTo>
                    <a:cubicBezTo>
                      <a:pt x="56" y="1464"/>
                      <a:pt x="56" y="1464"/>
                      <a:pt x="56" y="1464"/>
                    </a:cubicBezTo>
                    <a:cubicBezTo>
                      <a:pt x="56" y="1509"/>
                      <a:pt x="93" y="1545"/>
                      <a:pt x="137" y="1545"/>
                    </a:cubicBezTo>
                    <a:cubicBezTo>
                      <a:pt x="186" y="1545"/>
                      <a:pt x="186" y="1545"/>
                      <a:pt x="186" y="1545"/>
                    </a:cubicBezTo>
                    <a:cubicBezTo>
                      <a:pt x="230" y="1545"/>
                      <a:pt x="267" y="1509"/>
                      <a:pt x="267" y="1464"/>
                    </a:cubicBezTo>
                    <a:cubicBezTo>
                      <a:pt x="267" y="904"/>
                      <a:pt x="267" y="904"/>
                      <a:pt x="267" y="904"/>
                    </a:cubicBezTo>
                    <a:cubicBezTo>
                      <a:pt x="322" y="909"/>
                      <a:pt x="322" y="909"/>
                      <a:pt x="322" y="909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494" y="324"/>
                      <a:pt x="494" y="324"/>
                      <a:pt x="494" y="324"/>
                    </a:cubicBezTo>
                    <a:cubicBezTo>
                      <a:pt x="519" y="339"/>
                      <a:pt x="549" y="338"/>
                      <a:pt x="574" y="325"/>
                    </a:cubicBezTo>
                    <a:cubicBezTo>
                      <a:pt x="856" y="162"/>
                      <a:pt x="856" y="162"/>
                      <a:pt x="856" y="162"/>
                    </a:cubicBezTo>
                    <a:cubicBezTo>
                      <a:pt x="894" y="139"/>
                      <a:pt x="908" y="90"/>
                      <a:pt x="886" y="51"/>
                    </a:cubicBezTo>
                    <a:cubicBezTo>
                      <a:pt x="863" y="13"/>
                      <a:pt x="814" y="0"/>
                      <a:pt x="775" y="22"/>
                    </a:cubicBezTo>
                    <a:cubicBezTo>
                      <a:pt x="535" y="161"/>
                      <a:pt x="535" y="161"/>
                      <a:pt x="535" y="161"/>
                    </a:cubicBezTo>
                    <a:cubicBezTo>
                      <a:pt x="322" y="41"/>
                      <a:pt x="322" y="41"/>
                      <a:pt x="322" y="41"/>
                    </a:cubicBezTo>
                    <a:cubicBezTo>
                      <a:pt x="292" y="23"/>
                      <a:pt x="265" y="10"/>
                      <a:pt x="239" y="7"/>
                    </a:cubicBezTo>
                    <a:cubicBezTo>
                      <a:pt x="151" y="0"/>
                      <a:pt x="71" y="66"/>
                      <a:pt x="64" y="154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57" y="885"/>
                      <a:pt x="57" y="885"/>
                      <a:pt x="57" y="885"/>
                    </a:cubicBezTo>
                    <a:lnTo>
                      <a:pt x="56" y="8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08C8CE7C-2283-429E-8661-EE21DC7F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633" y="629913"/>
                <a:ext cx="67593" cy="55404"/>
              </a:xfrm>
              <a:custGeom>
                <a:avLst/>
                <a:gdLst>
                  <a:gd name="T0" fmla="*/ 326 w 326"/>
                  <a:gd name="T1" fmla="*/ 0 h 267"/>
                  <a:gd name="T2" fmla="*/ 0 w 326"/>
                  <a:gd name="T3" fmla="*/ 60 h 267"/>
                  <a:gd name="T4" fmla="*/ 127 w 326"/>
                  <a:gd name="T5" fmla="*/ 267 h 267"/>
                  <a:gd name="T6" fmla="*/ 326 w 326"/>
                  <a:gd name="T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267">
                    <a:moveTo>
                      <a:pt x="326" y="0"/>
                    </a:moveTo>
                    <a:cubicBezTo>
                      <a:pt x="230" y="46"/>
                      <a:pt x="122" y="66"/>
                      <a:pt x="0" y="60"/>
                    </a:cubicBezTo>
                    <a:cubicBezTo>
                      <a:pt x="11" y="151"/>
                      <a:pt x="57" y="218"/>
                      <a:pt x="127" y="267"/>
                    </a:cubicBezTo>
                    <a:cubicBezTo>
                      <a:pt x="221" y="195"/>
                      <a:pt x="287" y="106"/>
                      <a:pt x="3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9C8A4A37-67F4-4B7F-9CF2-766645FE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675" y="615951"/>
                <a:ext cx="8865" cy="12411"/>
              </a:xfrm>
              <a:custGeom>
                <a:avLst/>
                <a:gdLst>
                  <a:gd name="T0" fmla="*/ 11 w 43"/>
                  <a:gd name="T1" fmla="*/ 60 h 60"/>
                  <a:gd name="T2" fmla="*/ 31 w 43"/>
                  <a:gd name="T3" fmla="*/ 0 h 60"/>
                  <a:gd name="T4" fmla="*/ 11 w 43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60">
                    <a:moveTo>
                      <a:pt x="11" y="60"/>
                    </a:moveTo>
                    <a:cubicBezTo>
                      <a:pt x="0" y="39"/>
                      <a:pt x="6" y="19"/>
                      <a:pt x="31" y="0"/>
                    </a:cubicBezTo>
                    <a:cubicBezTo>
                      <a:pt x="43" y="33"/>
                      <a:pt x="36" y="53"/>
                      <a:pt x="11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200D556F-91EC-44E8-9112-55378801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556" y="627475"/>
                <a:ext cx="12411" cy="8865"/>
              </a:xfrm>
              <a:custGeom>
                <a:avLst/>
                <a:gdLst>
                  <a:gd name="T0" fmla="*/ 0 w 60"/>
                  <a:gd name="T1" fmla="*/ 11 h 43"/>
                  <a:gd name="T2" fmla="*/ 60 w 60"/>
                  <a:gd name="T3" fmla="*/ 31 h 43"/>
                  <a:gd name="T4" fmla="*/ 0 w 60"/>
                  <a:gd name="T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3">
                    <a:moveTo>
                      <a:pt x="0" y="11"/>
                    </a:moveTo>
                    <a:cubicBezTo>
                      <a:pt x="22" y="0"/>
                      <a:pt x="42" y="6"/>
                      <a:pt x="60" y="31"/>
                    </a:cubicBezTo>
                    <a:cubicBezTo>
                      <a:pt x="28" y="43"/>
                      <a:pt x="8" y="35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014255F9-D207-4951-851B-FFFAA7C5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2934" y="4889458"/>
              <a:ext cx="937151" cy="556403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2" name="그룹 97">
              <a:extLst>
                <a:ext uri="{FF2B5EF4-FFF2-40B4-BE49-F238E27FC236}">
                  <a16:creationId xmlns:a16="http://schemas.microsoft.com/office/drawing/2014/main" xmlns="" id="{783B05BE-40C7-49CB-8245-40E30B51A764}"/>
                </a:ext>
              </a:extLst>
            </p:cNvPr>
            <p:cNvGrpSpPr/>
            <p:nvPr/>
          </p:nvGrpSpPr>
          <p:grpSpPr>
            <a:xfrm>
              <a:off x="6634178" y="4769232"/>
              <a:ext cx="805869" cy="676627"/>
              <a:chOff x="11255743" y="2326119"/>
              <a:chExt cx="837499" cy="703183"/>
            </a:xfrm>
            <a:grpFill/>
          </p:grpSpPr>
          <p:sp>
            <p:nvSpPr>
              <p:cNvPr id="99" name="Freeform 29">
                <a:extLst>
                  <a:ext uri="{FF2B5EF4-FFF2-40B4-BE49-F238E27FC236}">
                    <a16:creationId xmlns:a16="http://schemas.microsoft.com/office/drawing/2014/main" xmlns="" id="{CC652768-65CC-4528-8509-40D61C4C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4245" y="2465611"/>
                <a:ext cx="245474" cy="56232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30">
                <a:extLst>
                  <a:ext uri="{FF2B5EF4-FFF2-40B4-BE49-F238E27FC236}">
                    <a16:creationId xmlns:a16="http://schemas.microsoft.com/office/drawing/2014/main" xmlns="" id="{413DB289-6419-4072-9A37-77095A49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8270" y="2326119"/>
                <a:ext cx="113065" cy="11279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xmlns="" id="{A27B5D28-F2B6-49AD-BCA7-9A0C91800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55743" y="2559877"/>
                <a:ext cx="252013" cy="468062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Oval 32">
                <a:extLst>
                  <a:ext uri="{FF2B5EF4-FFF2-40B4-BE49-F238E27FC236}">
                    <a16:creationId xmlns:a16="http://schemas.microsoft.com/office/drawing/2014/main" xmlns="" id="{62472F15-FD33-4822-95EC-D3C5FFDB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6034" y="2432645"/>
                <a:ext cx="112793" cy="11306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xmlns="" id="{D9F0DE0C-A692-401E-866B-573F7A5F9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5861" y="2886813"/>
                <a:ext cx="50403" cy="142489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xmlns="" id="{032CD88C-CA2B-4624-805D-CC639E72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4437" y="2884906"/>
                <a:ext cx="50403" cy="144396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FDB63316-3628-4A90-9FD7-F9BA8C9E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2592" y="2454168"/>
                <a:ext cx="115517" cy="115790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xmlns="" id="{6701A353-71FA-4511-A218-989A7B217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90010" y="2575679"/>
                <a:ext cx="303232" cy="342192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Oval 37">
                <a:extLst>
                  <a:ext uri="{FF2B5EF4-FFF2-40B4-BE49-F238E27FC236}">
                    <a16:creationId xmlns:a16="http://schemas.microsoft.com/office/drawing/2014/main" xmlns="" id="{C0325439-9650-4E13-A0E8-43013230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4976" y="2656868"/>
                <a:ext cx="87728" cy="8772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xmlns="" id="{43E1E3F7-0C37-44F0-B1C4-BF3EFC7F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202" y="2755766"/>
                <a:ext cx="170551" cy="273536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14" name="직사각형 113">
            <a:extLst>
              <a:ext uri="{FF2B5EF4-FFF2-40B4-BE49-F238E27FC236}">
                <a16:creationId xmlns:a16="http://schemas.microsoft.com/office/drawing/2014/main" xmlns="" id="{A8D51EF9-BB72-4BDC-B85E-664436E25F53}"/>
              </a:ext>
            </a:extLst>
          </p:cNvPr>
          <p:cNvSpPr/>
          <p:nvPr/>
        </p:nvSpPr>
        <p:spPr>
          <a:xfrm>
            <a:off x="1112520" y="4380826"/>
            <a:ext cx="7703820" cy="119193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8000">
                <a:schemeClr val="accent1">
                  <a:lumMod val="96000"/>
                  <a:lumOff val="4000"/>
                </a:schemeClr>
              </a:gs>
              <a:gs pos="100000">
                <a:srgbClr val="9886CC"/>
              </a:gs>
            </a:gsLst>
            <a:lin ang="5400000" scaled="1"/>
          </a:gradFill>
        </p:spPr>
        <p:txBody>
          <a:bodyPr wrap="square" lIns="144000" rIns="144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 </a:t>
            </a:r>
            <a:r>
              <a:rPr lang="en-US" altLang="ko-KR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 공동체 활성화 단체 연합회</a:t>
            </a:r>
            <a:r>
              <a:rPr lang="en-US" altLang="ko-KR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</a:t>
            </a:r>
            <a:endParaRPr lang="en-US" altLang="ko-KR" sz="1600" b="1" spc="-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xmlns="" id="{94168477-F235-4E9A-BF2B-F7B900D4974D}"/>
              </a:ext>
            </a:extLst>
          </p:cNvPr>
          <p:cNvSpPr/>
          <p:nvPr/>
        </p:nvSpPr>
        <p:spPr>
          <a:xfrm>
            <a:off x="1104900" y="3553460"/>
            <a:ext cx="7719060" cy="8229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258">
                <a:srgbClr val="CBAE45">
                  <a:lumMod val="41000"/>
                  <a:lumOff val="59000"/>
                </a:srgbClr>
              </a:gs>
              <a:gs pos="11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lIns="144000" tIns="144000" rIns="144000" bIns="144000" anchor="ctr">
            <a:noAutofit/>
          </a:bodyPr>
          <a:lstStyle/>
          <a:p>
            <a:pPr indent="-457200" algn="ctr"/>
            <a:r>
              <a:rPr lang="ko-KR" altLang="en-US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 공동체 활성화 단체 연합회 </a:t>
            </a:r>
            <a:r>
              <a:rPr lang="ko-KR" altLang="en-US" sz="24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중심으로</a:t>
            </a:r>
            <a:r>
              <a: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20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소통과  화합</a:t>
            </a:r>
          </a:p>
        </p:txBody>
      </p:sp>
      <p:sp>
        <p:nvSpPr>
          <p:cNvPr id="123" name="이등변 삼각형 122">
            <a:extLst>
              <a:ext uri="{FF2B5EF4-FFF2-40B4-BE49-F238E27FC236}">
                <a16:creationId xmlns:a16="http://schemas.microsoft.com/office/drawing/2014/main" xmlns="" id="{DCDC5D07-70DF-4F70-89A4-1A85FB267DC6}"/>
              </a:ext>
            </a:extLst>
          </p:cNvPr>
          <p:cNvSpPr/>
          <p:nvPr/>
        </p:nvSpPr>
        <p:spPr>
          <a:xfrm rot="10800000">
            <a:off x="4663440" y="4323079"/>
            <a:ext cx="436840" cy="281939"/>
          </a:xfrm>
          <a:prstGeom prst="triangl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9561097-2A9C-4009-BFC6-6BC8070700D8}"/>
              </a:ext>
            </a:extLst>
          </p:cNvPr>
          <p:cNvSpPr/>
          <p:nvPr/>
        </p:nvSpPr>
        <p:spPr>
          <a:xfrm>
            <a:off x="1694899" y="2126734"/>
            <a:ext cx="6516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활성화 단체 연합 지원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AC774E32-4F58-47CD-A5EA-CA30BD94065A}"/>
              </a:ext>
            </a:extLst>
          </p:cNvPr>
          <p:cNvCxnSpPr/>
          <p:nvPr/>
        </p:nvCxnSpPr>
        <p:spPr>
          <a:xfrm flipV="1">
            <a:off x="4953000" y="0"/>
            <a:ext cx="0" cy="1192792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1083416D-30D5-445A-A33E-9EE6B86725D0}"/>
              </a:ext>
            </a:extLst>
          </p:cNvPr>
          <p:cNvSpPr/>
          <p:nvPr/>
        </p:nvSpPr>
        <p:spPr>
          <a:xfrm>
            <a:off x="-15000" y="0"/>
            <a:ext cx="9936000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xmlns="" id="{6E26634E-9C4B-4ED8-AB82-275CD6C49CD5}"/>
              </a:ext>
            </a:extLst>
          </p:cNvPr>
          <p:cNvSpPr/>
          <p:nvPr/>
        </p:nvSpPr>
        <p:spPr>
          <a:xfrm>
            <a:off x="4654927" y="1179314"/>
            <a:ext cx="596146" cy="596146"/>
          </a:xfrm>
          <a:prstGeom prst="ellipse">
            <a:avLst/>
          </a:prstGeom>
          <a:solidFill>
            <a:srgbClr val="2F5597"/>
          </a:solidFill>
        </p:spPr>
        <p:txBody>
          <a:bodyPr wrap="none" anchor="ctr">
            <a:noAutofit/>
          </a:bodyPr>
          <a:lstStyle/>
          <a:p>
            <a:pPr algn="ctr" fontAlgn="base"/>
            <a:r>
              <a: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2C4E7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3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BAA28DA-F595-41EC-A2EE-FADA767D75AE}"/>
              </a:ext>
            </a:extLst>
          </p:cNvPr>
          <p:cNvSpPr/>
          <p:nvPr/>
        </p:nvSpPr>
        <p:spPr>
          <a:xfrm>
            <a:off x="3882193" y="745752"/>
            <a:ext cx="2141612" cy="338554"/>
          </a:xfrm>
          <a:prstGeom prst="rect">
            <a:avLst/>
          </a:prstGeom>
          <a:solidFill>
            <a:srgbClr val="B2C4E7"/>
          </a:solidFill>
        </p:spPr>
        <p:txBody>
          <a:bodyPr wrap="none">
            <a:spAutoFit/>
          </a:bodyPr>
          <a:lstStyle/>
          <a:p>
            <a:pPr algn="ctr" fontAlgn="base"/>
            <a:r>
              <a:rPr lang="ko-KR" altLang="en-US" sz="16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활성화 정책 </a:t>
            </a:r>
            <a:r>
              <a:rPr lang="ko-KR" altLang="en-US" sz="16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소개</a:t>
            </a:r>
            <a:endParaRPr lang="en-US" altLang="ko-KR" sz="16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16AEA568-4F2A-411D-BFA4-DCBC44EB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8701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xmlns="" id="{4D5F1846-974C-429F-ACFD-72FBAC1B1697}"/>
              </a:ext>
            </a:extLst>
          </p:cNvPr>
          <p:cNvSpPr/>
          <p:nvPr/>
        </p:nvSpPr>
        <p:spPr>
          <a:xfrm>
            <a:off x="307129" y="2272562"/>
            <a:ext cx="2319444" cy="779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18000">
                <a:schemeClr val="bg2">
                  <a:shade val="67500"/>
                  <a:satMod val="115000"/>
                  <a:lumMod val="92000"/>
                  <a:lumOff val="8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2000000" scaled="0"/>
            <a:tileRect/>
          </a:gradFill>
        </p:spPr>
        <p:txBody>
          <a:bodyPr wrap="square" tIns="0" bIns="0">
            <a:spAutoFit/>
          </a:bodyPr>
          <a:lstStyle/>
          <a:p>
            <a:pPr marL="449580" indent="-449580" algn="ctr" defTabSz="914400">
              <a:defRPr lang="ko-KR" altLang="en-US"/>
            </a:pPr>
            <a:r>
              <a:rPr lang="en-US" altLang="ko-KR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</a:t>
            </a:r>
            <a:r>
              <a:rPr lang="ko-KR" altLang="en-US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43</a:t>
            </a: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단체</a:t>
            </a:r>
            <a:endParaRPr lang="en-US" altLang="ko-KR" b="1" spc="-6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84E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49580" indent="-449580" algn="ctr" defTabSz="914400">
              <a:defRPr lang="ko-KR" altLang="en-US"/>
            </a:pPr>
            <a:r>
              <a:rPr lang="en-US" altLang="ko-KR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783</a:t>
            </a: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회원</a:t>
            </a:r>
            <a:endParaRPr lang="en-US" altLang="ko-KR" b="1" spc="-6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84E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xmlns="" id="{70D0C7E0-5611-4046-80F6-1306366A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21</a:t>
            </a:fld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B7116D1F-9615-4536-BF88-36F10C7823F9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2F0A8939-1378-468D-967C-8C964228D667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xmlns="" id="{30661C81-0BC2-4559-BDF4-62C7600FF55A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xmlns="" id="{C880869D-E856-4D43-8452-0FB341BD067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직사각형 63">
                  <a:extLst>
                    <a:ext uri="{FF2B5EF4-FFF2-40B4-BE49-F238E27FC236}">
                      <a16:creationId xmlns:a16="http://schemas.microsoft.com/office/drawing/2014/main" xmlns="" id="{60B201EE-0FDF-4400-BE4F-9837DEA4221F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7132208A-8492-4195-8DB8-83AC203A0F0E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6" name="직사각형 65">
                  <a:extLst>
                    <a:ext uri="{FF2B5EF4-FFF2-40B4-BE49-F238E27FC236}">
                      <a16:creationId xmlns:a16="http://schemas.microsoft.com/office/drawing/2014/main" xmlns="" id="{2BDB9CD5-C6A7-43CF-9EC1-83E746B4288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67" name="그룹 66">
                  <a:extLst>
                    <a:ext uri="{FF2B5EF4-FFF2-40B4-BE49-F238E27FC236}">
                      <a16:creationId xmlns:a16="http://schemas.microsoft.com/office/drawing/2014/main" xmlns="" id="{8ACBA76E-9F83-4BF9-9FEB-080BA8EB9759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71" name="직사각형 70">
                    <a:extLst>
                      <a:ext uri="{FF2B5EF4-FFF2-40B4-BE49-F238E27FC236}">
                        <a16:creationId xmlns:a16="http://schemas.microsoft.com/office/drawing/2014/main" xmlns="" id="{E5838C6E-90F3-4D69-B8D1-2B6C8E1DE03B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72" name="직사각형 71">
                    <a:extLst>
                      <a:ext uri="{FF2B5EF4-FFF2-40B4-BE49-F238E27FC236}">
                        <a16:creationId xmlns:a16="http://schemas.microsoft.com/office/drawing/2014/main" xmlns="" id="{579AEA4E-4AFC-4BD0-A01C-714991129F39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73" name="직선 연결선 72">
                    <a:extLst>
                      <a:ext uri="{FF2B5EF4-FFF2-40B4-BE49-F238E27FC236}">
                        <a16:creationId xmlns:a16="http://schemas.microsoft.com/office/drawing/2014/main" xmlns="" id="{6EDE2FD5-1A98-4C9F-9543-4D7F93E632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xmlns="" id="{E6F43AAC-4054-47E4-B9D9-4AC2167A4BC7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직각 삼각형 69">
                  <a:extLst>
                    <a:ext uri="{FF2B5EF4-FFF2-40B4-BE49-F238E27FC236}">
                      <a16:creationId xmlns:a16="http://schemas.microsoft.com/office/drawing/2014/main" xmlns="" id="{23E77B18-962B-4DBA-B6E0-09D6CCFE4A20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xmlns="" id="{C258FCEC-4E2A-40CF-8346-C09C48744AC7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55" name="Freeform 458">
                  <a:extLst>
                    <a:ext uri="{FF2B5EF4-FFF2-40B4-BE49-F238E27FC236}">
                      <a16:creationId xmlns:a16="http://schemas.microsoft.com/office/drawing/2014/main" xmlns="" id="{8AF61131-24D8-48C0-BFBF-82D319A4B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Freeform 458">
                  <a:extLst>
                    <a:ext uri="{FF2B5EF4-FFF2-40B4-BE49-F238E27FC236}">
                      <a16:creationId xmlns:a16="http://schemas.microsoft.com/office/drawing/2014/main" xmlns="" id="{0F0C9F6B-8C7A-41CE-9FE9-80542729A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xmlns="" id="{450F9F2E-F005-413B-982C-B33C9B933E22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xmlns="" id="{B7F91329-3FED-4320-A7E2-51E2BC7F2FBA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61" name="Freeform 458">
                  <a:extLst>
                    <a:ext uri="{FF2B5EF4-FFF2-40B4-BE49-F238E27FC236}">
                      <a16:creationId xmlns:a16="http://schemas.microsoft.com/office/drawing/2014/main" xmlns="" id="{E9D5EC39-43DF-4FFC-96F5-1D73A6C4A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xmlns="" id="{F137ED3A-83C1-4A3E-9150-EC747885B40E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56" name="Freeform 458">
                  <a:extLst>
                    <a:ext uri="{FF2B5EF4-FFF2-40B4-BE49-F238E27FC236}">
                      <a16:creationId xmlns:a16="http://schemas.microsoft.com/office/drawing/2014/main" xmlns="" id="{9F1F0E71-728F-41B8-980D-A17B6EA60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xmlns="" id="{DF9AC780-062F-4CB8-878C-7A1802A45442}"/>
                    </a:ext>
                  </a:extLst>
                </p:cNvPr>
                <p:cNvSpPr/>
                <p:nvPr/>
              </p:nvSpPr>
              <p:spPr>
                <a:xfrm>
                  <a:off x="3827127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FBB584F9-312B-4F41-9E45-9D4CE1AA5F9E}"/>
                </a:ext>
              </a:extLst>
            </p:cNvPr>
            <p:cNvSpPr txBox="1"/>
            <p:nvPr/>
          </p:nvSpPr>
          <p:spPr>
            <a:xfrm>
              <a:off x="299720" y="420861"/>
              <a:ext cx="8877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8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연합회</a:t>
              </a:r>
              <a:r>
                <a:rPr lang="ko-KR" altLang="en-US" sz="24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를</a:t>
              </a:r>
              <a:r>
                <a:rPr lang="ko-KR" altLang="en-US" sz="28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ko-KR" altLang="en-US" sz="24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중심으로 전체 공동체를 아우르는 소통과 화합</a:t>
              </a:r>
              <a:r>
                <a:rPr lang="en-US" altLang="ko-KR" sz="24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  <a:r>
                <a:rPr lang="ko-KR" altLang="en-US" sz="24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협력지원 </a:t>
              </a:r>
            </a:p>
          </p:txBody>
        </p:sp>
      </p:grp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xmlns="" id="{7F3A7927-D531-4057-B8A2-F7071040460D}"/>
              </a:ext>
            </a:extLst>
          </p:cNvPr>
          <p:cNvSpPr/>
          <p:nvPr/>
        </p:nvSpPr>
        <p:spPr>
          <a:xfrm>
            <a:off x="4572000" y="1854502"/>
            <a:ext cx="762000" cy="288670"/>
          </a:xfrm>
          <a:custGeom>
            <a:avLst/>
            <a:gdLst>
              <a:gd name="connsiteX0" fmla="*/ 0 w 762000"/>
              <a:gd name="connsiteY0" fmla="*/ 390525 h 390525"/>
              <a:gd name="connsiteX1" fmla="*/ 390525 w 762000"/>
              <a:gd name="connsiteY1" fmla="*/ 0 h 390525"/>
              <a:gd name="connsiteX2" fmla="*/ 762000 w 762000"/>
              <a:gd name="connsiteY2" fmla="*/ 371475 h 390525"/>
              <a:gd name="connsiteX0" fmla="*/ 0 w 762000"/>
              <a:gd name="connsiteY0" fmla="*/ 390554 h 390554"/>
              <a:gd name="connsiteX1" fmla="*/ 390525 w 762000"/>
              <a:gd name="connsiteY1" fmla="*/ 29 h 390554"/>
              <a:gd name="connsiteX2" fmla="*/ 762000 w 762000"/>
              <a:gd name="connsiteY2" fmla="*/ 371504 h 390554"/>
              <a:gd name="connsiteX0" fmla="*/ 0 w 762000"/>
              <a:gd name="connsiteY0" fmla="*/ 390973 h 390973"/>
              <a:gd name="connsiteX1" fmla="*/ 390525 w 762000"/>
              <a:gd name="connsiteY1" fmla="*/ 448 h 390973"/>
              <a:gd name="connsiteX2" fmla="*/ 762000 w 762000"/>
              <a:gd name="connsiteY2" fmla="*/ 371923 h 39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90973">
                <a:moveTo>
                  <a:pt x="0" y="390973"/>
                </a:moveTo>
                <a:cubicBezTo>
                  <a:pt x="130175" y="260798"/>
                  <a:pt x="120650" y="13148"/>
                  <a:pt x="390525" y="448"/>
                </a:cubicBezTo>
                <a:cubicBezTo>
                  <a:pt x="660400" y="-12252"/>
                  <a:pt x="638175" y="248098"/>
                  <a:pt x="762000" y="371923"/>
                </a:cubicBezTo>
              </a:path>
            </a:pathLst>
          </a:custGeom>
          <a:noFill/>
          <a:ln>
            <a:solidFill>
              <a:srgbClr val="B4A7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A6AD2E73-5C2F-4B67-9669-597321CCB049}"/>
              </a:ext>
            </a:extLst>
          </p:cNvPr>
          <p:cNvSpPr/>
          <p:nvPr/>
        </p:nvSpPr>
        <p:spPr>
          <a:xfrm>
            <a:off x="4300959" y="1452634"/>
            <a:ext cx="1265572" cy="811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ko-KR" altLang="en-US" sz="12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53AA4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협력 강화</a:t>
            </a:r>
            <a:endParaRPr lang="ko-KR" altLang="en-US" sz="1200">
              <a:solidFill>
                <a:srgbClr val="553AA4"/>
              </a:solidFill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DDC3FA38-887A-4DFD-9203-CD0D7ACC0D15}"/>
              </a:ext>
            </a:extLst>
          </p:cNvPr>
          <p:cNvGrpSpPr/>
          <p:nvPr/>
        </p:nvGrpSpPr>
        <p:grpSpPr>
          <a:xfrm>
            <a:off x="415925" y="4462275"/>
            <a:ext cx="9074150" cy="1943432"/>
            <a:chOff x="381000" y="3970785"/>
            <a:chExt cx="9144000" cy="1943432"/>
          </a:xfrm>
        </p:grpSpPr>
        <p:sp>
          <p:nvSpPr>
            <p:cNvPr id="31" name="사다리꼴 30">
              <a:extLst>
                <a:ext uri="{FF2B5EF4-FFF2-40B4-BE49-F238E27FC236}">
                  <a16:creationId xmlns:a16="http://schemas.microsoft.com/office/drawing/2014/main" xmlns="" id="{7C61926D-28E0-429D-A8E1-D5E1440CFA6B}"/>
                </a:ext>
              </a:extLst>
            </p:cNvPr>
            <p:cNvSpPr/>
            <p:nvPr/>
          </p:nvSpPr>
          <p:spPr>
            <a:xfrm>
              <a:off x="381000" y="3970785"/>
              <a:ext cx="9144000" cy="946173"/>
            </a:xfrm>
            <a:prstGeom prst="trapezoid">
              <a:avLst>
                <a:gd name="adj" fmla="val 152553"/>
              </a:avLst>
            </a:prstGeom>
            <a:gradFill flip="none" rotWithShape="1">
              <a:gsLst>
                <a:gs pos="36000">
                  <a:schemeClr val="bg1"/>
                </a:gs>
                <a:gs pos="100000">
                  <a:schemeClr val="bg2">
                    <a:lumMod val="9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xmlns="" id="{E6D593A4-712F-4BEF-8CA1-DD9E76D01CBF}"/>
                </a:ext>
              </a:extLst>
            </p:cNvPr>
            <p:cNvSpPr/>
            <p:nvPr/>
          </p:nvSpPr>
          <p:spPr>
            <a:xfrm>
              <a:off x="381000" y="4902485"/>
              <a:ext cx="9144000" cy="477845"/>
            </a:xfrm>
            <a:prstGeom prst="rect">
              <a:avLst/>
            </a:prstGeom>
            <a:solidFill>
              <a:srgbClr val="3E297B"/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20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공모사업 참여  아파트 전체  </a:t>
              </a:r>
              <a:r>
                <a:rPr lang="ko-KR" altLang="en-US" sz="20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어울림 공동체 행사</a:t>
              </a: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xmlns="" id="{55C67BEB-A534-4FEF-BFDA-D7D29B1DC783}"/>
                </a:ext>
              </a:extLst>
            </p:cNvPr>
            <p:cNvSpPr/>
            <p:nvPr/>
          </p:nvSpPr>
          <p:spPr>
            <a:xfrm>
              <a:off x="381000" y="5436372"/>
              <a:ext cx="4536124" cy="477845"/>
            </a:xfrm>
            <a:prstGeom prst="rect">
              <a:avLst/>
            </a:prstGeom>
            <a:solidFill>
              <a:srgbClr val="7C63A9"/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1600" spc="-15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아파트 관련 </a:t>
              </a:r>
              <a:r>
                <a:rPr lang="ko-KR" altLang="en-US" sz="1600" b="1" spc="-15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교육 및 공유마당</a:t>
              </a: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xmlns="" id="{82280C96-729A-4A8C-A8B9-5E292CF1F76E}"/>
                </a:ext>
              </a:extLst>
            </p:cNvPr>
            <p:cNvSpPr/>
            <p:nvPr/>
          </p:nvSpPr>
          <p:spPr>
            <a:xfrm>
              <a:off x="4988876" y="5436372"/>
              <a:ext cx="4536124" cy="477845"/>
            </a:xfrm>
            <a:prstGeom prst="rect">
              <a:avLst/>
            </a:prstGeom>
            <a:solidFill>
              <a:srgbClr val="7C63A9"/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1600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아파트 전체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집합교육</a:t>
              </a:r>
              <a:r>
                <a:rPr lang="ko-KR" altLang="en-US" sz="1600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en-US" altLang="ko-KR" sz="1600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심화교육 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행정지원</a:t>
              </a:r>
            </a:p>
          </p:txBody>
        </p:sp>
      </p:grpSp>
      <p:sp>
        <p:nvSpPr>
          <p:cNvPr id="37" name="타원 36">
            <a:extLst>
              <a:ext uri="{FF2B5EF4-FFF2-40B4-BE49-F238E27FC236}">
                <a16:creationId xmlns:a16="http://schemas.microsoft.com/office/drawing/2014/main" xmlns="" id="{4FA489A3-317D-4C26-AB04-59EB5193208B}"/>
              </a:ext>
            </a:extLst>
          </p:cNvPr>
          <p:cNvSpPr/>
          <p:nvPr/>
        </p:nvSpPr>
        <p:spPr>
          <a:xfrm>
            <a:off x="4707537" y="1837513"/>
            <a:ext cx="2880000" cy="2880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14000"/>
                  <a:lumOff val="86000"/>
                </a:schemeClr>
              </a:gs>
              <a:gs pos="7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none" anchor="ctr">
            <a:noAutofit/>
          </a:bodyPr>
          <a:lstStyle/>
          <a:p>
            <a:pPr algn="ctr"/>
            <a:endParaRPr lang="ko-KR" altLang="en-US" sz="1100" b="1" spc="-6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xmlns="" id="{4BD11681-0217-4FB1-98F8-B37AA09B935E}"/>
              </a:ext>
            </a:extLst>
          </p:cNvPr>
          <p:cNvSpPr/>
          <p:nvPr/>
        </p:nvSpPr>
        <p:spPr>
          <a:xfrm>
            <a:off x="2341889" y="1814653"/>
            <a:ext cx="2880000" cy="2880000"/>
          </a:xfrm>
          <a:prstGeom prst="ellipse">
            <a:avLst/>
          </a:prstGeom>
          <a:gradFill flip="none" rotWithShape="1">
            <a:gsLst>
              <a:gs pos="0">
                <a:srgbClr val="E7E3F3">
                  <a:lumMod val="76000"/>
                  <a:lumOff val="24000"/>
                  <a:alpha val="57000"/>
                </a:srgbClr>
              </a:gs>
              <a:gs pos="93000">
                <a:srgbClr val="E7E3F3">
                  <a:lumMod val="88000"/>
                </a:srgbClr>
              </a:gs>
            </a:gsLst>
            <a:lin ang="8100000" scaled="1"/>
            <a:tileRect/>
          </a:gradFill>
        </p:spPr>
        <p:txBody>
          <a:bodyPr wrap="none" anchor="ctr">
            <a:noAutofit/>
          </a:bodyPr>
          <a:lstStyle/>
          <a:p>
            <a:pPr marL="449580" indent="-449580" algn="ctr" defTabSz="914400">
              <a:lnSpc>
                <a:spcPct val="160000"/>
              </a:lnSpc>
              <a:spcBef>
                <a:spcPct val="2000"/>
              </a:spcBef>
              <a:spcAft>
                <a:spcPct val="0"/>
              </a:spcAft>
              <a:defRPr lang="ko-KR" altLang="en-US"/>
            </a:pPr>
            <a:endParaRPr lang="ko-KR" altLang="en-US" sz="1400" b="1" spc="-6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E15CEC3-894C-41A0-9D48-A0FFED64F2CD}"/>
              </a:ext>
            </a:extLst>
          </p:cNvPr>
          <p:cNvSpPr/>
          <p:nvPr/>
        </p:nvSpPr>
        <p:spPr>
          <a:xfrm>
            <a:off x="3297959" y="2566154"/>
            <a:ext cx="96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민간단체</a:t>
            </a:r>
            <a:endParaRPr lang="en-US" altLang="ko-KR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D1B33342-6190-45B5-AD68-17D8B7FE9173}"/>
              </a:ext>
            </a:extLst>
          </p:cNvPr>
          <p:cNvSpPr/>
          <p:nvPr/>
        </p:nvSpPr>
        <p:spPr>
          <a:xfrm>
            <a:off x="5761855" y="2566154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성동구</a:t>
            </a:r>
            <a:endParaRPr lang="en-US" altLang="ko-KR" b="1" spc="-15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D5F1846-974C-429F-ACFD-72FBAC1B1697}"/>
              </a:ext>
            </a:extLst>
          </p:cNvPr>
          <p:cNvSpPr/>
          <p:nvPr/>
        </p:nvSpPr>
        <p:spPr>
          <a:xfrm>
            <a:off x="4717352" y="3087902"/>
            <a:ext cx="2845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indent="-449580" algn="ctr" defTabSz="914400">
              <a:spcAft>
                <a:spcPts val="600"/>
              </a:spcAft>
              <a:defRPr lang="ko-KR" altLang="en-US"/>
            </a:pPr>
            <a:r>
              <a:rPr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전체아파트</a:t>
            </a:r>
            <a:r>
              <a:rPr lang="ko-KR" altLang="en-US" sz="1400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참여 유도</a:t>
            </a:r>
            <a:endParaRPr lang="en-US" altLang="ko-KR" sz="1400" b="1" spc="-6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84E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49580" indent="-449580" algn="ctr" defTabSz="914400">
              <a:spcAft>
                <a:spcPts val="600"/>
              </a:spcAft>
              <a:defRPr lang="ko-KR" altLang="en-US"/>
            </a:pPr>
            <a:r>
              <a:rPr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공동사업의 </a:t>
            </a:r>
            <a:r>
              <a:rPr lang="ko-KR" altLang="en-US" sz="1400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행정적 지원</a:t>
            </a:r>
            <a:endParaRPr lang="en-US" altLang="ko-KR" sz="1400" b="1" spc="-6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84E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49580" indent="-449580" algn="ctr" defTabSz="914400">
              <a:spcAft>
                <a:spcPts val="600"/>
              </a:spcAft>
              <a:defRPr lang="ko-KR" altLang="en-US"/>
            </a:pPr>
            <a:r>
              <a:rPr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민관</a:t>
            </a:r>
            <a:r>
              <a:rPr lang="ko-KR" altLang="en-US" sz="1400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84E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협력회의 운영</a:t>
            </a:r>
          </a:p>
        </p:txBody>
      </p:sp>
      <p:sp>
        <p:nvSpPr>
          <p:cNvPr id="92" name="Freeform 15">
            <a:extLst>
              <a:ext uri="{FF2B5EF4-FFF2-40B4-BE49-F238E27FC236}">
                <a16:creationId xmlns:a16="http://schemas.microsoft.com/office/drawing/2014/main" xmlns="" id="{030F351D-1BCD-40E6-A572-590BFFB18863}"/>
              </a:ext>
            </a:extLst>
          </p:cNvPr>
          <p:cNvSpPr>
            <a:spLocks noEditPoints="1"/>
          </p:cNvSpPr>
          <p:nvPr/>
        </p:nvSpPr>
        <p:spPr bwMode="auto">
          <a:xfrm>
            <a:off x="3236306" y="4058449"/>
            <a:ext cx="1026920" cy="689715"/>
          </a:xfrm>
          <a:custGeom>
            <a:avLst/>
            <a:gdLst>
              <a:gd name="T0" fmla="*/ 172 w 1160"/>
              <a:gd name="T1" fmla="*/ 192 h 689"/>
              <a:gd name="T2" fmla="*/ 172 w 1160"/>
              <a:gd name="T3" fmla="*/ 250 h 689"/>
              <a:gd name="T4" fmla="*/ 172 w 1160"/>
              <a:gd name="T5" fmla="*/ 393 h 689"/>
              <a:gd name="T6" fmla="*/ 201 w 1160"/>
              <a:gd name="T7" fmla="*/ 510 h 689"/>
              <a:gd name="T8" fmla="*/ 201 w 1160"/>
              <a:gd name="T9" fmla="*/ 595 h 689"/>
              <a:gd name="T10" fmla="*/ 81 w 1160"/>
              <a:gd name="T11" fmla="*/ 566 h 689"/>
              <a:gd name="T12" fmla="*/ 81 w 1160"/>
              <a:gd name="T13" fmla="*/ 510 h 689"/>
              <a:gd name="T14" fmla="*/ 81 w 1160"/>
              <a:gd name="T15" fmla="*/ 364 h 689"/>
              <a:gd name="T16" fmla="*/ 55 w 1160"/>
              <a:gd name="T17" fmla="*/ 250 h 689"/>
              <a:gd name="T18" fmla="*/ 110 w 1160"/>
              <a:gd name="T19" fmla="*/ 624 h 689"/>
              <a:gd name="T20" fmla="*/ 139 w 1160"/>
              <a:gd name="T21" fmla="*/ 510 h 689"/>
              <a:gd name="T22" fmla="*/ 139 w 1160"/>
              <a:gd name="T23" fmla="*/ 452 h 689"/>
              <a:gd name="T24" fmla="*/ 139 w 1160"/>
              <a:gd name="T25" fmla="*/ 309 h 689"/>
              <a:gd name="T26" fmla="*/ 110 w 1160"/>
              <a:gd name="T27" fmla="*/ 192 h 689"/>
              <a:gd name="T28" fmla="*/ 614 w 1160"/>
              <a:gd name="T29" fmla="*/ 689 h 689"/>
              <a:gd name="T30" fmla="*/ 530 w 1160"/>
              <a:gd name="T31" fmla="*/ 595 h 689"/>
              <a:gd name="T32" fmla="*/ 500 w 1160"/>
              <a:gd name="T33" fmla="*/ 481 h 689"/>
              <a:gd name="T34" fmla="*/ 500 w 1160"/>
              <a:gd name="T35" fmla="*/ 393 h 689"/>
              <a:gd name="T36" fmla="*/ 530 w 1160"/>
              <a:gd name="T37" fmla="*/ 279 h 689"/>
              <a:gd name="T38" fmla="*/ 530 w 1160"/>
              <a:gd name="T39" fmla="*/ 221 h 689"/>
              <a:gd name="T40" fmla="*/ 530 w 1160"/>
              <a:gd name="T41" fmla="*/ 78 h 689"/>
              <a:gd name="T42" fmla="*/ 559 w 1160"/>
              <a:gd name="T43" fmla="*/ 540 h 689"/>
              <a:gd name="T44" fmla="*/ 559 w 1160"/>
              <a:gd name="T45" fmla="*/ 452 h 689"/>
              <a:gd name="T46" fmla="*/ 588 w 1160"/>
              <a:gd name="T47" fmla="*/ 338 h 689"/>
              <a:gd name="T48" fmla="*/ 588 w 1160"/>
              <a:gd name="T49" fmla="*/ 279 h 689"/>
              <a:gd name="T50" fmla="*/ 588 w 1160"/>
              <a:gd name="T51" fmla="*/ 136 h 689"/>
              <a:gd name="T52" fmla="*/ 731 w 1160"/>
              <a:gd name="T53" fmla="*/ 107 h 689"/>
              <a:gd name="T54" fmla="*/ 731 w 1160"/>
              <a:gd name="T55" fmla="*/ 192 h 689"/>
              <a:gd name="T56" fmla="*/ 702 w 1160"/>
              <a:gd name="T57" fmla="*/ 309 h 689"/>
              <a:gd name="T58" fmla="*/ 702 w 1160"/>
              <a:gd name="T59" fmla="*/ 364 h 689"/>
              <a:gd name="T60" fmla="*/ 702 w 1160"/>
              <a:gd name="T61" fmla="*/ 510 h 689"/>
              <a:gd name="T62" fmla="*/ 731 w 1160"/>
              <a:gd name="T63" fmla="*/ 624 h 689"/>
              <a:gd name="T64" fmla="*/ 673 w 1160"/>
              <a:gd name="T65" fmla="*/ 136 h 689"/>
              <a:gd name="T66" fmla="*/ 643 w 1160"/>
              <a:gd name="T67" fmla="*/ 250 h 689"/>
              <a:gd name="T68" fmla="*/ 643 w 1160"/>
              <a:gd name="T69" fmla="*/ 309 h 689"/>
              <a:gd name="T70" fmla="*/ 643 w 1160"/>
              <a:gd name="T71" fmla="*/ 452 h 689"/>
              <a:gd name="T72" fmla="*/ 673 w 1160"/>
              <a:gd name="T73" fmla="*/ 566 h 689"/>
              <a:gd name="T74" fmla="*/ 432 w 1160"/>
              <a:gd name="T75" fmla="*/ 689 h 689"/>
              <a:gd name="T76" fmla="*/ 377 w 1160"/>
              <a:gd name="T77" fmla="*/ 279 h 689"/>
              <a:gd name="T78" fmla="*/ 377 w 1160"/>
              <a:gd name="T79" fmla="*/ 338 h 689"/>
              <a:gd name="T80" fmla="*/ 377 w 1160"/>
              <a:gd name="T81" fmla="*/ 481 h 689"/>
              <a:gd name="T82" fmla="*/ 403 w 1160"/>
              <a:gd name="T83" fmla="*/ 595 h 689"/>
              <a:gd name="T84" fmla="*/ 347 w 1160"/>
              <a:gd name="T85" fmla="*/ 279 h 689"/>
              <a:gd name="T86" fmla="*/ 318 w 1160"/>
              <a:gd name="T87" fmla="*/ 393 h 689"/>
              <a:gd name="T88" fmla="*/ 318 w 1160"/>
              <a:gd name="T89" fmla="*/ 452 h 689"/>
              <a:gd name="T90" fmla="*/ 318 w 1160"/>
              <a:gd name="T91" fmla="*/ 595 h 689"/>
              <a:gd name="T92" fmla="*/ 793 w 1160"/>
              <a:gd name="T93" fmla="*/ 250 h 689"/>
              <a:gd name="T94" fmla="*/ 822 w 1160"/>
              <a:gd name="T95" fmla="*/ 566 h 689"/>
              <a:gd name="T96" fmla="*/ 822 w 1160"/>
              <a:gd name="T97" fmla="*/ 481 h 689"/>
              <a:gd name="T98" fmla="*/ 852 w 1160"/>
              <a:gd name="T99" fmla="*/ 364 h 689"/>
              <a:gd name="T100" fmla="*/ 852 w 1160"/>
              <a:gd name="T101" fmla="*/ 309 h 689"/>
              <a:gd name="T102" fmla="*/ 910 w 1160"/>
              <a:gd name="T103" fmla="*/ 510 h 689"/>
              <a:gd name="T104" fmla="*/ 881 w 1160"/>
              <a:gd name="T105" fmla="*/ 393 h 689"/>
              <a:gd name="T106" fmla="*/ 881 w 1160"/>
              <a:gd name="T107" fmla="*/ 309 h 689"/>
              <a:gd name="T108" fmla="*/ 1095 w 1160"/>
              <a:gd name="T109" fmla="*/ 686 h 689"/>
              <a:gd name="T110" fmla="*/ 1030 w 1160"/>
              <a:gd name="T111" fmla="*/ 543 h 689"/>
              <a:gd name="T112" fmla="*/ 1030 w 1160"/>
              <a:gd name="T113" fmla="*/ 491 h 689"/>
              <a:gd name="T114" fmla="*/ 1082 w 1160"/>
              <a:gd name="T115" fmla="*/ 556 h 689"/>
              <a:gd name="T116" fmla="*/ 1056 w 1160"/>
              <a:gd name="T117" fmla="*/ 452 h 689"/>
              <a:gd name="T118" fmla="*/ 1108 w 1160"/>
              <a:gd name="T119" fmla="*/ 595 h 689"/>
              <a:gd name="T120" fmla="*/ 1134 w 1160"/>
              <a:gd name="T121" fmla="*/ 491 h 689"/>
              <a:gd name="T122" fmla="*/ 1134 w 1160"/>
              <a:gd name="T123" fmla="*/ 439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60" h="689">
                <a:moveTo>
                  <a:pt x="152" y="101"/>
                </a:moveTo>
                <a:lnTo>
                  <a:pt x="0" y="133"/>
                </a:lnTo>
                <a:lnTo>
                  <a:pt x="0" y="689"/>
                </a:lnTo>
                <a:lnTo>
                  <a:pt x="247" y="689"/>
                </a:lnTo>
                <a:lnTo>
                  <a:pt x="247" y="146"/>
                </a:lnTo>
                <a:lnTo>
                  <a:pt x="152" y="159"/>
                </a:lnTo>
                <a:lnTo>
                  <a:pt x="152" y="101"/>
                </a:lnTo>
                <a:lnTo>
                  <a:pt x="152" y="101"/>
                </a:lnTo>
                <a:close/>
                <a:moveTo>
                  <a:pt x="172" y="192"/>
                </a:moveTo>
                <a:lnTo>
                  <a:pt x="201" y="192"/>
                </a:lnTo>
                <a:lnTo>
                  <a:pt x="201" y="221"/>
                </a:lnTo>
                <a:lnTo>
                  <a:pt x="172" y="221"/>
                </a:lnTo>
                <a:lnTo>
                  <a:pt x="172" y="192"/>
                </a:lnTo>
                <a:close/>
                <a:moveTo>
                  <a:pt x="172" y="250"/>
                </a:moveTo>
                <a:lnTo>
                  <a:pt x="201" y="250"/>
                </a:lnTo>
                <a:lnTo>
                  <a:pt x="201" y="279"/>
                </a:lnTo>
                <a:lnTo>
                  <a:pt x="172" y="279"/>
                </a:lnTo>
                <a:lnTo>
                  <a:pt x="172" y="250"/>
                </a:lnTo>
                <a:close/>
                <a:moveTo>
                  <a:pt x="172" y="309"/>
                </a:moveTo>
                <a:lnTo>
                  <a:pt x="201" y="309"/>
                </a:lnTo>
                <a:lnTo>
                  <a:pt x="201" y="338"/>
                </a:lnTo>
                <a:lnTo>
                  <a:pt x="172" y="338"/>
                </a:lnTo>
                <a:lnTo>
                  <a:pt x="172" y="309"/>
                </a:lnTo>
                <a:close/>
                <a:moveTo>
                  <a:pt x="172" y="364"/>
                </a:moveTo>
                <a:lnTo>
                  <a:pt x="201" y="364"/>
                </a:lnTo>
                <a:lnTo>
                  <a:pt x="201" y="393"/>
                </a:lnTo>
                <a:lnTo>
                  <a:pt x="172" y="393"/>
                </a:lnTo>
                <a:lnTo>
                  <a:pt x="172" y="364"/>
                </a:lnTo>
                <a:close/>
                <a:moveTo>
                  <a:pt x="172" y="423"/>
                </a:moveTo>
                <a:lnTo>
                  <a:pt x="201" y="423"/>
                </a:lnTo>
                <a:lnTo>
                  <a:pt x="201" y="452"/>
                </a:lnTo>
                <a:lnTo>
                  <a:pt x="172" y="452"/>
                </a:lnTo>
                <a:lnTo>
                  <a:pt x="172" y="423"/>
                </a:lnTo>
                <a:close/>
                <a:moveTo>
                  <a:pt x="172" y="481"/>
                </a:moveTo>
                <a:lnTo>
                  <a:pt x="201" y="481"/>
                </a:lnTo>
                <a:lnTo>
                  <a:pt x="201" y="510"/>
                </a:lnTo>
                <a:lnTo>
                  <a:pt x="172" y="510"/>
                </a:lnTo>
                <a:lnTo>
                  <a:pt x="172" y="481"/>
                </a:lnTo>
                <a:close/>
                <a:moveTo>
                  <a:pt x="172" y="540"/>
                </a:moveTo>
                <a:lnTo>
                  <a:pt x="201" y="540"/>
                </a:lnTo>
                <a:lnTo>
                  <a:pt x="201" y="566"/>
                </a:lnTo>
                <a:lnTo>
                  <a:pt x="172" y="566"/>
                </a:lnTo>
                <a:lnTo>
                  <a:pt x="172" y="540"/>
                </a:lnTo>
                <a:close/>
                <a:moveTo>
                  <a:pt x="172" y="595"/>
                </a:moveTo>
                <a:lnTo>
                  <a:pt x="201" y="595"/>
                </a:lnTo>
                <a:lnTo>
                  <a:pt x="201" y="624"/>
                </a:lnTo>
                <a:lnTo>
                  <a:pt x="172" y="624"/>
                </a:lnTo>
                <a:lnTo>
                  <a:pt x="172" y="595"/>
                </a:lnTo>
                <a:close/>
                <a:moveTo>
                  <a:pt x="81" y="624"/>
                </a:moveTo>
                <a:lnTo>
                  <a:pt x="55" y="624"/>
                </a:lnTo>
                <a:lnTo>
                  <a:pt x="55" y="595"/>
                </a:lnTo>
                <a:lnTo>
                  <a:pt x="81" y="595"/>
                </a:lnTo>
                <a:lnTo>
                  <a:pt x="81" y="624"/>
                </a:lnTo>
                <a:close/>
                <a:moveTo>
                  <a:pt x="81" y="566"/>
                </a:moveTo>
                <a:lnTo>
                  <a:pt x="55" y="566"/>
                </a:lnTo>
                <a:lnTo>
                  <a:pt x="55" y="540"/>
                </a:lnTo>
                <a:lnTo>
                  <a:pt x="81" y="540"/>
                </a:lnTo>
                <a:lnTo>
                  <a:pt x="81" y="566"/>
                </a:lnTo>
                <a:close/>
                <a:moveTo>
                  <a:pt x="81" y="510"/>
                </a:moveTo>
                <a:lnTo>
                  <a:pt x="55" y="510"/>
                </a:lnTo>
                <a:lnTo>
                  <a:pt x="55" y="481"/>
                </a:lnTo>
                <a:lnTo>
                  <a:pt x="81" y="481"/>
                </a:lnTo>
                <a:lnTo>
                  <a:pt x="81" y="510"/>
                </a:lnTo>
                <a:close/>
                <a:moveTo>
                  <a:pt x="81" y="452"/>
                </a:moveTo>
                <a:lnTo>
                  <a:pt x="55" y="452"/>
                </a:lnTo>
                <a:lnTo>
                  <a:pt x="55" y="423"/>
                </a:lnTo>
                <a:lnTo>
                  <a:pt x="81" y="423"/>
                </a:lnTo>
                <a:lnTo>
                  <a:pt x="81" y="452"/>
                </a:lnTo>
                <a:close/>
                <a:moveTo>
                  <a:pt x="81" y="393"/>
                </a:moveTo>
                <a:lnTo>
                  <a:pt x="55" y="393"/>
                </a:lnTo>
                <a:lnTo>
                  <a:pt x="55" y="364"/>
                </a:lnTo>
                <a:lnTo>
                  <a:pt x="81" y="364"/>
                </a:lnTo>
                <a:lnTo>
                  <a:pt x="81" y="393"/>
                </a:lnTo>
                <a:close/>
                <a:moveTo>
                  <a:pt x="81" y="338"/>
                </a:moveTo>
                <a:lnTo>
                  <a:pt x="55" y="338"/>
                </a:lnTo>
                <a:lnTo>
                  <a:pt x="55" y="309"/>
                </a:lnTo>
                <a:lnTo>
                  <a:pt x="81" y="309"/>
                </a:lnTo>
                <a:lnTo>
                  <a:pt x="81" y="338"/>
                </a:lnTo>
                <a:close/>
                <a:moveTo>
                  <a:pt x="81" y="279"/>
                </a:moveTo>
                <a:lnTo>
                  <a:pt x="55" y="279"/>
                </a:lnTo>
                <a:lnTo>
                  <a:pt x="55" y="250"/>
                </a:lnTo>
                <a:lnTo>
                  <a:pt x="81" y="250"/>
                </a:lnTo>
                <a:lnTo>
                  <a:pt x="81" y="279"/>
                </a:lnTo>
                <a:close/>
                <a:moveTo>
                  <a:pt x="81" y="221"/>
                </a:moveTo>
                <a:lnTo>
                  <a:pt x="55" y="221"/>
                </a:lnTo>
                <a:lnTo>
                  <a:pt x="55" y="192"/>
                </a:lnTo>
                <a:lnTo>
                  <a:pt x="81" y="192"/>
                </a:lnTo>
                <a:lnTo>
                  <a:pt x="81" y="221"/>
                </a:lnTo>
                <a:close/>
                <a:moveTo>
                  <a:pt x="139" y="624"/>
                </a:moveTo>
                <a:lnTo>
                  <a:pt x="110" y="624"/>
                </a:lnTo>
                <a:lnTo>
                  <a:pt x="110" y="595"/>
                </a:lnTo>
                <a:lnTo>
                  <a:pt x="139" y="595"/>
                </a:lnTo>
                <a:lnTo>
                  <a:pt x="139" y="624"/>
                </a:lnTo>
                <a:close/>
                <a:moveTo>
                  <a:pt x="139" y="566"/>
                </a:moveTo>
                <a:lnTo>
                  <a:pt x="110" y="566"/>
                </a:lnTo>
                <a:lnTo>
                  <a:pt x="110" y="540"/>
                </a:lnTo>
                <a:lnTo>
                  <a:pt x="139" y="540"/>
                </a:lnTo>
                <a:lnTo>
                  <a:pt x="139" y="566"/>
                </a:lnTo>
                <a:close/>
                <a:moveTo>
                  <a:pt x="139" y="510"/>
                </a:moveTo>
                <a:lnTo>
                  <a:pt x="110" y="510"/>
                </a:lnTo>
                <a:lnTo>
                  <a:pt x="110" y="481"/>
                </a:lnTo>
                <a:lnTo>
                  <a:pt x="139" y="481"/>
                </a:lnTo>
                <a:lnTo>
                  <a:pt x="139" y="510"/>
                </a:lnTo>
                <a:close/>
                <a:moveTo>
                  <a:pt x="139" y="452"/>
                </a:moveTo>
                <a:lnTo>
                  <a:pt x="110" y="452"/>
                </a:lnTo>
                <a:lnTo>
                  <a:pt x="110" y="423"/>
                </a:lnTo>
                <a:lnTo>
                  <a:pt x="139" y="423"/>
                </a:lnTo>
                <a:lnTo>
                  <a:pt x="139" y="452"/>
                </a:lnTo>
                <a:close/>
                <a:moveTo>
                  <a:pt x="139" y="393"/>
                </a:moveTo>
                <a:lnTo>
                  <a:pt x="110" y="393"/>
                </a:lnTo>
                <a:lnTo>
                  <a:pt x="110" y="364"/>
                </a:lnTo>
                <a:lnTo>
                  <a:pt x="139" y="364"/>
                </a:lnTo>
                <a:lnTo>
                  <a:pt x="139" y="393"/>
                </a:lnTo>
                <a:close/>
                <a:moveTo>
                  <a:pt x="139" y="338"/>
                </a:moveTo>
                <a:lnTo>
                  <a:pt x="110" y="338"/>
                </a:lnTo>
                <a:lnTo>
                  <a:pt x="110" y="309"/>
                </a:lnTo>
                <a:lnTo>
                  <a:pt x="139" y="309"/>
                </a:lnTo>
                <a:lnTo>
                  <a:pt x="139" y="338"/>
                </a:lnTo>
                <a:close/>
                <a:moveTo>
                  <a:pt x="139" y="279"/>
                </a:moveTo>
                <a:lnTo>
                  <a:pt x="110" y="279"/>
                </a:lnTo>
                <a:lnTo>
                  <a:pt x="110" y="250"/>
                </a:lnTo>
                <a:lnTo>
                  <a:pt x="139" y="250"/>
                </a:lnTo>
                <a:lnTo>
                  <a:pt x="139" y="279"/>
                </a:lnTo>
                <a:close/>
                <a:moveTo>
                  <a:pt x="139" y="221"/>
                </a:moveTo>
                <a:lnTo>
                  <a:pt x="110" y="221"/>
                </a:lnTo>
                <a:lnTo>
                  <a:pt x="110" y="192"/>
                </a:lnTo>
                <a:lnTo>
                  <a:pt x="139" y="192"/>
                </a:lnTo>
                <a:lnTo>
                  <a:pt x="139" y="221"/>
                </a:lnTo>
                <a:close/>
                <a:moveTo>
                  <a:pt x="614" y="0"/>
                </a:moveTo>
                <a:lnTo>
                  <a:pt x="614" y="0"/>
                </a:lnTo>
                <a:lnTo>
                  <a:pt x="614" y="0"/>
                </a:lnTo>
                <a:lnTo>
                  <a:pt x="614" y="0"/>
                </a:lnTo>
                <a:lnTo>
                  <a:pt x="471" y="49"/>
                </a:lnTo>
                <a:lnTo>
                  <a:pt x="471" y="689"/>
                </a:lnTo>
                <a:lnTo>
                  <a:pt x="614" y="689"/>
                </a:lnTo>
                <a:lnTo>
                  <a:pt x="614" y="689"/>
                </a:lnTo>
                <a:lnTo>
                  <a:pt x="757" y="689"/>
                </a:lnTo>
                <a:lnTo>
                  <a:pt x="757" y="49"/>
                </a:lnTo>
                <a:lnTo>
                  <a:pt x="614" y="0"/>
                </a:lnTo>
                <a:lnTo>
                  <a:pt x="614" y="0"/>
                </a:lnTo>
                <a:close/>
                <a:moveTo>
                  <a:pt x="530" y="624"/>
                </a:moveTo>
                <a:lnTo>
                  <a:pt x="500" y="624"/>
                </a:lnTo>
                <a:lnTo>
                  <a:pt x="500" y="595"/>
                </a:lnTo>
                <a:lnTo>
                  <a:pt x="530" y="595"/>
                </a:lnTo>
                <a:lnTo>
                  <a:pt x="530" y="624"/>
                </a:lnTo>
                <a:close/>
                <a:moveTo>
                  <a:pt x="530" y="566"/>
                </a:moveTo>
                <a:lnTo>
                  <a:pt x="500" y="566"/>
                </a:lnTo>
                <a:lnTo>
                  <a:pt x="500" y="540"/>
                </a:lnTo>
                <a:lnTo>
                  <a:pt x="530" y="540"/>
                </a:lnTo>
                <a:lnTo>
                  <a:pt x="530" y="566"/>
                </a:lnTo>
                <a:close/>
                <a:moveTo>
                  <a:pt x="530" y="510"/>
                </a:moveTo>
                <a:lnTo>
                  <a:pt x="500" y="510"/>
                </a:lnTo>
                <a:lnTo>
                  <a:pt x="500" y="481"/>
                </a:lnTo>
                <a:lnTo>
                  <a:pt x="530" y="481"/>
                </a:lnTo>
                <a:lnTo>
                  <a:pt x="530" y="510"/>
                </a:lnTo>
                <a:close/>
                <a:moveTo>
                  <a:pt x="530" y="452"/>
                </a:moveTo>
                <a:lnTo>
                  <a:pt x="500" y="452"/>
                </a:lnTo>
                <a:lnTo>
                  <a:pt x="500" y="423"/>
                </a:lnTo>
                <a:lnTo>
                  <a:pt x="530" y="423"/>
                </a:lnTo>
                <a:lnTo>
                  <a:pt x="530" y="452"/>
                </a:lnTo>
                <a:close/>
                <a:moveTo>
                  <a:pt x="530" y="393"/>
                </a:moveTo>
                <a:lnTo>
                  <a:pt x="500" y="393"/>
                </a:lnTo>
                <a:lnTo>
                  <a:pt x="500" y="364"/>
                </a:lnTo>
                <a:lnTo>
                  <a:pt x="530" y="364"/>
                </a:lnTo>
                <a:lnTo>
                  <a:pt x="530" y="393"/>
                </a:lnTo>
                <a:close/>
                <a:moveTo>
                  <a:pt x="530" y="338"/>
                </a:moveTo>
                <a:lnTo>
                  <a:pt x="500" y="338"/>
                </a:lnTo>
                <a:lnTo>
                  <a:pt x="500" y="309"/>
                </a:lnTo>
                <a:lnTo>
                  <a:pt x="530" y="309"/>
                </a:lnTo>
                <a:lnTo>
                  <a:pt x="530" y="338"/>
                </a:lnTo>
                <a:close/>
                <a:moveTo>
                  <a:pt x="530" y="279"/>
                </a:moveTo>
                <a:lnTo>
                  <a:pt x="500" y="279"/>
                </a:lnTo>
                <a:lnTo>
                  <a:pt x="500" y="250"/>
                </a:lnTo>
                <a:lnTo>
                  <a:pt x="530" y="250"/>
                </a:lnTo>
                <a:lnTo>
                  <a:pt x="530" y="279"/>
                </a:lnTo>
                <a:close/>
                <a:moveTo>
                  <a:pt x="530" y="221"/>
                </a:moveTo>
                <a:lnTo>
                  <a:pt x="500" y="221"/>
                </a:lnTo>
                <a:lnTo>
                  <a:pt x="500" y="192"/>
                </a:lnTo>
                <a:lnTo>
                  <a:pt x="530" y="192"/>
                </a:lnTo>
                <a:lnTo>
                  <a:pt x="530" y="221"/>
                </a:lnTo>
                <a:close/>
                <a:moveTo>
                  <a:pt x="530" y="162"/>
                </a:moveTo>
                <a:lnTo>
                  <a:pt x="500" y="162"/>
                </a:lnTo>
                <a:lnTo>
                  <a:pt x="500" y="136"/>
                </a:lnTo>
                <a:lnTo>
                  <a:pt x="530" y="136"/>
                </a:lnTo>
                <a:lnTo>
                  <a:pt x="530" y="162"/>
                </a:lnTo>
                <a:close/>
                <a:moveTo>
                  <a:pt x="530" y="107"/>
                </a:moveTo>
                <a:lnTo>
                  <a:pt x="500" y="107"/>
                </a:lnTo>
                <a:lnTo>
                  <a:pt x="500" y="78"/>
                </a:lnTo>
                <a:lnTo>
                  <a:pt x="530" y="78"/>
                </a:lnTo>
                <a:lnTo>
                  <a:pt x="530" y="107"/>
                </a:lnTo>
                <a:close/>
                <a:moveTo>
                  <a:pt x="588" y="624"/>
                </a:moveTo>
                <a:lnTo>
                  <a:pt x="559" y="624"/>
                </a:lnTo>
                <a:lnTo>
                  <a:pt x="559" y="595"/>
                </a:lnTo>
                <a:lnTo>
                  <a:pt x="588" y="595"/>
                </a:lnTo>
                <a:lnTo>
                  <a:pt x="588" y="624"/>
                </a:lnTo>
                <a:close/>
                <a:moveTo>
                  <a:pt x="588" y="566"/>
                </a:moveTo>
                <a:lnTo>
                  <a:pt x="559" y="566"/>
                </a:lnTo>
                <a:lnTo>
                  <a:pt x="559" y="540"/>
                </a:lnTo>
                <a:lnTo>
                  <a:pt x="588" y="540"/>
                </a:lnTo>
                <a:lnTo>
                  <a:pt x="588" y="566"/>
                </a:lnTo>
                <a:close/>
                <a:moveTo>
                  <a:pt x="588" y="510"/>
                </a:moveTo>
                <a:lnTo>
                  <a:pt x="559" y="510"/>
                </a:lnTo>
                <a:lnTo>
                  <a:pt x="559" y="481"/>
                </a:lnTo>
                <a:lnTo>
                  <a:pt x="588" y="481"/>
                </a:lnTo>
                <a:lnTo>
                  <a:pt x="588" y="510"/>
                </a:lnTo>
                <a:close/>
                <a:moveTo>
                  <a:pt x="588" y="452"/>
                </a:moveTo>
                <a:lnTo>
                  <a:pt x="559" y="452"/>
                </a:lnTo>
                <a:lnTo>
                  <a:pt x="559" y="423"/>
                </a:lnTo>
                <a:lnTo>
                  <a:pt x="588" y="423"/>
                </a:lnTo>
                <a:lnTo>
                  <a:pt x="588" y="452"/>
                </a:lnTo>
                <a:close/>
                <a:moveTo>
                  <a:pt x="588" y="393"/>
                </a:moveTo>
                <a:lnTo>
                  <a:pt x="559" y="393"/>
                </a:lnTo>
                <a:lnTo>
                  <a:pt x="559" y="364"/>
                </a:lnTo>
                <a:lnTo>
                  <a:pt x="588" y="364"/>
                </a:lnTo>
                <a:lnTo>
                  <a:pt x="588" y="393"/>
                </a:lnTo>
                <a:close/>
                <a:moveTo>
                  <a:pt x="588" y="338"/>
                </a:moveTo>
                <a:lnTo>
                  <a:pt x="559" y="338"/>
                </a:lnTo>
                <a:lnTo>
                  <a:pt x="559" y="309"/>
                </a:lnTo>
                <a:lnTo>
                  <a:pt x="588" y="309"/>
                </a:lnTo>
                <a:lnTo>
                  <a:pt x="588" y="338"/>
                </a:lnTo>
                <a:close/>
                <a:moveTo>
                  <a:pt x="588" y="279"/>
                </a:moveTo>
                <a:lnTo>
                  <a:pt x="559" y="279"/>
                </a:lnTo>
                <a:lnTo>
                  <a:pt x="559" y="250"/>
                </a:lnTo>
                <a:lnTo>
                  <a:pt x="588" y="250"/>
                </a:lnTo>
                <a:lnTo>
                  <a:pt x="588" y="279"/>
                </a:lnTo>
                <a:close/>
                <a:moveTo>
                  <a:pt x="588" y="221"/>
                </a:moveTo>
                <a:lnTo>
                  <a:pt x="559" y="221"/>
                </a:lnTo>
                <a:lnTo>
                  <a:pt x="559" y="192"/>
                </a:lnTo>
                <a:lnTo>
                  <a:pt x="588" y="192"/>
                </a:lnTo>
                <a:lnTo>
                  <a:pt x="588" y="221"/>
                </a:lnTo>
                <a:close/>
                <a:moveTo>
                  <a:pt x="588" y="162"/>
                </a:moveTo>
                <a:lnTo>
                  <a:pt x="559" y="162"/>
                </a:lnTo>
                <a:lnTo>
                  <a:pt x="559" y="136"/>
                </a:lnTo>
                <a:lnTo>
                  <a:pt x="588" y="136"/>
                </a:lnTo>
                <a:lnTo>
                  <a:pt x="588" y="162"/>
                </a:lnTo>
                <a:close/>
                <a:moveTo>
                  <a:pt x="588" y="107"/>
                </a:moveTo>
                <a:lnTo>
                  <a:pt x="559" y="107"/>
                </a:lnTo>
                <a:lnTo>
                  <a:pt x="559" y="78"/>
                </a:lnTo>
                <a:lnTo>
                  <a:pt x="588" y="78"/>
                </a:lnTo>
                <a:lnTo>
                  <a:pt x="588" y="107"/>
                </a:lnTo>
                <a:close/>
                <a:moveTo>
                  <a:pt x="702" y="78"/>
                </a:moveTo>
                <a:lnTo>
                  <a:pt x="731" y="78"/>
                </a:lnTo>
                <a:lnTo>
                  <a:pt x="731" y="107"/>
                </a:lnTo>
                <a:lnTo>
                  <a:pt x="702" y="107"/>
                </a:lnTo>
                <a:lnTo>
                  <a:pt x="702" y="78"/>
                </a:lnTo>
                <a:close/>
                <a:moveTo>
                  <a:pt x="702" y="136"/>
                </a:moveTo>
                <a:lnTo>
                  <a:pt x="731" y="136"/>
                </a:lnTo>
                <a:lnTo>
                  <a:pt x="731" y="162"/>
                </a:lnTo>
                <a:lnTo>
                  <a:pt x="702" y="162"/>
                </a:lnTo>
                <a:lnTo>
                  <a:pt x="702" y="136"/>
                </a:lnTo>
                <a:close/>
                <a:moveTo>
                  <a:pt x="702" y="192"/>
                </a:moveTo>
                <a:lnTo>
                  <a:pt x="731" y="192"/>
                </a:lnTo>
                <a:lnTo>
                  <a:pt x="731" y="221"/>
                </a:lnTo>
                <a:lnTo>
                  <a:pt x="702" y="221"/>
                </a:lnTo>
                <a:lnTo>
                  <a:pt x="702" y="192"/>
                </a:lnTo>
                <a:close/>
                <a:moveTo>
                  <a:pt x="702" y="250"/>
                </a:moveTo>
                <a:lnTo>
                  <a:pt x="731" y="250"/>
                </a:lnTo>
                <a:lnTo>
                  <a:pt x="731" y="279"/>
                </a:lnTo>
                <a:lnTo>
                  <a:pt x="702" y="279"/>
                </a:lnTo>
                <a:lnTo>
                  <a:pt x="702" y="250"/>
                </a:lnTo>
                <a:close/>
                <a:moveTo>
                  <a:pt x="702" y="309"/>
                </a:moveTo>
                <a:lnTo>
                  <a:pt x="731" y="309"/>
                </a:lnTo>
                <a:lnTo>
                  <a:pt x="731" y="338"/>
                </a:lnTo>
                <a:lnTo>
                  <a:pt x="702" y="338"/>
                </a:lnTo>
                <a:lnTo>
                  <a:pt x="702" y="309"/>
                </a:lnTo>
                <a:close/>
                <a:moveTo>
                  <a:pt x="702" y="364"/>
                </a:moveTo>
                <a:lnTo>
                  <a:pt x="731" y="364"/>
                </a:lnTo>
                <a:lnTo>
                  <a:pt x="731" y="393"/>
                </a:lnTo>
                <a:lnTo>
                  <a:pt x="702" y="393"/>
                </a:lnTo>
                <a:lnTo>
                  <a:pt x="702" y="364"/>
                </a:lnTo>
                <a:close/>
                <a:moveTo>
                  <a:pt x="702" y="423"/>
                </a:moveTo>
                <a:lnTo>
                  <a:pt x="731" y="423"/>
                </a:lnTo>
                <a:lnTo>
                  <a:pt x="731" y="452"/>
                </a:lnTo>
                <a:lnTo>
                  <a:pt x="702" y="452"/>
                </a:lnTo>
                <a:lnTo>
                  <a:pt x="702" y="423"/>
                </a:lnTo>
                <a:close/>
                <a:moveTo>
                  <a:pt x="702" y="481"/>
                </a:moveTo>
                <a:lnTo>
                  <a:pt x="731" y="481"/>
                </a:lnTo>
                <a:lnTo>
                  <a:pt x="731" y="510"/>
                </a:lnTo>
                <a:lnTo>
                  <a:pt x="702" y="510"/>
                </a:lnTo>
                <a:lnTo>
                  <a:pt x="702" y="481"/>
                </a:lnTo>
                <a:close/>
                <a:moveTo>
                  <a:pt x="702" y="540"/>
                </a:moveTo>
                <a:lnTo>
                  <a:pt x="731" y="540"/>
                </a:lnTo>
                <a:lnTo>
                  <a:pt x="731" y="566"/>
                </a:lnTo>
                <a:lnTo>
                  <a:pt x="702" y="566"/>
                </a:lnTo>
                <a:lnTo>
                  <a:pt x="702" y="540"/>
                </a:lnTo>
                <a:close/>
                <a:moveTo>
                  <a:pt x="702" y="595"/>
                </a:moveTo>
                <a:lnTo>
                  <a:pt x="731" y="595"/>
                </a:lnTo>
                <a:lnTo>
                  <a:pt x="731" y="624"/>
                </a:lnTo>
                <a:lnTo>
                  <a:pt x="702" y="624"/>
                </a:lnTo>
                <a:lnTo>
                  <a:pt x="702" y="595"/>
                </a:lnTo>
                <a:close/>
                <a:moveTo>
                  <a:pt x="643" y="78"/>
                </a:moveTo>
                <a:lnTo>
                  <a:pt x="673" y="78"/>
                </a:lnTo>
                <a:lnTo>
                  <a:pt x="673" y="107"/>
                </a:lnTo>
                <a:lnTo>
                  <a:pt x="643" y="107"/>
                </a:lnTo>
                <a:lnTo>
                  <a:pt x="643" y="78"/>
                </a:lnTo>
                <a:close/>
                <a:moveTo>
                  <a:pt x="643" y="136"/>
                </a:moveTo>
                <a:lnTo>
                  <a:pt x="673" y="136"/>
                </a:lnTo>
                <a:lnTo>
                  <a:pt x="673" y="162"/>
                </a:lnTo>
                <a:lnTo>
                  <a:pt x="643" y="162"/>
                </a:lnTo>
                <a:lnTo>
                  <a:pt x="643" y="136"/>
                </a:lnTo>
                <a:close/>
                <a:moveTo>
                  <a:pt x="643" y="192"/>
                </a:moveTo>
                <a:lnTo>
                  <a:pt x="673" y="192"/>
                </a:lnTo>
                <a:lnTo>
                  <a:pt x="673" y="221"/>
                </a:lnTo>
                <a:lnTo>
                  <a:pt x="643" y="221"/>
                </a:lnTo>
                <a:lnTo>
                  <a:pt x="643" y="192"/>
                </a:lnTo>
                <a:close/>
                <a:moveTo>
                  <a:pt x="643" y="250"/>
                </a:moveTo>
                <a:lnTo>
                  <a:pt x="673" y="250"/>
                </a:lnTo>
                <a:lnTo>
                  <a:pt x="673" y="279"/>
                </a:lnTo>
                <a:lnTo>
                  <a:pt x="643" y="279"/>
                </a:lnTo>
                <a:lnTo>
                  <a:pt x="643" y="250"/>
                </a:lnTo>
                <a:close/>
                <a:moveTo>
                  <a:pt x="643" y="309"/>
                </a:moveTo>
                <a:lnTo>
                  <a:pt x="673" y="309"/>
                </a:lnTo>
                <a:lnTo>
                  <a:pt x="673" y="338"/>
                </a:lnTo>
                <a:lnTo>
                  <a:pt x="643" y="338"/>
                </a:lnTo>
                <a:lnTo>
                  <a:pt x="643" y="309"/>
                </a:lnTo>
                <a:close/>
                <a:moveTo>
                  <a:pt x="643" y="364"/>
                </a:moveTo>
                <a:lnTo>
                  <a:pt x="673" y="364"/>
                </a:lnTo>
                <a:lnTo>
                  <a:pt x="673" y="393"/>
                </a:lnTo>
                <a:lnTo>
                  <a:pt x="643" y="393"/>
                </a:lnTo>
                <a:lnTo>
                  <a:pt x="643" y="364"/>
                </a:lnTo>
                <a:close/>
                <a:moveTo>
                  <a:pt x="643" y="423"/>
                </a:moveTo>
                <a:lnTo>
                  <a:pt x="673" y="423"/>
                </a:lnTo>
                <a:lnTo>
                  <a:pt x="673" y="452"/>
                </a:lnTo>
                <a:lnTo>
                  <a:pt x="643" y="452"/>
                </a:lnTo>
                <a:lnTo>
                  <a:pt x="643" y="423"/>
                </a:lnTo>
                <a:close/>
                <a:moveTo>
                  <a:pt x="643" y="481"/>
                </a:moveTo>
                <a:lnTo>
                  <a:pt x="673" y="481"/>
                </a:lnTo>
                <a:lnTo>
                  <a:pt x="673" y="510"/>
                </a:lnTo>
                <a:lnTo>
                  <a:pt x="643" y="510"/>
                </a:lnTo>
                <a:lnTo>
                  <a:pt x="643" y="481"/>
                </a:lnTo>
                <a:close/>
                <a:moveTo>
                  <a:pt x="643" y="540"/>
                </a:moveTo>
                <a:lnTo>
                  <a:pt x="673" y="540"/>
                </a:lnTo>
                <a:lnTo>
                  <a:pt x="673" y="566"/>
                </a:lnTo>
                <a:lnTo>
                  <a:pt x="643" y="566"/>
                </a:lnTo>
                <a:lnTo>
                  <a:pt x="643" y="540"/>
                </a:lnTo>
                <a:close/>
                <a:moveTo>
                  <a:pt x="643" y="595"/>
                </a:moveTo>
                <a:lnTo>
                  <a:pt x="673" y="595"/>
                </a:lnTo>
                <a:lnTo>
                  <a:pt x="673" y="624"/>
                </a:lnTo>
                <a:lnTo>
                  <a:pt x="643" y="624"/>
                </a:lnTo>
                <a:lnTo>
                  <a:pt x="643" y="595"/>
                </a:lnTo>
                <a:close/>
                <a:moveTo>
                  <a:pt x="289" y="689"/>
                </a:moveTo>
                <a:lnTo>
                  <a:pt x="432" y="689"/>
                </a:lnTo>
                <a:lnTo>
                  <a:pt x="432" y="192"/>
                </a:lnTo>
                <a:lnTo>
                  <a:pt x="289" y="192"/>
                </a:lnTo>
                <a:lnTo>
                  <a:pt x="289" y="689"/>
                </a:lnTo>
                <a:close/>
                <a:moveTo>
                  <a:pt x="377" y="221"/>
                </a:moveTo>
                <a:lnTo>
                  <a:pt x="403" y="221"/>
                </a:lnTo>
                <a:lnTo>
                  <a:pt x="403" y="250"/>
                </a:lnTo>
                <a:lnTo>
                  <a:pt x="377" y="250"/>
                </a:lnTo>
                <a:lnTo>
                  <a:pt x="377" y="221"/>
                </a:lnTo>
                <a:close/>
                <a:moveTo>
                  <a:pt x="377" y="279"/>
                </a:moveTo>
                <a:lnTo>
                  <a:pt x="403" y="279"/>
                </a:lnTo>
                <a:lnTo>
                  <a:pt x="403" y="309"/>
                </a:lnTo>
                <a:lnTo>
                  <a:pt x="377" y="309"/>
                </a:lnTo>
                <a:lnTo>
                  <a:pt x="377" y="279"/>
                </a:lnTo>
                <a:close/>
                <a:moveTo>
                  <a:pt x="377" y="338"/>
                </a:moveTo>
                <a:lnTo>
                  <a:pt x="403" y="338"/>
                </a:lnTo>
                <a:lnTo>
                  <a:pt x="403" y="364"/>
                </a:lnTo>
                <a:lnTo>
                  <a:pt x="377" y="364"/>
                </a:lnTo>
                <a:lnTo>
                  <a:pt x="377" y="338"/>
                </a:lnTo>
                <a:close/>
                <a:moveTo>
                  <a:pt x="377" y="393"/>
                </a:moveTo>
                <a:lnTo>
                  <a:pt x="403" y="393"/>
                </a:lnTo>
                <a:lnTo>
                  <a:pt x="403" y="423"/>
                </a:lnTo>
                <a:lnTo>
                  <a:pt x="377" y="423"/>
                </a:lnTo>
                <a:lnTo>
                  <a:pt x="377" y="393"/>
                </a:lnTo>
                <a:close/>
                <a:moveTo>
                  <a:pt x="377" y="452"/>
                </a:moveTo>
                <a:lnTo>
                  <a:pt x="403" y="452"/>
                </a:lnTo>
                <a:lnTo>
                  <a:pt x="403" y="481"/>
                </a:lnTo>
                <a:lnTo>
                  <a:pt x="377" y="481"/>
                </a:lnTo>
                <a:lnTo>
                  <a:pt x="377" y="452"/>
                </a:lnTo>
                <a:close/>
                <a:moveTo>
                  <a:pt x="377" y="510"/>
                </a:moveTo>
                <a:lnTo>
                  <a:pt x="403" y="510"/>
                </a:lnTo>
                <a:lnTo>
                  <a:pt x="403" y="540"/>
                </a:lnTo>
                <a:lnTo>
                  <a:pt x="377" y="540"/>
                </a:lnTo>
                <a:lnTo>
                  <a:pt x="377" y="510"/>
                </a:lnTo>
                <a:close/>
                <a:moveTo>
                  <a:pt x="377" y="566"/>
                </a:moveTo>
                <a:lnTo>
                  <a:pt x="403" y="566"/>
                </a:lnTo>
                <a:lnTo>
                  <a:pt x="403" y="595"/>
                </a:lnTo>
                <a:lnTo>
                  <a:pt x="377" y="595"/>
                </a:lnTo>
                <a:lnTo>
                  <a:pt x="377" y="566"/>
                </a:lnTo>
                <a:close/>
                <a:moveTo>
                  <a:pt x="318" y="221"/>
                </a:moveTo>
                <a:lnTo>
                  <a:pt x="347" y="221"/>
                </a:lnTo>
                <a:lnTo>
                  <a:pt x="347" y="250"/>
                </a:lnTo>
                <a:lnTo>
                  <a:pt x="318" y="250"/>
                </a:lnTo>
                <a:lnTo>
                  <a:pt x="318" y="221"/>
                </a:lnTo>
                <a:close/>
                <a:moveTo>
                  <a:pt x="318" y="279"/>
                </a:moveTo>
                <a:lnTo>
                  <a:pt x="347" y="279"/>
                </a:lnTo>
                <a:lnTo>
                  <a:pt x="347" y="309"/>
                </a:lnTo>
                <a:lnTo>
                  <a:pt x="318" y="309"/>
                </a:lnTo>
                <a:lnTo>
                  <a:pt x="318" y="279"/>
                </a:lnTo>
                <a:close/>
                <a:moveTo>
                  <a:pt x="318" y="338"/>
                </a:moveTo>
                <a:lnTo>
                  <a:pt x="347" y="338"/>
                </a:lnTo>
                <a:lnTo>
                  <a:pt x="347" y="364"/>
                </a:lnTo>
                <a:lnTo>
                  <a:pt x="318" y="364"/>
                </a:lnTo>
                <a:lnTo>
                  <a:pt x="318" y="338"/>
                </a:lnTo>
                <a:close/>
                <a:moveTo>
                  <a:pt x="318" y="393"/>
                </a:moveTo>
                <a:lnTo>
                  <a:pt x="347" y="393"/>
                </a:lnTo>
                <a:lnTo>
                  <a:pt x="347" y="423"/>
                </a:lnTo>
                <a:lnTo>
                  <a:pt x="318" y="423"/>
                </a:lnTo>
                <a:lnTo>
                  <a:pt x="318" y="393"/>
                </a:lnTo>
                <a:close/>
                <a:moveTo>
                  <a:pt x="318" y="452"/>
                </a:moveTo>
                <a:lnTo>
                  <a:pt x="347" y="452"/>
                </a:lnTo>
                <a:lnTo>
                  <a:pt x="347" y="481"/>
                </a:lnTo>
                <a:lnTo>
                  <a:pt x="318" y="481"/>
                </a:lnTo>
                <a:lnTo>
                  <a:pt x="318" y="452"/>
                </a:lnTo>
                <a:close/>
                <a:moveTo>
                  <a:pt x="318" y="510"/>
                </a:moveTo>
                <a:lnTo>
                  <a:pt x="347" y="510"/>
                </a:lnTo>
                <a:lnTo>
                  <a:pt x="347" y="540"/>
                </a:lnTo>
                <a:lnTo>
                  <a:pt x="318" y="540"/>
                </a:lnTo>
                <a:lnTo>
                  <a:pt x="318" y="510"/>
                </a:lnTo>
                <a:close/>
                <a:moveTo>
                  <a:pt x="318" y="566"/>
                </a:moveTo>
                <a:lnTo>
                  <a:pt x="347" y="566"/>
                </a:lnTo>
                <a:lnTo>
                  <a:pt x="347" y="595"/>
                </a:lnTo>
                <a:lnTo>
                  <a:pt x="318" y="595"/>
                </a:lnTo>
                <a:lnTo>
                  <a:pt x="318" y="566"/>
                </a:lnTo>
                <a:close/>
                <a:moveTo>
                  <a:pt x="910" y="221"/>
                </a:moveTo>
                <a:lnTo>
                  <a:pt x="881" y="221"/>
                </a:lnTo>
                <a:lnTo>
                  <a:pt x="881" y="250"/>
                </a:lnTo>
                <a:lnTo>
                  <a:pt x="852" y="250"/>
                </a:lnTo>
                <a:lnTo>
                  <a:pt x="852" y="221"/>
                </a:lnTo>
                <a:lnTo>
                  <a:pt x="822" y="221"/>
                </a:lnTo>
                <a:lnTo>
                  <a:pt x="822" y="250"/>
                </a:lnTo>
                <a:lnTo>
                  <a:pt x="793" y="250"/>
                </a:lnTo>
                <a:lnTo>
                  <a:pt x="793" y="689"/>
                </a:lnTo>
                <a:lnTo>
                  <a:pt x="939" y="689"/>
                </a:lnTo>
                <a:lnTo>
                  <a:pt x="939" y="250"/>
                </a:lnTo>
                <a:lnTo>
                  <a:pt x="910" y="250"/>
                </a:lnTo>
                <a:lnTo>
                  <a:pt x="910" y="221"/>
                </a:lnTo>
                <a:lnTo>
                  <a:pt x="910" y="221"/>
                </a:lnTo>
                <a:close/>
                <a:moveTo>
                  <a:pt x="852" y="595"/>
                </a:moveTo>
                <a:lnTo>
                  <a:pt x="822" y="595"/>
                </a:lnTo>
                <a:lnTo>
                  <a:pt x="822" y="566"/>
                </a:lnTo>
                <a:lnTo>
                  <a:pt x="852" y="566"/>
                </a:lnTo>
                <a:lnTo>
                  <a:pt x="852" y="595"/>
                </a:lnTo>
                <a:close/>
                <a:moveTo>
                  <a:pt x="852" y="540"/>
                </a:moveTo>
                <a:lnTo>
                  <a:pt x="822" y="540"/>
                </a:lnTo>
                <a:lnTo>
                  <a:pt x="822" y="510"/>
                </a:lnTo>
                <a:lnTo>
                  <a:pt x="852" y="510"/>
                </a:lnTo>
                <a:lnTo>
                  <a:pt x="852" y="540"/>
                </a:lnTo>
                <a:close/>
                <a:moveTo>
                  <a:pt x="852" y="481"/>
                </a:moveTo>
                <a:lnTo>
                  <a:pt x="822" y="481"/>
                </a:lnTo>
                <a:lnTo>
                  <a:pt x="822" y="452"/>
                </a:lnTo>
                <a:lnTo>
                  <a:pt x="852" y="452"/>
                </a:lnTo>
                <a:lnTo>
                  <a:pt x="852" y="481"/>
                </a:lnTo>
                <a:close/>
                <a:moveTo>
                  <a:pt x="852" y="423"/>
                </a:moveTo>
                <a:lnTo>
                  <a:pt x="822" y="423"/>
                </a:lnTo>
                <a:lnTo>
                  <a:pt x="822" y="393"/>
                </a:lnTo>
                <a:lnTo>
                  <a:pt x="852" y="393"/>
                </a:lnTo>
                <a:lnTo>
                  <a:pt x="852" y="423"/>
                </a:lnTo>
                <a:close/>
                <a:moveTo>
                  <a:pt x="852" y="364"/>
                </a:moveTo>
                <a:lnTo>
                  <a:pt x="822" y="364"/>
                </a:lnTo>
                <a:lnTo>
                  <a:pt x="822" y="338"/>
                </a:lnTo>
                <a:lnTo>
                  <a:pt x="852" y="338"/>
                </a:lnTo>
                <a:lnTo>
                  <a:pt x="852" y="364"/>
                </a:lnTo>
                <a:close/>
                <a:moveTo>
                  <a:pt x="852" y="309"/>
                </a:moveTo>
                <a:lnTo>
                  <a:pt x="822" y="309"/>
                </a:lnTo>
                <a:lnTo>
                  <a:pt x="822" y="279"/>
                </a:lnTo>
                <a:lnTo>
                  <a:pt x="852" y="279"/>
                </a:lnTo>
                <a:lnTo>
                  <a:pt x="852" y="309"/>
                </a:lnTo>
                <a:close/>
                <a:moveTo>
                  <a:pt x="910" y="595"/>
                </a:moveTo>
                <a:lnTo>
                  <a:pt x="881" y="595"/>
                </a:lnTo>
                <a:lnTo>
                  <a:pt x="881" y="566"/>
                </a:lnTo>
                <a:lnTo>
                  <a:pt x="910" y="566"/>
                </a:lnTo>
                <a:lnTo>
                  <a:pt x="910" y="595"/>
                </a:lnTo>
                <a:close/>
                <a:moveTo>
                  <a:pt x="910" y="540"/>
                </a:moveTo>
                <a:lnTo>
                  <a:pt x="881" y="540"/>
                </a:lnTo>
                <a:lnTo>
                  <a:pt x="881" y="510"/>
                </a:lnTo>
                <a:lnTo>
                  <a:pt x="910" y="510"/>
                </a:lnTo>
                <a:lnTo>
                  <a:pt x="910" y="540"/>
                </a:lnTo>
                <a:close/>
                <a:moveTo>
                  <a:pt x="910" y="481"/>
                </a:moveTo>
                <a:lnTo>
                  <a:pt x="881" y="481"/>
                </a:lnTo>
                <a:lnTo>
                  <a:pt x="881" y="452"/>
                </a:lnTo>
                <a:lnTo>
                  <a:pt x="910" y="452"/>
                </a:lnTo>
                <a:lnTo>
                  <a:pt x="910" y="481"/>
                </a:lnTo>
                <a:close/>
                <a:moveTo>
                  <a:pt x="910" y="423"/>
                </a:moveTo>
                <a:lnTo>
                  <a:pt x="881" y="423"/>
                </a:lnTo>
                <a:lnTo>
                  <a:pt x="881" y="393"/>
                </a:lnTo>
                <a:lnTo>
                  <a:pt x="910" y="393"/>
                </a:lnTo>
                <a:lnTo>
                  <a:pt x="910" y="423"/>
                </a:lnTo>
                <a:close/>
                <a:moveTo>
                  <a:pt x="910" y="364"/>
                </a:moveTo>
                <a:lnTo>
                  <a:pt x="881" y="364"/>
                </a:lnTo>
                <a:lnTo>
                  <a:pt x="881" y="338"/>
                </a:lnTo>
                <a:lnTo>
                  <a:pt x="910" y="338"/>
                </a:lnTo>
                <a:lnTo>
                  <a:pt x="910" y="364"/>
                </a:lnTo>
                <a:close/>
                <a:moveTo>
                  <a:pt x="910" y="309"/>
                </a:moveTo>
                <a:lnTo>
                  <a:pt x="881" y="309"/>
                </a:lnTo>
                <a:lnTo>
                  <a:pt x="881" y="279"/>
                </a:lnTo>
                <a:lnTo>
                  <a:pt x="910" y="279"/>
                </a:lnTo>
                <a:lnTo>
                  <a:pt x="910" y="309"/>
                </a:lnTo>
                <a:close/>
                <a:moveTo>
                  <a:pt x="978" y="309"/>
                </a:moveTo>
                <a:lnTo>
                  <a:pt x="978" y="686"/>
                </a:lnTo>
                <a:lnTo>
                  <a:pt x="1043" y="686"/>
                </a:lnTo>
                <a:lnTo>
                  <a:pt x="1043" y="634"/>
                </a:lnTo>
                <a:lnTo>
                  <a:pt x="1095" y="634"/>
                </a:lnTo>
                <a:lnTo>
                  <a:pt x="1095" y="686"/>
                </a:lnTo>
                <a:lnTo>
                  <a:pt x="1160" y="686"/>
                </a:lnTo>
                <a:lnTo>
                  <a:pt x="1160" y="335"/>
                </a:lnTo>
                <a:lnTo>
                  <a:pt x="978" y="309"/>
                </a:lnTo>
                <a:close/>
                <a:moveTo>
                  <a:pt x="1030" y="595"/>
                </a:moveTo>
                <a:lnTo>
                  <a:pt x="1004" y="595"/>
                </a:lnTo>
                <a:lnTo>
                  <a:pt x="1004" y="556"/>
                </a:lnTo>
                <a:lnTo>
                  <a:pt x="1030" y="556"/>
                </a:lnTo>
                <a:lnTo>
                  <a:pt x="1030" y="595"/>
                </a:lnTo>
                <a:close/>
                <a:moveTo>
                  <a:pt x="1030" y="543"/>
                </a:moveTo>
                <a:lnTo>
                  <a:pt x="1004" y="543"/>
                </a:lnTo>
                <a:lnTo>
                  <a:pt x="1004" y="504"/>
                </a:lnTo>
                <a:lnTo>
                  <a:pt x="1030" y="504"/>
                </a:lnTo>
                <a:lnTo>
                  <a:pt x="1030" y="543"/>
                </a:lnTo>
                <a:close/>
                <a:moveTo>
                  <a:pt x="1030" y="491"/>
                </a:moveTo>
                <a:lnTo>
                  <a:pt x="1004" y="491"/>
                </a:lnTo>
                <a:lnTo>
                  <a:pt x="1004" y="452"/>
                </a:lnTo>
                <a:lnTo>
                  <a:pt x="1030" y="452"/>
                </a:lnTo>
                <a:lnTo>
                  <a:pt x="1030" y="491"/>
                </a:lnTo>
                <a:close/>
                <a:moveTo>
                  <a:pt x="1030" y="439"/>
                </a:moveTo>
                <a:lnTo>
                  <a:pt x="1004" y="439"/>
                </a:lnTo>
                <a:lnTo>
                  <a:pt x="1004" y="400"/>
                </a:lnTo>
                <a:lnTo>
                  <a:pt x="1030" y="400"/>
                </a:lnTo>
                <a:lnTo>
                  <a:pt x="1030" y="439"/>
                </a:lnTo>
                <a:close/>
                <a:moveTo>
                  <a:pt x="1082" y="595"/>
                </a:moveTo>
                <a:lnTo>
                  <a:pt x="1056" y="595"/>
                </a:lnTo>
                <a:lnTo>
                  <a:pt x="1056" y="556"/>
                </a:lnTo>
                <a:lnTo>
                  <a:pt x="1082" y="556"/>
                </a:lnTo>
                <a:lnTo>
                  <a:pt x="1082" y="595"/>
                </a:lnTo>
                <a:close/>
                <a:moveTo>
                  <a:pt x="1082" y="543"/>
                </a:moveTo>
                <a:lnTo>
                  <a:pt x="1056" y="543"/>
                </a:lnTo>
                <a:lnTo>
                  <a:pt x="1056" y="504"/>
                </a:lnTo>
                <a:lnTo>
                  <a:pt x="1082" y="504"/>
                </a:lnTo>
                <a:lnTo>
                  <a:pt x="1082" y="543"/>
                </a:lnTo>
                <a:close/>
                <a:moveTo>
                  <a:pt x="1082" y="491"/>
                </a:moveTo>
                <a:lnTo>
                  <a:pt x="1056" y="491"/>
                </a:lnTo>
                <a:lnTo>
                  <a:pt x="1056" y="452"/>
                </a:lnTo>
                <a:lnTo>
                  <a:pt x="1082" y="452"/>
                </a:lnTo>
                <a:lnTo>
                  <a:pt x="1082" y="491"/>
                </a:lnTo>
                <a:close/>
                <a:moveTo>
                  <a:pt x="1082" y="439"/>
                </a:moveTo>
                <a:lnTo>
                  <a:pt x="1056" y="439"/>
                </a:lnTo>
                <a:lnTo>
                  <a:pt x="1056" y="400"/>
                </a:lnTo>
                <a:lnTo>
                  <a:pt x="1082" y="400"/>
                </a:lnTo>
                <a:lnTo>
                  <a:pt x="1082" y="439"/>
                </a:lnTo>
                <a:close/>
                <a:moveTo>
                  <a:pt x="1134" y="595"/>
                </a:moveTo>
                <a:lnTo>
                  <a:pt x="1108" y="595"/>
                </a:lnTo>
                <a:lnTo>
                  <a:pt x="1108" y="556"/>
                </a:lnTo>
                <a:lnTo>
                  <a:pt x="1134" y="556"/>
                </a:lnTo>
                <a:lnTo>
                  <a:pt x="1134" y="595"/>
                </a:lnTo>
                <a:close/>
                <a:moveTo>
                  <a:pt x="1134" y="543"/>
                </a:moveTo>
                <a:lnTo>
                  <a:pt x="1108" y="543"/>
                </a:lnTo>
                <a:lnTo>
                  <a:pt x="1108" y="504"/>
                </a:lnTo>
                <a:lnTo>
                  <a:pt x="1134" y="504"/>
                </a:lnTo>
                <a:lnTo>
                  <a:pt x="1134" y="543"/>
                </a:lnTo>
                <a:close/>
                <a:moveTo>
                  <a:pt x="1134" y="491"/>
                </a:moveTo>
                <a:lnTo>
                  <a:pt x="1108" y="491"/>
                </a:lnTo>
                <a:lnTo>
                  <a:pt x="1108" y="452"/>
                </a:lnTo>
                <a:lnTo>
                  <a:pt x="1134" y="452"/>
                </a:lnTo>
                <a:lnTo>
                  <a:pt x="1134" y="491"/>
                </a:lnTo>
                <a:close/>
                <a:moveTo>
                  <a:pt x="1134" y="439"/>
                </a:moveTo>
                <a:lnTo>
                  <a:pt x="1108" y="439"/>
                </a:lnTo>
                <a:lnTo>
                  <a:pt x="1108" y="400"/>
                </a:lnTo>
                <a:lnTo>
                  <a:pt x="1134" y="400"/>
                </a:lnTo>
                <a:lnTo>
                  <a:pt x="1134" y="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93" name="Group 5">
            <a:extLst>
              <a:ext uri="{FF2B5EF4-FFF2-40B4-BE49-F238E27FC236}">
                <a16:creationId xmlns:a16="http://schemas.microsoft.com/office/drawing/2014/main" xmlns="" id="{5D98703A-50CF-4E55-AD3D-65B685730F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33081" y="4103512"/>
            <a:ext cx="1028923" cy="660712"/>
            <a:chOff x="3060" y="2481"/>
            <a:chExt cx="598" cy="384"/>
          </a:xfrm>
          <a:solidFill>
            <a:schemeClr val="bg1"/>
          </a:solidFill>
        </p:grpSpPr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xmlns="" id="{4DA24A70-A259-40AC-9D87-765C76901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499"/>
              <a:ext cx="216" cy="322"/>
            </a:xfrm>
            <a:custGeom>
              <a:avLst/>
              <a:gdLst>
                <a:gd name="T0" fmla="*/ 14 w 216"/>
                <a:gd name="T1" fmla="*/ 134 h 322"/>
                <a:gd name="T2" fmla="*/ 10 w 216"/>
                <a:gd name="T3" fmla="*/ 146 h 322"/>
                <a:gd name="T4" fmla="*/ 8 w 216"/>
                <a:gd name="T5" fmla="*/ 152 h 322"/>
                <a:gd name="T6" fmla="*/ 46 w 216"/>
                <a:gd name="T7" fmla="*/ 166 h 322"/>
                <a:gd name="T8" fmla="*/ 46 w 216"/>
                <a:gd name="T9" fmla="*/ 180 h 322"/>
                <a:gd name="T10" fmla="*/ 30 w 216"/>
                <a:gd name="T11" fmla="*/ 190 h 322"/>
                <a:gd name="T12" fmla="*/ 26 w 216"/>
                <a:gd name="T13" fmla="*/ 200 h 322"/>
                <a:gd name="T14" fmla="*/ 44 w 216"/>
                <a:gd name="T15" fmla="*/ 210 h 322"/>
                <a:gd name="T16" fmla="*/ 62 w 216"/>
                <a:gd name="T17" fmla="*/ 226 h 322"/>
                <a:gd name="T18" fmla="*/ 70 w 216"/>
                <a:gd name="T19" fmla="*/ 238 h 322"/>
                <a:gd name="T20" fmla="*/ 70 w 216"/>
                <a:gd name="T21" fmla="*/ 246 h 322"/>
                <a:gd name="T22" fmla="*/ 86 w 216"/>
                <a:gd name="T23" fmla="*/ 304 h 322"/>
                <a:gd name="T24" fmla="*/ 216 w 216"/>
                <a:gd name="T25" fmla="*/ 322 h 322"/>
                <a:gd name="T26" fmla="*/ 212 w 216"/>
                <a:gd name="T27" fmla="*/ 244 h 322"/>
                <a:gd name="T28" fmla="*/ 206 w 216"/>
                <a:gd name="T29" fmla="*/ 234 h 322"/>
                <a:gd name="T30" fmla="*/ 196 w 216"/>
                <a:gd name="T31" fmla="*/ 224 h 322"/>
                <a:gd name="T32" fmla="*/ 192 w 216"/>
                <a:gd name="T33" fmla="*/ 224 h 322"/>
                <a:gd name="T34" fmla="*/ 166 w 216"/>
                <a:gd name="T35" fmla="*/ 216 h 322"/>
                <a:gd name="T36" fmla="*/ 160 w 216"/>
                <a:gd name="T37" fmla="*/ 212 h 322"/>
                <a:gd name="T38" fmla="*/ 140 w 216"/>
                <a:gd name="T39" fmla="*/ 202 h 322"/>
                <a:gd name="T40" fmla="*/ 134 w 216"/>
                <a:gd name="T41" fmla="*/ 198 h 322"/>
                <a:gd name="T42" fmla="*/ 130 w 216"/>
                <a:gd name="T43" fmla="*/ 190 h 322"/>
                <a:gd name="T44" fmla="*/ 116 w 216"/>
                <a:gd name="T45" fmla="*/ 180 h 322"/>
                <a:gd name="T46" fmla="*/ 146 w 216"/>
                <a:gd name="T47" fmla="*/ 156 h 322"/>
                <a:gd name="T48" fmla="*/ 154 w 216"/>
                <a:gd name="T49" fmla="*/ 152 h 322"/>
                <a:gd name="T50" fmla="*/ 150 w 216"/>
                <a:gd name="T51" fmla="*/ 146 h 322"/>
                <a:gd name="T52" fmla="*/ 146 w 216"/>
                <a:gd name="T53" fmla="*/ 134 h 322"/>
                <a:gd name="T54" fmla="*/ 152 w 216"/>
                <a:gd name="T55" fmla="*/ 140 h 322"/>
                <a:gd name="T56" fmla="*/ 162 w 216"/>
                <a:gd name="T57" fmla="*/ 148 h 322"/>
                <a:gd name="T58" fmla="*/ 156 w 216"/>
                <a:gd name="T59" fmla="*/ 138 h 322"/>
                <a:gd name="T60" fmla="*/ 150 w 216"/>
                <a:gd name="T61" fmla="*/ 118 h 322"/>
                <a:gd name="T62" fmla="*/ 144 w 216"/>
                <a:gd name="T63" fmla="*/ 90 h 322"/>
                <a:gd name="T64" fmla="*/ 140 w 216"/>
                <a:gd name="T65" fmla="*/ 66 h 322"/>
                <a:gd name="T66" fmla="*/ 134 w 216"/>
                <a:gd name="T67" fmla="*/ 36 h 322"/>
                <a:gd name="T68" fmla="*/ 128 w 216"/>
                <a:gd name="T69" fmla="*/ 24 h 322"/>
                <a:gd name="T70" fmla="*/ 118 w 216"/>
                <a:gd name="T71" fmla="*/ 14 h 322"/>
                <a:gd name="T72" fmla="*/ 104 w 216"/>
                <a:gd name="T73" fmla="*/ 6 h 322"/>
                <a:gd name="T74" fmla="*/ 82 w 216"/>
                <a:gd name="T75" fmla="*/ 0 h 322"/>
                <a:gd name="T76" fmla="*/ 80 w 216"/>
                <a:gd name="T77" fmla="*/ 0 h 322"/>
                <a:gd name="T78" fmla="*/ 80 w 216"/>
                <a:gd name="T79" fmla="*/ 0 h 322"/>
                <a:gd name="T80" fmla="*/ 68 w 216"/>
                <a:gd name="T81" fmla="*/ 2 h 322"/>
                <a:gd name="T82" fmla="*/ 44 w 216"/>
                <a:gd name="T83" fmla="*/ 14 h 322"/>
                <a:gd name="T84" fmla="*/ 38 w 216"/>
                <a:gd name="T85" fmla="*/ 18 h 322"/>
                <a:gd name="T86" fmla="*/ 28 w 216"/>
                <a:gd name="T87" fmla="*/ 36 h 322"/>
                <a:gd name="T88" fmla="*/ 24 w 216"/>
                <a:gd name="T89" fmla="*/ 48 h 322"/>
                <a:gd name="T90" fmla="*/ 18 w 216"/>
                <a:gd name="T91" fmla="*/ 90 h 322"/>
                <a:gd name="T92" fmla="*/ 16 w 216"/>
                <a:gd name="T93" fmla="*/ 102 h 322"/>
                <a:gd name="T94" fmla="*/ 12 w 216"/>
                <a:gd name="T95" fmla="*/ 120 h 322"/>
                <a:gd name="T96" fmla="*/ 0 w 216"/>
                <a:gd name="T97" fmla="*/ 148 h 322"/>
                <a:gd name="T98" fmla="*/ 4 w 216"/>
                <a:gd name="T99" fmla="*/ 146 h 322"/>
                <a:gd name="T100" fmla="*/ 14 w 216"/>
                <a:gd name="T101" fmla="*/ 1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6" h="322">
                  <a:moveTo>
                    <a:pt x="14" y="134"/>
                  </a:moveTo>
                  <a:lnTo>
                    <a:pt x="14" y="13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16" y="156"/>
                  </a:lnTo>
                  <a:lnTo>
                    <a:pt x="46" y="166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8" y="184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44" y="210"/>
                  </a:lnTo>
                  <a:lnTo>
                    <a:pt x="58" y="220"/>
                  </a:lnTo>
                  <a:lnTo>
                    <a:pt x="62" y="226"/>
                  </a:lnTo>
                  <a:lnTo>
                    <a:pt x="66" y="232"/>
                  </a:lnTo>
                  <a:lnTo>
                    <a:pt x="70" y="238"/>
                  </a:lnTo>
                  <a:lnTo>
                    <a:pt x="70" y="246"/>
                  </a:lnTo>
                  <a:lnTo>
                    <a:pt x="70" y="246"/>
                  </a:lnTo>
                  <a:lnTo>
                    <a:pt x="78" y="280"/>
                  </a:lnTo>
                  <a:lnTo>
                    <a:pt x="86" y="304"/>
                  </a:lnTo>
                  <a:lnTo>
                    <a:pt x="88" y="322"/>
                  </a:lnTo>
                  <a:lnTo>
                    <a:pt x="216" y="322"/>
                  </a:lnTo>
                  <a:lnTo>
                    <a:pt x="216" y="322"/>
                  </a:lnTo>
                  <a:lnTo>
                    <a:pt x="212" y="244"/>
                  </a:lnTo>
                  <a:lnTo>
                    <a:pt x="212" y="244"/>
                  </a:lnTo>
                  <a:lnTo>
                    <a:pt x="206" y="234"/>
                  </a:lnTo>
                  <a:lnTo>
                    <a:pt x="200" y="228"/>
                  </a:lnTo>
                  <a:lnTo>
                    <a:pt x="196" y="224"/>
                  </a:lnTo>
                  <a:lnTo>
                    <a:pt x="192" y="224"/>
                  </a:lnTo>
                  <a:lnTo>
                    <a:pt x="192" y="224"/>
                  </a:lnTo>
                  <a:lnTo>
                    <a:pt x="174" y="218"/>
                  </a:lnTo>
                  <a:lnTo>
                    <a:pt x="166" y="216"/>
                  </a:lnTo>
                  <a:lnTo>
                    <a:pt x="160" y="212"/>
                  </a:lnTo>
                  <a:lnTo>
                    <a:pt x="160" y="212"/>
                  </a:lnTo>
                  <a:lnTo>
                    <a:pt x="150" y="208"/>
                  </a:lnTo>
                  <a:lnTo>
                    <a:pt x="140" y="202"/>
                  </a:lnTo>
                  <a:lnTo>
                    <a:pt x="140" y="202"/>
                  </a:lnTo>
                  <a:lnTo>
                    <a:pt x="134" y="198"/>
                  </a:lnTo>
                  <a:lnTo>
                    <a:pt x="130" y="190"/>
                  </a:lnTo>
                  <a:lnTo>
                    <a:pt x="130" y="190"/>
                  </a:lnTo>
                  <a:lnTo>
                    <a:pt x="124" y="184"/>
                  </a:lnTo>
                  <a:lnTo>
                    <a:pt x="116" y="180"/>
                  </a:lnTo>
                  <a:lnTo>
                    <a:pt x="116" y="16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54" y="152"/>
                  </a:lnTo>
                  <a:lnTo>
                    <a:pt x="154" y="152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6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58" y="146"/>
                  </a:lnTo>
                  <a:lnTo>
                    <a:pt x="162" y="148"/>
                  </a:lnTo>
                  <a:lnTo>
                    <a:pt x="162" y="148"/>
                  </a:lnTo>
                  <a:lnTo>
                    <a:pt x="156" y="138"/>
                  </a:lnTo>
                  <a:lnTo>
                    <a:pt x="150" y="118"/>
                  </a:lnTo>
                  <a:lnTo>
                    <a:pt x="150" y="118"/>
                  </a:lnTo>
                  <a:lnTo>
                    <a:pt x="146" y="100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0" y="66"/>
                  </a:lnTo>
                  <a:lnTo>
                    <a:pt x="138" y="4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28" y="24"/>
                  </a:lnTo>
                  <a:lnTo>
                    <a:pt x="124" y="18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04" y="6"/>
                  </a:lnTo>
                  <a:lnTo>
                    <a:pt x="94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8" y="2"/>
                  </a:lnTo>
                  <a:lnTo>
                    <a:pt x="58" y="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48"/>
                  </a:lnTo>
                  <a:lnTo>
                    <a:pt x="22" y="6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102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6" y="13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4" y="146"/>
                  </a:lnTo>
                  <a:lnTo>
                    <a:pt x="10" y="140"/>
                  </a:lnTo>
                  <a:lnTo>
                    <a:pt x="14" y="134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xmlns="" id="{99B94E6B-0804-4CE0-8A55-C7BE2E46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489"/>
              <a:ext cx="208" cy="324"/>
            </a:xfrm>
            <a:custGeom>
              <a:avLst/>
              <a:gdLst>
                <a:gd name="T0" fmla="*/ 134 w 208"/>
                <a:gd name="T1" fmla="*/ 266 h 324"/>
                <a:gd name="T2" fmla="*/ 134 w 208"/>
                <a:gd name="T3" fmla="*/ 266 h 324"/>
                <a:gd name="T4" fmla="*/ 146 w 208"/>
                <a:gd name="T5" fmla="*/ 242 h 324"/>
                <a:gd name="T6" fmla="*/ 164 w 208"/>
                <a:gd name="T7" fmla="*/ 224 h 324"/>
                <a:gd name="T8" fmla="*/ 208 w 208"/>
                <a:gd name="T9" fmla="*/ 204 h 324"/>
                <a:gd name="T10" fmla="*/ 208 w 208"/>
                <a:gd name="T11" fmla="*/ 204 h 324"/>
                <a:gd name="T12" fmla="*/ 192 w 208"/>
                <a:gd name="T13" fmla="*/ 194 h 324"/>
                <a:gd name="T14" fmla="*/ 182 w 208"/>
                <a:gd name="T15" fmla="*/ 190 h 324"/>
                <a:gd name="T16" fmla="*/ 178 w 208"/>
                <a:gd name="T17" fmla="*/ 166 h 324"/>
                <a:gd name="T18" fmla="*/ 180 w 208"/>
                <a:gd name="T19" fmla="*/ 164 h 324"/>
                <a:gd name="T20" fmla="*/ 194 w 208"/>
                <a:gd name="T21" fmla="*/ 142 h 324"/>
                <a:gd name="T22" fmla="*/ 200 w 208"/>
                <a:gd name="T23" fmla="*/ 122 h 324"/>
                <a:gd name="T24" fmla="*/ 200 w 208"/>
                <a:gd name="T25" fmla="*/ 122 h 324"/>
                <a:gd name="T26" fmla="*/ 206 w 208"/>
                <a:gd name="T27" fmla="*/ 118 h 324"/>
                <a:gd name="T28" fmla="*/ 208 w 208"/>
                <a:gd name="T29" fmla="*/ 110 h 324"/>
                <a:gd name="T30" fmla="*/ 206 w 208"/>
                <a:gd name="T31" fmla="*/ 90 h 324"/>
                <a:gd name="T32" fmla="*/ 202 w 208"/>
                <a:gd name="T33" fmla="*/ 86 h 324"/>
                <a:gd name="T34" fmla="*/ 202 w 208"/>
                <a:gd name="T35" fmla="*/ 68 h 324"/>
                <a:gd name="T36" fmla="*/ 202 w 208"/>
                <a:gd name="T37" fmla="*/ 48 h 324"/>
                <a:gd name="T38" fmla="*/ 196 w 208"/>
                <a:gd name="T39" fmla="*/ 36 h 324"/>
                <a:gd name="T40" fmla="*/ 184 w 208"/>
                <a:gd name="T41" fmla="*/ 26 h 324"/>
                <a:gd name="T42" fmla="*/ 166 w 208"/>
                <a:gd name="T43" fmla="*/ 14 h 324"/>
                <a:gd name="T44" fmla="*/ 156 w 208"/>
                <a:gd name="T45" fmla="*/ 10 h 324"/>
                <a:gd name="T46" fmla="*/ 152 w 208"/>
                <a:gd name="T47" fmla="*/ 14 h 324"/>
                <a:gd name="T48" fmla="*/ 152 w 208"/>
                <a:gd name="T49" fmla="*/ 12 h 324"/>
                <a:gd name="T50" fmla="*/ 150 w 208"/>
                <a:gd name="T51" fmla="*/ 8 h 324"/>
                <a:gd name="T52" fmla="*/ 150 w 208"/>
                <a:gd name="T53" fmla="*/ 4 h 324"/>
                <a:gd name="T54" fmla="*/ 150 w 208"/>
                <a:gd name="T55" fmla="*/ 0 h 324"/>
                <a:gd name="T56" fmla="*/ 132 w 208"/>
                <a:gd name="T57" fmla="*/ 18 h 324"/>
                <a:gd name="T58" fmla="*/ 134 w 208"/>
                <a:gd name="T59" fmla="*/ 8 h 324"/>
                <a:gd name="T60" fmla="*/ 108 w 208"/>
                <a:gd name="T61" fmla="*/ 24 h 324"/>
                <a:gd name="T62" fmla="*/ 102 w 208"/>
                <a:gd name="T63" fmla="*/ 30 h 324"/>
                <a:gd name="T64" fmla="*/ 92 w 208"/>
                <a:gd name="T65" fmla="*/ 42 h 324"/>
                <a:gd name="T66" fmla="*/ 90 w 208"/>
                <a:gd name="T67" fmla="*/ 62 h 324"/>
                <a:gd name="T68" fmla="*/ 90 w 208"/>
                <a:gd name="T69" fmla="*/ 72 h 324"/>
                <a:gd name="T70" fmla="*/ 92 w 208"/>
                <a:gd name="T71" fmla="*/ 86 h 324"/>
                <a:gd name="T72" fmla="*/ 86 w 208"/>
                <a:gd name="T73" fmla="*/ 94 h 324"/>
                <a:gd name="T74" fmla="*/ 88 w 208"/>
                <a:gd name="T75" fmla="*/ 110 h 324"/>
                <a:gd name="T76" fmla="*/ 92 w 208"/>
                <a:gd name="T77" fmla="*/ 124 h 324"/>
                <a:gd name="T78" fmla="*/ 98 w 208"/>
                <a:gd name="T79" fmla="*/ 126 h 324"/>
                <a:gd name="T80" fmla="*/ 102 w 208"/>
                <a:gd name="T81" fmla="*/ 142 h 324"/>
                <a:gd name="T82" fmla="*/ 114 w 208"/>
                <a:gd name="T83" fmla="*/ 166 h 324"/>
                <a:gd name="T84" fmla="*/ 112 w 208"/>
                <a:gd name="T85" fmla="*/ 178 h 324"/>
                <a:gd name="T86" fmla="*/ 110 w 208"/>
                <a:gd name="T87" fmla="*/ 190 h 324"/>
                <a:gd name="T88" fmla="*/ 76 w 208"/>
                <a:gd name="T89" fmla="*/ 206 h 324"/>
                <a:gd name="T90" fmla="*/ 60 w 208"/>
                <a:gd name="T91" fmla="*/ 214 h 324"/>
                <a:gd name="T92" fmla="*/ 44 w 208"/>
                <a:gd name="T93" fmla="*/ 218 h 324"/>
                <a:gd name="T94" fmla="*/ 30 w 208"/>
                <a:gd name="T95" fmla="*/ 224 h 324"/>
                <a:gd name="T96" fmla="*/ 18 w 208"/>
                <a:gd name="T97" fmla="*/ 234 h 324"/>
                <a:gd name="T98" fmla="*/ 10 w 208"/>
                <a:gd name="T99" fmla="*/ 248 h 324"/>
                <a:gd name="T100" fmla="*/ 0 w 208"/>
                <a:gd name="T101" fmla="*/ 282 h 324"/>
                <a:gd name="T102" fmla="*/ 0 w 208"/>
                <a:gd name="T103" fmla="*/ 310 h 324"/>
                <a:gd name="T104" fmla="*/ 120 w 208"/>
                <a:gd name="T105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8" h="324">
                  <a:moveTo>
                    <a:pt x="134" y="268"/>
                  </a:moveTo>
                  <a:lnTo>
                    <a:pt x="134" y="266"/>
                  </a:lnTo>
                  <a:lnTo>
                    <a:pt x="134" y="266"/>
                  </a:lnTo>
                  <a:lnTo>
                    <a:pt x="134" y="266"/>
                  </a:lnTo>
                  <a:lnTo>
                    <a:pt x="138" y="254"/>
                  </a:lnTo>
                  <a:lnTo>
                    <a:pt x="146" y="242"/>
                  </a:lnTo>
                  <a:lnTo>
                    <a:pt x="154" y="234"/>
                  </a:lnTo>
                  <a:lnTo>
                    <a:pt x="164" y="224"/>
                  </a:lnTo>
                  <a:lnTo>
                    <a:pt x="188" y="212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192" y="194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0" y="178"/>
                  </a:lnTo>
                  <a:lnTo>
                    <a:pt x="178" y="166"/>
                  </a:lnTo>
                  <a:lnTo>
                    <a:pt x="178" y="166"/>
                  </a:lnTo>
                  <a:lnTo>
                    <a:pt x="180" y="164"/>
                  </a:lnTo>
                  <a:lnTo>
                    <a:pt x="188" y="156"/>
                  </a:lnTo>
                  <a:lnTo>
                    <a:pt x="194" y="142"/>
                  </a:lnTo>
                  <a:lnTo>
                    <a:pt x="198" y="13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4" y="122"/>
                  </a:lnTo>
                  <a:lnTo>
                    <a:pt x="206" y="118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94"/>
                  </a:lnTo>
                  <a:lnTo>
                    <a:pt x="206" y="90"/>
                  </a:lnTo>
                  <a:lnTo>
                    <a:pt x="202" y="86"/>
                  </a:lnTo>
                  <a:lnTo>
                    <a:pt x="202" y="86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202" y="58"/>
                  </a:lnTo>
                  <a:lnTo>
                    <a:pt x="202" y="48"/>
                  </a:lnTo>
                  <a:lnTo>
                    <a:pt x="200" y="42"/>
                  </a:lnTo>
                  <a:lnTo>
                    <a:pt x="196" y="36"/>
                  </a:lnTo>
                  <a:lnTo>
                    <a:pt x="190" y="30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56" y="10"/>
                  </a:lnTo>
                  <a:lnTo>
                    <a:pt x="152" y="10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150" y="8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38" y="12"/>
                  </a:lnTo>
                  <a:lnTo>
                    <a:pt x="132" y="1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0" y="10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2" y="30"/>
                  </a:lnTo>
                  <a:lnTo>
                    <a:pt x="96" y="36"/>
                  </a:lnTo>
                  <a:lnTo>
                    <a:pt x="92" y="42"/>
                  </a:lnTo>
                  <a:lnTo>
                    <a:pt x="90" y="50"/>
                  </a:lnTo>
                  <a:lnTo>
                    <a:pt x="90" y="62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86" y="90"/>
                  </a:lnTo>
                  <a:lnTo>
                    <a:pt x="86" y="94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88" y="120"/>
                  </a:lnTo>
                  <a:lnTo>
                    <a:pt x="92" y="124"/>
                  </a:lnTo>
                  <a:lnTo>
                    <a:pt x="96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102" y="142"/>
                  </a:lnTo>
                  <a:lnTo>
                    <a:pt x="108" y="156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2" y="178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98" y="19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60" y="214"/>
                  </a:lnTo>
                  <a:lnTo>
                    <a:pt x="50" y="216"/>
                  </a:lnTo>
                  <a:lnTo>
                    <a:pt x="44" y="218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24" y="228"/>
                  </a:lnTo>
                  <a:lnTo>
                    <a:pt x="18" y="234"/>
                  </a:lnTo>
                  <a:lnTo>
                    <a:pt x="14" y="240"/>
                  </a:lnTo>
                  <a:lnTo>
                    <a:pt x="10" y="248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298"/>
                  </a:lnTo>
                  <a:lnTo>
                    <a:pt x="0" y="310"/>
                  </a:lnTo>
                  <a:lnTo>
                    <a:pt x="0" y="324"/>
                  </a:lnTo>
                  <a:lnTo>
                    <a:pt x="120" y="324"/>
                  </a:lnTo>
                  <a:lnTo>
                    <a:pt x="134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xmlns="" id="{B3DBF2E0-B3A6-491F-B396-8D1C6B73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481"/>
              <a:ext cx="338" cy="384"/>
            </a:xfrm>
            <a:custGeom>
              <a:avLst/>
              <a:gdLst>
                <a:gd name="T0" fmla="*/ 338 w 338"/>
                <a:gd name="T1" fmla="*/ 384 h 384"/>
                <a:gd name="T2" fmla="*/ 334 w 338"/>
                <a:gd name="T3" fmla="*/ 356 h 384"/>
                <a:gd name="T4" fmla="*/ 312 w 338"/>
                <a:gd name="T5" fmla="*/ 264 h 384"/>
                <a:gd name="T6" fmla="*/ 310 w 338"/>
                <a:gd name="T7" fmla="*/ 260 h 384"/>
                <a:gd name="T8" fmla="*/ 304 w 338"/>
                <a:gd name="T9" fmla="*/ 248 h 384"/>
                <a:gd name="T10" fmla="*/ 280 w 338"/>
                <a:gd name="T11" fmla="*/ 234 h 384"/>
                <a:gd name="T12" fmla="*/ 256 w 338"/>
                <a:gd name="T13" fmla="*/ 226 h 384"/>
                <a:gd name="T14" fmla="*/ 232 w 338"/>
                <a:gd name="T15" fmla="*/ 216 h 384"/>
                <a:gd name="T16" fmla="*/ 222 w 338"/>
                <a:gd name="T17" fmla="*/ 210 h 384"/>
                <a:gd name="T18" fmla="*/ 220 w 338"/>
                <a:gd name="T19" fmla="*/ 202 h 384"/>
                <a:gd name="T20" fmla="*/ 208 w 338"/>
                <a:gd name="T21" fmla="*/ 194 h 384"/>
                <a:gd name="T22" fmla="*/ 206 w 338"/>
                <a:gd name="T23" fmla="*/ 178 h 384"/>
                <a:gd name="T24" fmla="*/ 212 w 338"/>
                <a:gd name="T25" fmla="*/ 176 h 384"/>
                <a:gd name="T26" fmla="*/ 218 w 338"/>
                <a:gd name="T27" fmla="*/ 160 h 384"/>
                <a:gd name="T28" fmla="*/ 220 w 338"/>
                <a:gd name="T29" fmla="*/ 146 h 384"/>
                <a:gd name="T30" fmla="*/ 222 w 338"/>
                <a:gd name="T31" fmla="*/ 146 h 384"/>
                <a:gd name="T32" fmla="*/ 230 w 338"/>
                <a:gd name="T33" fmla="*/ 138 h 384"/>
                <a:gd name="T34" fmla="*/ 234 w 338"/>
                <a:gd name="T35" fmla="*/ 128 h 384"/>
                <a:gd name="T36" fmla="*/ 238 w 338"/>
                <a:gd name="T37" fmla="*/ 112 h 384"/>
                <a:gd name="T38" fmla="*/ 236 w 338"/>
                <a:gd name="T39" fmla="*/ 102 h 384"/>
                <a:gd name="T40" fmla="*/ 228 w 338"/>
                <a:gd name="T41" fmla="*/ 100 h 384"/>
                <a:gd name="T42" fmla="*/ 230 w 338"/>
                <a:gd name="T43" fmla="*/ 82 h 384"/>
                <a:gd name="T44" fmla="*/ 228 w 338"/>
                <a:gd name="T45" fmla="*/ 44 h 384"/>
                <a:gd name="T46" fmla="*/ 226 w 338"/>
                <a:gd name="T47" fmla="*/ 32 h 384"/>
                <a:gd name="T48" fmla="*/ 216 w 338"/>
                <a:gd name="T49" fmla="*/ 16 h 384"/>
                <a:gd name="T50" fmla="*/ 200 w 338"/>
                <a:gd name="T51" fmla="*/ 6 h 384"/>
                <a:gd name="T52" fmla="*/ 170 w 338"/>
                <a:gd name="T53" fmla="*/ 0 h 384"/>
                <a:gd name="T54" fmla="*/ 138 w 338"/>
                <a:gd name="T55" fmla="*/ 6 h 384"/>
                <a:gd name="T56" fmla="*/ 128 w 338"/>
                <a:gd name="T57" fmla="*/ 12 h 384"/>
                <a:gd name="T58" fmla="*/ 128 w 338"/>
                <a:gd name="T59" fmla="*/ 18 h 384"/>
                <a:gd name="T60" fmla="*/ 122 w 338"/>
                <a:gd name="T61" fmla="*/ 18 h 384"/>
                <a:gd name="T62" fmla="*/ 114 w 338"/>
                <a:gd name="T63" fmla="*/ 22 h 384"/>
                <a:gd name="T64" fmla="*/ 106 w 338"/>
                <a:gd name="T65" fmla="*/ 36 h 384"/>
                <a:gd name="T66" fmla="*/ 104 w 338"/>
                <a:gd name="T67" fmla="*/ 72 h 384"/>
                <a:gd name="T68" fmla="*/ 110 w 338"/>
                <a:gd name="T69" fmla="*/ 102 h 384"/>
                <a:gd name="T70" fmla="*/ 106 w 338"/>
                <a:gd name="T71" fmla="*/ 104 h 384"/>
                <a:gd name="T72" fmla="*/ 104 w 338"/>
                <a:gd name="T73" fmla="*/ 116 h 384"/>
                <a:gd name="T74" fmla="*/ 108 w 338"/>
                <a:gd name="T75" fmla="*/ 132 h 384"/>
                <a:gd name="T76" fmla="*/ 110 w 338"/>
                <a:gd name="T77" fmla="*/ 142 h 384"/>
                <a:gd name="T78" fmla="*/ 116 w 338"/>
                <a:gd name="T79" fmla="*/ 146 h 384"/>
                <a:gd name="T80" fmla="*/ 118 w 338"/>
                <a:gd name="T81" fmla="*/ 146 h 384"/>
                <a:gd name="T82" fmla="*/ 122 w 338"/>
                <a:gd name="T83" fmla="*/ 164 h 384"/>
                <a:gd name="T84" fmla="*/ 132 w 338"/>
                <a:gd name="T85" fmla="*/ 178 h 384"/>
                <a:gd name="T86" fmla="*/ 134 w 338"/>
                <a:gd name="T87" fmla="*/ 178 h 384"/>
                <a:gd name="T88" fmla="*/ 134 w 338"/>
                <a:gd name="T89" fmla="*/ 194 h 384"/>
                <a:gd name="T90" fmla="*/ 122 w 338"/>
                <a:gd name="T91" fmla="*/ 196 h 384"/>
                <a:gd name="T92" fmla="*/ 120 w 338"/>
                <a:gd name="T93" fmla="*/ 208 h 384"/>
                <a:gd name="T94" fmla="*/ 104 w 338"/>
                <a:gd name="T95" fmla="*/ 216 h 384"/>
                <a:gd name="T96" fmla="*/ 88 w 338"/>
                <a:gd name="T97" fmla="*/ 224 h 384"/>
                <a:gd name="T98" fmla="*/ 46 w 338"/>
                <a:gd name="T99" fmla="*/ 246 h 384"/>
                <a:gd name="T100" fmla="*/ 30 w 338"/>
                <a:gd name="T101" fmla="*/ 260 h 384"/>
                <a:gd name="T102" fmla="*/ 22 w 338"/>
                <a:gd name="T103" fmla="*/ 276 h 384"/>
                <a:gd name="T104" fmla="*/ 8 w 338"/>
                <a:gd name="T105" fmla="*/ 338 h 384"/>
                <a:gd name="T106" fmla="*/ 338 w 338"/>
                <a:gd name="T10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8" h="384">
                  <a:moveTo>
                    <a:pt x="338" y="384"/>
                  </a:moveTo>
                  <a:lnTo>
                    <a:pt x="338" y="384"/>
                  </a:lnTo>
                  <a:lnTo>
                    <a:pt x="336" y="372"/>
                  </a:lnTo>
                  <a:lnTo>
                    <a:pt x="334" y="356"/>
                  </a:lnTo>
                  <a:lnTo>
                    <a:pt x="324" y="316"/>
                  </a:lnTo>
                  <a:lnTo>
                    <a:pt x="312" y="264"/>
                  </a:lnTo>
                  <a:lnTo>
                    <a:pt x="312" y="264"/>
                  </a:lnTo>
                  <a:lnTo>
                    <a:pt x="310" y="260"/>
                  </a:lnTo>
                  <a:lnTo>
                    <a:pt x="308" y="254"/>
                  </a:lnTo>
                  <a:lnTo>
                    <a:pt x="304" y="248"/>
                  </a:lnTo>
                  <a:lnTo>
                    <a:pt x="298" y="244"/>
                  </a:lnTo>
                  <a:lnTo>
                    <a:pt x="280" y="234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42" y="220"/>
                  </a:lnTo>
                  <a:lnTo>
                    <a:pt x="232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0" y="206"/>
                  </a:lnTo>
                  <a:lnTo>
                    <a:pt x="220" y="202"/>
                  </a:lnTo>
                  <a:lnTo>
                    <a:pt x="220" y="196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06" y="178"/>
                  </a:lnTo>
                  <a:lnTo>
                    <a:pt x="206" y="178"/>
                  </a:lnTo>
                  <a:lnTo>
                    <a:pt x="212" y="176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20" y="150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2" y="146"/>
                  </a:lnTo>
                  <a:lnTo>
                    <a:pt x="226" y="144"/>
                  </a:lnTo>
                  <a:lnTo>
                    <a:pt x="230" y="138"/>
                  </a:lnTo>
                  <a:lnTo>
                    <a:pt x="234" y="128"/>
                  </a:lnTo>
                  <a:lnTo>
                    <a:pt x="234" y="128"/>
                  </a:lnTo>
                  <a:lnTo>
                    <a:pt x="236" y="118"/>
                  </a:lnTo>
                  <a:lnTo>
                    <a:pt x="238" y="112"/>
                  </a:lnTo>
                  <a:lnTo>
                    <a:pt x="236" y="106"/>
                  </a:lnTo>
                  <a:lnTo>
                    <a:pt x="236" y="102"/>
                  </a:lnTo>
                  <a:lnTo>
                    <a:pt x="230" y="100"/>
                  </a:lnTo>
                  <a:lnTo>
                    <a:pt x="228" y="100"/>
                  </a:lnTo>
                  <a:lnTo>
                    <a:pt x="228" y="100"/>
                  </a:lnTo>
                  <a:lnTo>
                    <a:pt x="230" y="82"/>
                  </a:lnTo>
                  <a:lnTo>
                    <a:pt x="230" y="64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6" y="32"/>
                  </a:lnTo>
                  <a:lnTo>
                    <a:pt x="222" y="24"/>
                  </a:lnTo>
                  <a:lnTo>
                    <a:pt x="216" y="16"/>
                  </a:lnTo>
                  <a:lnTo>
                    <a:pt x="208" y="10"/>
                  </a:lnTo>
                  <a:lnTo>
                    <a:pt x="200" y="6"/>
                  </a:lnTo>
                  <a:lnTo>
                    <a:pt x="190" y="4"/>
                  </a:lnTo>
                  <a:lnTo>
                    <a:pt x="170" y="0"/>
                  </a:lnTo>
                  <a:lnTo>
                    <a:pt x="152" y="2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28" y="12"/>
                  </a:lnTo>
                  <a:lnTo>
                    <a:pt x="126" y="16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2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2" y="26"/>
                  </a:lnTo>
                  <a:lnTo>
                    <a:pt x="106" y="36"/>
                  </a:lnTo>
                  <a:lnTo>
                    <a:pt x="104" y="48"/>
                  </a:lnTo>
                  <a:lnTo>
                    <a:pt x="104" y="72"/>
                  </a:lnTo>
                  <a:lnTo>
                    <a:pt x="104" y="84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4" y="116"/>
                  </a:lnTo>
                  <a:lnTo>
                    <a:pt x="106" y="124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10" y="142"/>
                  </a:lnTo>
                  <a:lnTo>
                    <a:pt x="114" y="146"/>
                  </a:lnTo>
                  <a:lnTo>
                    <a:pt x="116" y="146"/>
                  </a:lnTo>
                  <a:lnTo>
                    <a:pt x="118" y="146"/>
                  </a:lnTo>
                  <a:lnTo>
                    <a:pt x="118" y="146"/>
                  </a:lnTo>
                  <a:lnTo>
                    <a:pt x="120" y="156"/>
                  </a:lnTo>
                  <a:lnTo>
                    <a:pt x="122" y="164"/>
                  </a:lnTo>
                  <a:lnTo>
                    <a:pt x="126" y="174"/>
                  </a:lnTo>
                  <a:lnTo>
                    <a:pt x="132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6" y="192"/>
                  </a:lnTo>
                  <a:lnTo>
                    <a:pt x="134" y="194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22" y="204"/>
                  </a:lnTo>
                  <a:lnTo>
                    <a:pt x="120" y="208"/>
                  </a:lnTo>
                  <a:lnTo>
                    <a:pt x="120" y="208"/>
                  </a:lnTo>
                  <a:lnTo>
                    <a:pt x="104" y="216"/>
                  </a:lnTo>
                  <a:lnTo>
                    <a:pt x="88" y="224"/>
                  </a:lnTo>
                  <a:lnTo>
                    <a:pt x="88" y="224"/>
                  </a:lnTo>
                  <a:lnTo>
                    <a:pt x="66" y="234"/>
                  </a:lnTo>
                  <a:lnTo>
                    <a:pt x="46" y="246"/>
                  </a:lnTo>
                  <a:lnTo>
                    <a:pt x="38" y="252"/>
                  </a:lnTo>
                  <a:lnTo>
                    <a:pt x="30" y="260"/>
                  </a:lnTo>
                  <a:lnTo>
                    <a:pt x="26" y="268"/>
                  </a:lnTo>
                  <a:lnTo>
                    <a:pt x="22" y="276"/>
                  </a:lnTo>
                  <a:lnTo>
                    <a:pt x="22" y="276"/>
                  </a:lnTo>
                  <a:lnTo>
                    <a:pt x="8" y="338"/>
                  </a:lnTo>
                  <a:lnTo>
                    <a:pt x="0" y="384"/>
                  </a:lnTo>
                  <a:lnTo>
                    <a:pt x="338" y="384"/>
                  </a:lnTo>
                  <a:lnTo>
                    <a:pt x="338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7" name="직사각형 96">
            <a:extLst>
              <a:ext uri="{FF2B5EF4-FFF2-40B4-BE49-F238E27FC236}">
                <a16:creationId xmlns:a16="http://schemas.microsoft.com/office/drawing/2014/main" xmlns="" id="{040AC06F-F7BB-4F21-B908-9D5EBC808C35}"/>
              </a:ext>
            </a:extLst>
          </p:cNvPr>
          <p:cNvSpPr/>
          <p:nvPr/>
        </p:nvSpPr>
        <p:spPr>
          <a:xfrm>
            <a:off x="4665469" y="2917061"/>
            <a:ext cx="575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sx="98000" sy="98000" algn="ctr" rotWithShape="0">
                    <a:srgbClr val="AB9CD5"/>
                  </a:outerShdw>
                </a:effectLst>
                <a:latin typeface="푸른전남" panose="020B0503000000000000" pitchFamily="50" charset="-127"/>
                <a:ea typeface="푸른전남" panose="020B0503000000000000" pitchFamily="50" charset="-127"/>
              </a:rPr>
              <a:t>민관</a:t>
            </a:r>
            <a:endParaRPr lang="en-US" altLang="ko-KR" b="1" spc="-15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01600" sx="98000" sy="98000" algn="ctr" rotWithShape="0">
                  <a:srgbClr val="AB9CD5"/>
                </a:outerShdw>
              </a:effectLst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pPr algn="ctr"/>
            <a:r>
              <a:rPr lang="ko-KR" altLang="en-US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sx="98000" sy="98000" algn="ctr" rotWithShape="0">
                    <a:srgbClr val="AB9CD5"/>
                  </a:outerShdw>
                </a:effectLst>
                <a:latin typeface="푸른전남" panose="020B0503000000000000" pitchFamily="50" charset="-127"/>
                <a:ea typeface="푸른전남" panose="020B0503000000000000" pitchFamily="50" charset="-127"/>
              </a:rPr>
              <a:t>협치</a:t>
            </a:r>
            <a:endParaRPr lang="en-US" altLang="ko-KR" b="1" spc="-15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01600" sx="98000" sy="98000" algn="ctr" rotWithShape="0">
                  <a:srgbClr val="AB9CD5"/>
                </a:outerShdw>
              </a:effectLst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902F66A-141B-4802-99FA-719F3140F547}"/>
              </a:ext>
            </a:extLst>
          </p:cNvPr>
          <p:cNvGrpSpPr/>
          <p:nvPr/>
        </p:nvGrpSpPr>
        <p:grpSpPr>
          <a:xfrm>
            <a:off x="4769528" y="4730965"/>
            <a:ext cx="3431498" cy="654024"/>
            <a:chOff x="4769528" y="4502365"/>
            <a:chExt cx="3431498" cy="654024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xmlns="" id="{676D3076-AA2D-400B-9FB4-8509BEA52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6644" y="4507964"/>
              <a:ext cx="248471" cy="648425"/>
            </a:xfrm>
            <a:custGeom>
              <a:avLst/>
              <a:gdLst>
                <a:gd name="T0" fmla="*/ 62 w 406"/>
                <a:gd name="T1" fmla="*/ 62 h 937"/>
                <a:gd name="T2" fmla="*/ 0 w 406"/>
                <a:gd name="T3" fmla="*/ 312 h 937"/>
                <a:gd name="T4" fmla="*/ 0 w 406"/>
                <a:gd name="T5" fmla="*/ 625 h 937"/>
                <a:gd name="T6" fmla="*/ 0 w 406"/>
                <a:gd name="T7" fmla="*/ 937 h 937"/>
                <a:gd name="T8" fmla="*/ 62 w 406"/>
                <a:gd name="T9" fmla="*/ 906 h 937"/>
                <a:gd name="T10" fmla="*/ 62 w 406"/>
                <a:gd name="T11" fmla="*/ 906 h 937"/>
                <a:gd name="T12" fmla="*/ 62 w 406"/>
                <a:gd name="T13" fmla="*/ 656 h 937"/>
                <a:gd name="T14" fmla="*/ 31 w 406"/>
                <a:gd name="T15" fmla="*/ 500 h 937"/>
                <a:gd name="T16" fmla="*/ 31 w 406"/>
                <a:gd name="T17" fmla="*/ 469 h 937"/>
                <a:gd name="T18" fmla="*/ 62 w 406"/>
                <a:gd name="T19" fmla="*/ 312 h 937"/>
                <a:gd name="T20" fmla="*/ 62 w 406"/>
                <a:gd name="T21" fmla="*/ 312 h 937"/>
                <a:gd name="T22" fmla="*/ 62 w 406"/>
                <a:gd name="T23" fmla="*/ 94 h 937"/>
                <a:gd name="T24" fmla="*/ 94 w 406"/>
                <a:gd name="T25" fmla="*/ 781 h 937"/>
                <a:gd name="T26" fmla="*/ 94 w 406"/>
                <a:gd name="T27" fmla="*/ 750 h 937"/>
                <a:gd name="T28" fmla="*/ 125 w 406"/>
                <a:gd name="T29" fmla="*/ 625 h 937"/>
                <a:gd name="T30" fmla="*/ 125 w 406"/>
                <a:gd name="T31" fmla="*/ 625 h 937"/>
                <a:gd name="T32" fmla="*/ 125 w 406"/>
                <a:gd name="T33" fmla="*/ 344 h 937"/>
                <a:gd name="T34" fmla="*/ 94 w 406"/>
                <a:gd name="T35" fmla="*/ 219 h 937"/>
                <a:gd name="T36" fmla="*/ 94 w 406"/>
                <a:gd name="T37" fmla="*/ 187 h 937"/>
                <a:gd name="T38" fmla="*/ 187 w 406"/>
                <a:gd name="T39" fmla="*/ 906 h 937"/>
                <a:gd name="T40" fmla="*/ 187 w 406"/>
                <a:gd name="T41" fmla="*/ 906 h 937"/>
                <a:gd name="T42" fmla="*/ 187 w 406"/>
                <a:gd name="T43" fmla="*/ 656 h 937"/>
                <a:gd name="T44" fmla="*/ 156 w 406"/>
                <a:gd name="T45" fmla="*/ 500 h 937"/>
                <a:gd name="T46" fmla="*/ 156 w 406"/>
                <a:gd name="T47" fmla="*/ 469 h 937"/>
                <a:gd name="T48" fmla="*/ 187 w 406"/>
                <a:gd name="T49" fmla="*/ 312 h 937"/>
                <a:gd name="T50" fmla="*/ 187 w 406"/>
                <a:gd name="T51" fmla="*/ 312 h 937"/>
                <a:gd name="T52" fmla="*/ 187 w 406"/>
                <a:gd name="T53" fmla="*/ 94 h 937"/>
                <a:gd name="T54" fmla="*/ 219 w 406"/>
                <a:gd name="T55" fmla="*/ 781 h 937"/>
                <a:gd name="T56" fmla="*/ 219 w 406"/>
                <a:gd name="T57" fmla="*/ 750 h 937"/>
                <a:gd name="T58" fmla="*/ 250 w 406"/>
                <a:gd name="T59" fmla="*/ 625 h 937"/>
                <a:gd name="T60" fmla="*/ 250 w 406"/>
                <a:gd name="T61" fmla="*/ 625 h 937"/>
                <a:gd name="T62" fmla="*/ 250 w 406"/>
                <a:gd name="T63" fmla="*/ 344 h 937"/>
                <a:gd name="T64" fmla="*/ 219 w 406"/>
                <a:gd name="T65" fmla="*/ 219 h 937"/>
                <a:gd name="T66" fmla="*/ 219 w 406"/>
                <a:gd name="T67" fmla="*/ 187 h 937"/>
                <a:gd name="T68" fmla="*/ 312 w 406"/>
                <a:gd name="T69" fmla="*/ 906 h 937"/>
                <a:gd name="T70" fmla="*/ 312 w 406"/>
                <a:gd name="T71" fmla="*/ 906 h 937"/>
                <a:gd name="T72" fmla="*/ 312 w 406"/>
                <a:gd name="T73" fmla="*/ 656 h 937"/>
                <a:gd name="T74" fmla="*/ 281 w 406"/>
                <a:gd name="T75" fmla="*/ 500 h 937"/>
                <a:gd name="T76" fmla="*/ 281 w 406"/>
                <a:gd name="T77" fmla="*/ 469 h 937"/>
                <a:gd name="T78" fmla="*/ 312 w 406"/>
                <a:gd name="T79" fmla="*/ 312 h 937"/>
                <a:gd name="T80" fmla="*/ 312 w 406"/>
                <a:gd name="T81" fmla="*/ 312 h 937"/>
                <a:gd name="T82" fmla="*/ 312 w 406"/>
                <a:gd name="T83" fmla="*/ 94 h 937"/>
                <a:gd name="T84" fmla="*/ 343 w 406"/>
                <a:gd name="T85" fmla="*/ 781 h 937"/>
                <a:gd name="T86" fmla="*/ 343 w 406"/>
                <a:gd name="T87" fmla="*/ 750 h 937"/>
                <a:gd name="T88" fmla="*/ 375 w 406"/>
                <a:gd name="T89" fmla="*/ 625 h 937"/>
                <a:gd name="T90" fmla="*/ 375 w 406"/>
                <a:gd name="T91" fmla="*/ 625 h 937"/>
                <a:gd name="T92" fmla="*/ 375 w 406"/>
                <a:gd name="T93" fmla="*/ 344 h 937"/>
                <a:gd name="T94" fmla="*/ 343 w 406"/>
                <a:gd name="T95" fmla="*/ 219 h 937"/>
                <a:gd name="T96" fmla="*/ 343 w 406"/>
                <a:gd name="T97" fmla="*/ 187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6" h="937">
                  <a:moveTo>
                    <a:pt x="343" y="62"/>
                  </a:moveTo>
                  <a:lnTo>
                    <a:pt x="343" y="0"/>
                  </a:lnTo>
                  <a:lnTo>
                    <a:pt x="62" y="0"/>
                  </a:lnTo>
                  <a:lnTo>
                    <a:pt x="62" y="62"/>
                  </a:lnTo>
                  <a:lnTo>
                    <a:pt x="0" y="62"/>
                  </a:lnTo>
                  <a:lnTo>
                    <a:pt x="0" y="187"/>
                  </a:lnTo>
                  <a:lnTo>
                    <a:pt x="0" y="219"/>
                  </a:lnTo>
                  <a:lnTo>
                    <a:pt x="0" y="312"/>
                  </a:lnTo>
                  <a:lnTo>
                    <a:pt x="0" y="344"/>
                  </a:lnTo>
                  <a:lnTo>
                    <a:pt x="0" y="469"/>
                  </a:lnTo>
                  <a:lnTo>
                    <a:pt x="0" y="500"/>
                  </a:lnTo>
                  <a:lnTo>
                    <a:pt x="0" y="625"/>
                  </a:lnTo>
                  <a:lnTo>
                    <a:pt x="0" y="656"/>
                  </a:lnTo>
                  <a:lnTo>
                    <a:pt x="0" y="750"/>
                  </a:lnTo>
                  <a:lnTo>
                    <a:pt x="0" y="781"/>
                  </a:lnTo>
                  <a:lnTo>
                    <a:pt x="0" y="937"/>
                  </a:lnTo>
                  <a:lnTo>
                    <a:pt x="406" y="937"/>
                  </a:lnTo>
                  <a:lnTo>
                    <a:pt x="406" y="62"/>
                  </a:lnTo>
                  <a:lnTo>
                    <a:pt x="343" y="62"/>
                  </a:lnTo>
                  <a:close/>
                  <a:moveTo>
                    <a:pt x="62" y="906"/>
                  </a:moveTo>
                  <a:lnTo>
                    <a:pt x="31" y="906"/>
                  </a:lnTo>
                  <a:lnTo>
                    <a:pt x="31" y="781"/>
                  </a:lnTo>
                  <a:lnTo>
                    <a:pt x="62" y="781"/>
                  </a:lnTo>
                  <a:lnTo>
                    <a:pt x="62" y="906"/>
                  </a:lnTo>
                  <a:close/>
                  <a:moveTo>
                    <a:pt x="62" y="750"/>
                  </a:moveTo>
                  <a:lnTo>
                    <a:pt x="31" y="750"/>
                  </a:lnTo>
                  <a:lnTo>
                    <a:pt x="31" y="656"/>
                  </a:lnTo>
                  <a:lnTo>
                    <a:pt x="62" y="656"/>
                  </a:lnTo>
                  <a:lnTo>
                    <a:pt x="62" y="750"/>
                  </a:lnTo>
                  <a:close/>
                  <a:moveTo>
                    <a:pt x="62" y="625"/>
                  </a:moveTo>
                  <a:lnTo>
                    <a:pt x="31" y="625"/>
                  </a:lnTo>
                  <a:lnTo>
                    <a:pt x="31" y="500"/>
                  </a:lnTo>
                  <a:lnTo>
                    <a:pt x="62" y="500"/>
                  </a:lnTo>
                  <a:lnTo>
                    <a:pt x="62" y="625"/>
                  </a:lnTo>
                  <a:close/>
                  <a:moveTo>
                    <a:pt x="62" y="469"/>
                  </a:moveTo>
                  <a:lnTo>
                    <a:pt x="31" y="469"/>
                  </a:lnTo>
                  <a:lnTo>
                    <a:pt x="31" y="344"/>
                  </a:lnTo>
                  <a:lnTo>
                    <a:pt x="62" y="344"/>
                  </a:lnTo>
                  <a:lnTo>
                    <a:pt x="62" y="469"/>
                  </a:lnTo>
                  <a:close/>
                  <a:moveTo>
                    <a:pt x="62" y="312"/>
                  </a:moveTo>
                  <a:lnTo>
                    <a:pt x="31" y="312"/>
                  </a:lnTo>
                  <a:lnTo>
                    <a:pt x="31" y="219"/>
                  </a:lnTo>
                  <a:lnTo>
                    <a:pt x="62" y="219"/>
                  </a:lnTo>
                  <a:lnTo>
                    <a:pt x="62" y="312"/>
                  </a:lnTo>
                  <a:close/>
                  <a:moveTo>
                    <a:pt x="62" y="187"/>
                  </a:moveTo>
                  <a:lnTo>
                    <a:pt x="31" y="187"/>
                  </a:lnTo>
                  <a:lnTo>
                    <a:pt x="31" y="94"/>
                  </a:lnTo>
                  <a:lnTo>
                    <a:pt x="62" y="94"/>
                  </a:lnTo>
                  <a:lnTo>
                    <a:pt x="62" y="187"/>
                  </a:lnTo>
                  <a:close/>
                  <a:moveTo>
                    <a:pt x="125" y="906"/>
                  </a:moveTo>
                  <a:lnTo>
                    <a:pt x="94" y="906"/>
                  </a:lnTo>
                  <a:lnTo>
                    <a:pt x="94" y="781"/>
                  </a:lnTo>
                  <a:lnTo>
                    <a:pt x="125" y="781"/>
                  </a:lnTo>
                  <a:lnTo>
                    <a:pt x="125" y="906"/>
                  </a:lnTo>
                  <a:close/>
                  <a:moveTo>
                    <a:pt x="125" y="750"/>
                  </a:moveTo>
                  <a:lnTo>
                    <a:pt x="94" y="750"/>
                  </a:lnTo>
                  <a:lnTo>
                    <a:pt x="94" y="656"/>
                  </a:lnTo>
                  <a:lnTo>
                    <a:pt x="125" y="656"/>
                  </a:lnTo>
                  <a:lnTo>
                    <a:pt x="125" y="750"/>
                  </a:lnTo>
                  <a:close/>
                  <a:moveTo>
                    <a:pt x="125" y="625"/>
                  </a:moveTo>
                  <a:lnTo>
                    <a:pt x="94" y="625"/>
                  </a:lnTo>
                  <a:lnTo>
                    <a:pt x="94" y="500"/>
                  </a:lnTo>
                  <a:lnTo>
                    <a:pt x="125" y="500"/>
                  </a:lnTo>
                  <a:lnTo>
                    <a:pt x="125" y="625"/>
                  </a:lnTo>
                  <a:close/>
                  <a:moveTo>
                    <a:pt x="125" y="469"/>
                  </a:moveTo>
                  <a:lnTo>
                    <a:pt x="94" y="469"/>
                  </a:lnTo>
                  <a:lnTo>
                    <a:pt x="94" y="344"/>
                  </a:lnTo>
                  <a:lnTo>
                    <a:pt x="125" y="344"/>
                  </a:lnTo>
                  <a:lnTo>
                    <a:pt x="125" y="469"/>
                  </a:lnTo>
                  <a:close/>
                  <a:moveTo>
                    <a:pt x="125" y="312"/>
                  </a:moveTo>
                  <a:lnTo>
                    <a:pt x="94" y="312"/>
                  </a:lnTo>
                  <a:lnTo>
                    <a:pt x="94" y="219"/>
                  </a:lnTo>
                  <a:lnTo>
                    <a:pt x="125" y="219"/>
                  </a:lnTo>
                  <a:lnTo>
                    <a:pt x="125" y="312"/>
                  </a:lnTo>
                  <a:close/>
                  <a:moveTo>
                    <a:pt x="125" y="187"/>
                  </a:moveTo>
                  <a:lnTo>
                    <a:pt x="94" y="187"/>
                  </a:lnTo>
                  <a:lnTo>
                    <a:pt x="94" y="94"/>
                  </a:lnTo>
                  <a:lnTo>
                    <a:pt x="125" y="94"/>
                  </a:lnTo>
                  <a:lnTo>
                    <a:pt x="125" y="187"/>
                  </a:lnTo>
                  <a:close/>
                  <a:moveTo>
                    <a:pt x="187" y="906"/>
                  </a:moveTo>
                  <a:lnTo>
                    <a:pt x="156" y="906"/>
                  </a:lnTo>
                  <a:lnTo>
                    <a:pt x="156" y="781"/>
                  </a:lnTo>
                  <a:lnTo>
                    <a:pt x="187" y="781"/>
                  </a:lnTo>
                  <a:lnTo>
                    <a:pt x="187" y="906"/>
                  </a:lnTo>
                  <a:close/>
                  <a:moveTo>
                    <a:pt x="187" y="750"/>
                  </a:moveTo>
                  <a:lnTo>
                    <a:pt x="156" y="750"/>
                  </a:lnTo>
                  <a:lnTo>
                    <a:pt x="156" y="656"/>
                  </a:lnTo>
                  <a:lnTo>
                    <a:pt x="187" y="656"/>
                  </a:lnTo>
                  <a:lnTo>
                    <a:pt x="187" y="750"/>
                  </a:lnTo>
                  <a:close/>
                  <a:moveTo>
                    <a:pt x="187" y="625"/>
                  </a:moveTo>
                  <a:lnTo>
                    <a:pt x="156" y="625"/>
                  </a:lnTo>
                  <a:lnTo>
                    <a:pt x="156" y="500"/>
                  </a:lnTo>
                  <a:lnTo>
                    <a:pt x="187" y="500"/>
                  </a:lnTo>
                  <a:lnTo>
                    <a:pt x="187" y="625"/>
                  </a:lnTo>
                  <a:close/>
                  <a:moveTo>
                    <a:pt x="187" y="469"/>
                  </a:moveTo>
                  <a:lnTo>
                    <a:pt x="156" y="469"/>
                  </a:lnTo>
                  <a:lnTo>
                    <a:pt x="156" y="344"/>
                  </a:lnTo>
                  <a:lnTo>
                    <a:pt x="187" y="344"/>
                  </a:lnTo>
                  <a:lnTo>
                    <a:pt x="187" y="469"/>
                  </a:lnTo>
                  <a:close/>
                  <a:moveTo>
                    <a:pt x="187" y="312"/>
                  </a:moveTo>
                  <a:lnTo>
                    <a:pt x="156" y="312"/>
                  </a:lnTo>
                  <a:lnTo>
                    <a:pt x="156" y="219"/>
                  </a:lnTo>
                  <a:lnTo>
                    <a:pt x="187" y="219"/>
                  </a:lnTo>
                  <a:lnTo>
                    <a:pt x="187" y="312"/>
                  </a:lnTo>
                  <a:close/>
                  <a:moveTo>
                    <a:pt x="187" y="187"/>
                  </a:moveTo>
                  <a:lnTo>
                    <a:pt x="156" y="187"/>
                  </a:lnTo>
                  <a:lnTo>
                    <a:pt x="156" y="94"/>
                  </a:lnTo>
                  <a:lnTo>
                    <a:pt x="187" y="94"/>
                  </a:lnTo>
                  <a:lnTo>
                    <a:pt x="187" y="187"/>
                  </a:lnTo>
                  <a:close/>
                  <a:moveTo>
                    <a:pt x="250" y="906"/>
                  </a:moveTo>
                  <a:lnTo>
                    <a:pt x="219" y="906"/>
                  </a:lnTo>
                  <a:lnTo>
                    <a:pt x="219" y="781"/>
                  </a:lnTo>
                  <a:lnTo>
                    <a:pt x="250" y="781"/>
                  </a:lnTo>
                  <a:lnTo>
                    <a:pt x="250" y="906"/>
                  </a:lnTo>
                  <a:close/>
                  <a:moveTo>
                    <a:pt x="250" y="750"/>
                  </a:moveTo>
                  <a:lnTo>
                    <a:pt x="219" y="750"/>
                  </a:lnTo>
                  <a:lnTo>
                    <a:pt x="219" y="656"/>
                  </a:lnTo>
                  <a:lnTo>
                    <a:pt x="250" y="656"/>
                  </a:lnTo>
                  <a:lnTo>
                    <a:pt x="250" y="750"/>
                  </a:lnTo>
                  <a:close/>
                  <a:moveTo>
                    <a:pt x="250" y="625"/>
                  </a:moveTo>
                  <a:lnTo>
                    <a:pt x="219" y="625"/>
                  </a:lnTo>
                  <a:lnTo>
                    <a:pt x="219" y="500"/>
                  </a:lnTo>
                  <a:lnTo>
                    <a:pt x="250" y="500"/>
                  </a:lnTo>
                  <a:lnTo>
                    <a:pt x="250" y="625"/>
                  </a:lnTo>
                  <a:close/>
                  <a:moveTo>
                    <a:pt x="250" y="469"/>
                  </a:moveTo>
                  <a:lnTo>
                    <a:pt x="219" y="469"/>
                  </a:lnTo>
                  <a:lnTo>
                    <a:pt x="219" y="344"/>
                  </a:lnTo>
                  <a:lnTo>
                    <a:pt x="250" y="344"/>
                  </a:lnTo>
                  <a:lnTo>
                    <a:pt x="250" y="469"/>
                  </a:lnTo>
                  <a:close/>
                  <a:moveTo>
                    <a:pt x="250" y="312"/>
                  </a:moveTo>
                  <a:lnTo>
                    <a:pt x="219" y="312"/>
                  </a:lnTo>
                  <a:lnTo>
                    <a:pt x="219" y="219"/>
                  </a:lnTo>
                  <a:lnTo>
                    <a:pt x="250" y="219"/>
                  </a:lnTo>
                  <a:lnTo>
                    <a:pt x="250" y="312"/>
                  </a:lnTo>
                  <a:close/>
                  <a:moveTo>
                    <a:pt x="250" y="187"/>
                  </a:moveTo>
                  <a:lnTo>
                    <a:pt x="219" y="187"/>
                  </a:lnTo>
                  <a:lnTo>
                    <a:pt x="219" y="94"/>
                  </a:lnTo>
                  <a:lnTo>
                    <a:pt x="250" y="94"/>
                  </a:lnTo>
                  <a:lnTo>
                    <a:pt x="250" y="187"/>
                  </a:lnTo>
                  <a:close/>
                  <a:moveTo>
                    <a:pt x="312" y="906"/>
                  </a:moveTo>
                  <a:lnTo>
                    <a:pt x="281" y="906"/>
                  </a:lnTo>
                  <a:lnTo>
                    <a:pt x="281" y="781"/>
                  </a:lnTo>
                  <a:lnTo>
                    <a:pt x="312" y="781"/>
                  </a:lnTo>
                  <a:lnTo>
                    <a:pt x="312" y="906"/>
                  </a:lnTo>
                  <a:close/>
                  <a:moveTo>
                    <a:pt x="312" y="750"/>
                  </a:moveTo>
                  <a:lnTo>
                    <a:pt x="281" y="750"/>
                  </a:lnTo>
                  <a:lnTo>
                    <a:pt x="281" y="656"/>
                  </a:lnTo>
                  <a:lnTo>
                    <a:pt x="312" y="656"/>
                  </a:lnTo>
                  <a:lnTo>
                    <a:pt x="312" y="750"/>
                  </a:lnTo>
                  <a:close/>
                  <a:moveTo>
                    <a:pt x="312" y="625"/>
                  </a:moveTo>
                  <a:lnTo>
                    <a:pt x="281" y="625"/>
                  </a:lnTo>
                  <a:lnTo>
                    <a:pt x="281" y="500"/>
                  </a:lnTo>
                  <a:lnTo>
                    <a:pt x="312" y="500"/>
                  </a:lnTo>
                  <a:lnTo>
                    <a:pt x="312" y="625"/>
                  </a:lnTo>
                  <a:close/>
                  <a:moveTo>
                    <a:pt x="312" y="469"/>
                  </a:moveTo>
                  <a:lnTo>
                    <a:pt x="281" y="469"/>
                  </a:lnTo>
                  <a:lnTo>
                    <a:pt x="281" y="344"/>
                  </a:lnTo>
                  <a:lnTo>
                    <a:pt x="312" y="344"/>
                  </a:lnTo>
                  <a:lnTo>
                    <a:pt x="312" y="469"/>
                  </a:lnTo>
                  <a:close/>
                  <a:moveTo>
                    <a:pt x="312" y="312"/>
                  </a:moveTo>
                  <a:lnTo>
                    <a:pt x="281" y="312"/>
                  </a:lnTo>
                  <a:lnTo>
                    <a:pt x="281" y="219"/>
                  </a:lnTo>
                  <a:lnTo>
                    <a:pt x="312" y="219"/>
                  </a:lnTo>
                  <a:lnTo>
                    <a:pt x="312" y="312"/>
                  </a:lnTo>
                  <a:close/>
                  <a:moveTo>
                    <a:pt x="312" y="187"/>
                  </a:moveTo>
                  <a:lnTo>
                    <a:pt x="281" y="187"/>
                  </a:lnTo>
                  <a:lnTo>
                    <a:pt x="281" y="94"/>
                  </a:lnTo>
                  <a:lnTo>
                    <a:pt x="312" y="94"/>
                  </a:lnTo>
                  <a:lnTo>
                    <a:pt x="312" y="187"/>
                  </a:lnTo>
                  <a:close/>
                  <a:moveTo>
                    <a:pt x="375" y="906"/>
                  </a:moveTo>
                  <a:lnTo>
                    <a:pt x="343" y="906"/>
                  </a:lnTo>
                  <a:lnTo>
                    <a:pt x="343" y="781"/>
                  </a:lnTo>
                  <a:lnTo>
                    <a:pt x="375" y="781"/>
                  </a:lnTo>
                  <a:lnTo>
                    <a:pt x="375" y="906"/>
                  </a:lnTo>
                  <a:close/>
                  <a:moveTo>
                    <a:pt x="375" y="750"/>
                  </a:moveTo>
                  <a:lnTo>
                    <a:pt x="343" y="750"/>
                  </a:lnTo>
                  <a:lnTo>
                    <a:pt x="343" y="656"/>
                  </a:lnTo>
                  <a:lnTo>
                    <a:pt x="375" y="656"/>
                  </a:lnTo>
                  <a:lnTo>
                    <a:pt x="375" y="750"/>
                  </a:lnTo>
                  <a:close/>
                  <a:moveTo>
                    <a:pt x="375" y="625"/>
                  </a:moveTo>
                  <a:lnTo>
                    <a:pt x="343" y="625"/>
                  </a:lnTo>
                  <a:lnTo>
                    <a:pt x="343" y="500"/>
                  </a:lnTo>
                  <a:lnTo>
                    <a:pt x="375" y="500"/>
                  </a:lnTo>
                  <a:lnTo>
                    <a:pt x="375" y="625"/>
                  </a:lnTo>
                  <a:close/>
                  <a:moveTo>
                    <a:pt x="375" y="469"/>
                  </a:moveTo>
                  <a:lnTo>
                    <a:pt x="343" y="469"/>
                  </a:lnTo>
                  <a:lnTo>
                    <a:pt x="343" y="344"/>
                  </a:lnTo>
                  <a:lnTo>
                    <a:pt x="375" y="344"/>
                  </a:lnTo>
                  <a:lnTo>
                    <a:pt x="375" y="469"/>
                  </a:lnTo>
                  <a:close/>
                  <a:moveTo>
                    <a:pt x="375" y="312"/>
                  </a:moveTo>
                  <a:lnTo>
                    <a:pt x="343" y="312"/>
                  </a:lnTo>
                  <a:lnTo>
                    <a:pt x="343" y="219"/>
                  </a:lnTo>
                  <a:lnTo>
                    <a:pt x="375" y="219"/>
                  </a:lnTo>
                  <a:lnTo>
                    <a:pt x="375" y="312"/>
                  </a:lnTo>
                  <a:close/>
                  <a:moveTo>
                    <a:pt x="375" y="187"/>
                  </a:moveTo>
                  <a:lnTo>
                    <a:pt x="343" y="187"/>
                  </a:lnTo>
                  <a:lnTo>
                    <a:pt x="343" y="94"/>
                  </a:lnTo>
                  <a:lnTo>
                    <a:pt x="375" y="94"/>
                  </a:lnTo>
                  <a:lnTo>
                    <a:pt x="375" y="187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xmlns="" id="{FE8DB22A-500C-476A-88BA-52C448BB5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7084" y="4573014"/>
              <a:ext cx="152999" cy="583375"/>
            </a:xfrm>
            <a:custGeom>
              <a:avLst/>
              <a:gdLst>
                <a:gd name="T0" fmla="*/ 0 w 250"/>
                <a:gd name="T1" fmla="*/ 0 h 843"/>
                <a:gd name="T2" fmla="*/ 0 w 250"/>
                <a:gd name="T3" fmla="*/ 843 h 843"/>
                <a:gd name="T4" fmla="*/ 250 w 250"/>
                <a:gd name="T5" fmla="*/ 843 h 843"/>
                <a:gd name="T6" fmla="*/ 250 w 250"/>
                <a:gd name="T7" fmla="*/ 0 h 843"/>
                <a:gd name="T8" fmla="*/ 0 w 250"/>
                <a:gd name="T9" fmla="*/ 0 h 843"/>
                <a:gd name="T10" fmla="*/ 219 w 250"/>
                <a:gd name="T11" fmla="*/ 749 h 843"/>
                <a:gd name="T12" fmla="*/ 31 w 250"/>
                <a:gd name="T13" fmla="*/ 749 h 843"/>
                <a:gd name="T14" fmla="*/ 31 w 250"/>
                <a:gd name="T15" fmla="*/ 656 h 843"/>
                <a:gd name="T16" fmla="*/ 219 w 250"/>
                <a:gd name="T17" fmla="*/ 656 h 843"/>
                <a:gd name="T18" fmla="*/ 219 w 250"/>
                <a:gd name="T19" fmla="*/ 749 h 843"/>
                <a:gd name="T20" fmla="*/ 219 w 250"/>
                <a:gd name="T21" fmla="*/ 624 h 843"/>
                <a:gd name="T22" fmla="*/ 31 w 250"/>
                <a:gd name="T23" fmla="*/ 624 h 843"/>
                <a:gd name="T24" fmla="*/ 31 w 250"/>
                <a:gd name="T25" fmla="*/ 531 h 843"/>
                <a:gd name="T26" fmla="*/ 219 w 250"/>
                <a:gd name="T27" fmla="*/ 531 h 843"/>
                <a:gd name="T28" fmla="*/ 219 w 250"/>
                <a:gd name="T29" fmla="*/ 624 h 843"/>
                <a:gd name="T30" fmla="*/ 219 w 250"/>
                <a:gd name="T31" fmla="*/ 499 h 843"/>
                <a:gd name="T32" fmla="*/ 31 w 250"/>
                <a:gd name="T33" fmla="*/ 499 h 843"/>
                <a:gd name="T34" fmla="*/ 31 w 250"/>
                <a:gd name="T35" fmla="*/ 406 h 843"/>
                <a:gd name="T36" fmla="*/ 219 w 250"/>
                <a:gd name="T37" fmla="*/ 406 h 843"/>
                <a:gd name="T38" fmla="*/ 219 w 250"/>
                <a:gd name="T39" fmla="*/ 499 h 843"/>
                <a:gd name="T40" fmla="*/ 219 w 250"/>
                <a:gd name="T41" fmla="*/ 375 h 843"/>
                <a:gd name="T42" fmla="*/ 31 w 250"/>
                <a:gd name="T43" fmla="*/ 375 h 843"/>
                <a:gd name="T44" fmla="*/ 31 w 250"/>
                <a:gd name="T45" fmla="*/ 281 h 843"/>
                <a:gd name="T46" fmla="*/ 219 w 250"/>
                <a:gd name="T47" fmla="*/ 281 h 843"/>
                <a:gd name="T48" fmla="*/ 219 w 250"/>
                <a:gd name="T49" fmla="*/ 375 h 843"/>
                <a:gd name="T50" fmla="*/ 219 w 250"/>
                <a:gd name="T51" fmla="*/ 250 h 843"/>
                <a:gd name="T52" fmla="*/ 31 w 250"/>
                <a:gd name="T53" fmla="*/ 250 h 843"/>
                <a:gd name="T54" fmla="*/ 31 w 250"/>
                <a:gd name="T55" fmla="*/ 156 h 843"/>
                <a:gd name="T56" fmla="*/ 219 w 250"/>
                <a:gd name="T57" fmla="*/ 156 h 843"/>
                <a:gd name="T58" fmla="*/ 219 w 250"/>
                <a:gd name="T59" fmla="*/ 250 h 843"/>
                <a:gd name="T60" fmla="*/ 219 w 250"/>
                <a:gd name="T61" fmla="*/ 125 h 843"/>
                <a:gd name="T62" fmla="*/ 31 w 250"/>
                <a:gd name="T63" fmla="*/ 125 h 843"/>
                <a:gd name="T64" fmla="*/ 31 w 250"/>
                <a:gd name="T65" fmla="*/ 31 h 843"/>
                <a:gd name="T66" fmla="*/ 219 w 250"/>
                <a:gd name="T67" fmla="*/ 31 h 843"/>
                <a:gd name="T68" fmla="*/ 219 w 250"/>
                <a:gd name="T69" fmla="*/ 125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0" h="843">
                  <a:moveTo>
                    <a:pt x="0" y="0"/>
                  </a:moveTo>
                  <a:lnTo>
                    <a:pt x="0" y="843"/>
                  </a:lnTo>
                  <a:lnTo>
                    <a:pt x="250" y="843"/>
                  </a:lnTo>
                  <a:lnTo>
                    <a:pt x="250" y="0"/>
                  </a:lnTo>
                  <a:lnTo>
                    <a:pt x="0" y="0"/>
                  </a:lnTo>
                  <a:close/>
                  <a:moveTo>
                    <a:pt x="219" y="749"/>
                  </a:moveTo>
                  <a:lnTo>
                    <a:pt x="31" y="749"/>
                  </a:lnTo>
                  <a:lnTo>
                    <a:pt x="31" y="656"/>
                  </a:lnTo>
                  <a:lnTo>
                    <a:pt x="219" y="656"/>
                  </a:lnTo>
                  <a:lnTo>
                    <a:pt x="219" y="749"/>
                  </a:lnTo>
                  <a:close/>
                  <a:moveTo>
                    <a:pt x="219" y="624"/>
                  </a:moveTo>
                  <a:lnTo>
                    <a:pt x="31" y="624"/>
                  </a:lnTo>
                  <a:lnTo>
                    <a:pt x="31" y="531"/>
                  </a:lnTo>
                  <a:lnTo>
                    <a:pt x="219" y="531"/>
                  </a:lnTo>
                  <a:lnTo>
                    <a:pt x="219" y="624"/>
                  </a:lnTo>
                  <a:close/>
                  <a:moveTo>
                    <a:pt x="219" y="499"/>
                  </a:moveTo>
                  <a:lnTo>
                    <a:pt x="31" y="499"/>
                  </a:lnTo>
                  <a:lnTo>
                    <a:pt x="31" y="406"/>
                  </a:lnTo>
                  <a:lnTo>
                    <a:pt x="219" y="406"/>
                  </a:lnTo>
                  <a:lnTo>
                    <a:pt x="219" y="499"/>
                  </a:lnTo>
                  <a:close/>
                  <a:moveTo>
                    <a:pt x="219" y="375"/>
                  </a:moveTo>
                  <a:lnTo>
                    <a:pt x="31" y="375"/>
                  </a:lnTo>
                  <a:lnTo>
                    <a:pt x="31" y="281"/>
                  </a:lnTo>
                  <a:lnTo>
                    <a:pt x="219" y="281"/>
                  </a:lnTo>
                  <a:lnTo>
                    <a:pt x="219" y="375"/>
                  </a:lnTo>
                  <a:close/>
                  <a:moveTo>
                    <a:pt x="219" y="250"/>
                  </a:moveTo>
                  <a:lnTo>
                    <a:pt x="31" y="250"/>
                  </a:lnTo>
                  <a:lnTo>
                    <a:pt x="31" y="156"/>
                  </a:lnTo>
                  <a:lnTo>
                    <a:pt x="219" y="156"/>
                  </a:lnTo>
                  <a:lnTo>
                    <a:pt x="219" y="250"/>
                  </a:lnTo>
                  <a:close/>
                  <a:moveTo>
                    <a:pt x="219" y="125"/>
                  </a:moveTo>
                  <a:lnTo>
                    <a:pt x="31" y="125"/>
                  </a:lnTo>
                  <a:lnTo>
                    <a:pt x="31" y="31"/>
                  </a:lnTo>
                  <a:lnTo>
                    <a:pt x="219" y="31"/>
                  </a:lnTo>
                  <a:lnTo>
                    <a:pt x="219" y="125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xmlns="" id="{1152FA91-7551-4D82-B85B-27970C9A7C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4085" y="4810378"/>
              <a:ext cx="134027" cy="346011"/>
            </a:xfrm>
            <a:custGeom>
              <a:avLst/>
              <a:gdLst>
                <a:gd name="T0" fmla="*/ 125 w 219"/>
                <a:gd name="T1" fmla="*/ 125 h 500"/>
                <a:gd name="T2" fmla="*/ 125 w 219"/>
                <a:gd name="T3" fmla="*/ 63 h 500"/>
                <a:gd name="T4" fmla="*/ 94 w 219"/>
                <a:gd name="T5" fmla="*/ 63 h 500"/>
                <a:gd name="T6" fmla="*/ 94 w 219"/>
                <a:gd name="T7" fmla="*/ 125 h 500"/>
                <a:gd name="T8" fmla="*/ 63 w 219"/>
                <a:gd name="T9" fmla="*/ 125 h 500"/>
                <a:gd name="T10" fmla="*/ 63 w 219"/>
                <a:gd name="T11" fmla="*/ 0 h 500"/>
                <a:gd name="T12" fmla="*/ 31 w 219"/>
                <a:gd name="T13" fmla="*/ 0 h 500"/>
                <a:gd name="T14" fmla="*/ 31 w 219"/>
                <a:gd name="T15" fmla="*/ 125 h 500"/>
                <a:gd name="T16" fmla="*/ 0 w 219"/>
                <a:gd name="T17" fmla="*/ 125 h 500"/>
                <a:gd name="T18" fmla="*/ 0 w 219"/>
                <a:gd name="T19" fmla="*/ 500 h 500"/>
                <a:gd name="T20" fmla="*/ 219 w 219"/>
                <a:gd name="T21" fmla="*/ 500 h 500"/>
                <a:gd name="T22" fmla="*/ 219 w 219"/>
                <a:gd name="T23" fmla="*/ 125 h 500"/>
                <a:gd name="T24" fmla="*/ 125 w 219"/>
                <a:gd name="T25" fmla="*/ 125 h 500"/>
                <a:gd name="T26" fmla="*/ 188 w 219"/>
                <a:gd name="T27" fmla="*/ 281 h 500"/>
                <a:gd name="T28" fmla="*/ 31 w 219"/>
                <a:gd name="T29" fmla="*/ 281 h 500"/>
                <a:gd name="T30" fmla="*/ 31 w 219"/>
                <a:gd name="T31" fmla="*/ 250 h 500"/>
                <a:gd name="T32" fmla="*/ 188 w 219"/>
                <a:gd name="T33" fmla="*/ 250 h 500"/>
                <a:gd name="T34" fmla="*/ 188 w 219"/>
                <a:gd name="T35" fmla="*/ 281 h 500"/>
                <a:gd name="T36" fmla="*/ 188 w 219"/>
                <a:gd name="T37" fmla="*/ 219 h 500"/>
                <a:gd name="T38" fmla="*/ 31 w 219"/>
                <a:gd name="T39" fmla="*/ 219 h 500"/>
                <a:gd name="T40" fmla="*/ 31 w 219"/>
                <a:gd name="T41" fmla="*/ 188 h 500"/>
                <a:gd name="T42" fmla="*/ 188 w 219"/>
                <a:gd name="T43" fmla="*/ 188 h 500"/>
                <a:gd name="T44" fmla="*/ 188 w 219"/>
                <a:gd name="T45" fmla="*/ 219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500">
                  <a:moveTo>
                    <a:pt x="125" y="125"/>
                  </a:moveTo>
                  <a:lnTo>
                    <a:pt x="125" y="63"/>
                  </a:lnTo>
                  <a:lnTo>
                    <a:pt x="94" y="63"/>
                  </a:lnTo>
                  <a:lnTo>
                    <a:pt x="94" y="125"/>
                  </a:lnTo>
                  <a:lnTo>
                    <a:pt x="63" y="125"/>
                  </a:lnTo>
                  <a:lnTo>
                    <a:pt x="63" y="0"/>
                  </a:lnTo>
                  <a:lnTo>
                    <a:pt x="31" y="0"/>
                  </a:lnTo>
                  <a:lnTo>
                    <a:pt x="31" y="125"/>
                  </a:lnTo>
                  <a:lnTo>
                    <a:pt x="0" y="125"/>
                  </a:lnTo>
                  <a:lnTo>
                    <a:pt x="0" y="500"/>
                  </a:lnTo>
                  <a:lnTo>
                    <a:pt x="219" y="500"/>
                  </a:lnTo>
                  <a:lnTo>
                    <a:pt x="219" y="125"/>
                  </a:lnTo>
                  <a:lnTo>
                    <a:pt x="125" y="125"/>
                  </a:lnTo>
                  <a:close/>
                  <a:moveTo>
                    <a:pt x="188" y="281"/>
                  </a:moveTo>
                  <a:lnTo>
                    <a:pt x="31" y="281"/>
                  </a:lnTo>
                  <a:lnTo>
                    <a:pt x="31" y="250"/>
                  </a:lnTo>
                  <a:lnTo>
                    <a:pt x="188" y="250"/>
                  </a:lnTo>
                  <a:lnTo>
                    <a:pt x="188" y="281"/>
                  </a:lnTo>
                  <a:close/>
                  <a:moveTo>
                    <a:pt x="188" y="219"/>
                  </a:moveTo>
                  <a:lnTo>
                    <a:pt x="31" y="219"/>
                  </a:lnTo>
                  <a:lnTo>
                    <a:pt x="31" y="188"/>
                  </a:lnTo>
                  <a:lnTo>
                    <a:pt x="188" y="188"/>
                  </a:lnTo>
                  <a:lnTo>
                    <a:pt x="188" y="219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xmlns="" id="{BDC559FB-3CEA-43CD-82A2-BAAB7790C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9055" y="4940478"/>
              <a:ext cx="171971" cy="215911"/>
            </a:xfrm>
            <a:custGeom>
              <a:avLst/>
              <a:gdLst>
                <a:gd name="T0" fmla="*/ 0 w 281"/>
                <a:gd name="T1" fmla="*/ 31 h 312"/>
                <a:gd name="T2" fmla="*/ 0 w 281"/>
                <a:gd name="T3" fmla="*/ 312 h 312"/>
                <a:gd name="T4" fmla="*/ 281 w 281"/>
                <a:gd name="T5" fmla="*/ 250 h 312"/>
                <a:gd name="T6" fmla="*/ 281 w 281"/>
                <a:gd name="T7" fmla="*/ 187 h 312"/>
                <a:gd name="T8" fmla="*/ 281 w 281"/>
                <a:gd name="T9" fmla="*/ 125 h 312"/>
                <a:gd name="T10" fmla="*/ 281 w 281"/>
                <a:gd name="T11" fmla="*/ 62 h 312"/>
                <a:gd name="T12" fmla="*/ 281 w 281"/>
                <a:gd name="T13" fmla="*/ 0 h 312"/>
                <a:gd name="T14" fmla="*/ 62 w 281"/>
                <a:gd name="T15" fmla="*/ 281 h 312"/>
                <a:gd name="T16" fmla="*/ 31 w 281"/>
                <a:gd name="T17" fmla="*/ 250 h 312"/>
                <a:gd name="T18" fmla="*/ 62 w 281"/>
                <a:gd name="T19" fmla="*/ 281 h 312"/>
                <a:gd name="T20" fmla="*/ 31 w 281"/>
                <a:gd name="T21" fmla="*/ 218 h 312"/>
                <a:gd name="T22" fmla="*/ 62 w 281"/>
                <a:gd name="T23" fmla="*/ 187 h 312"/>
                <a:gd name="T24" fmla="*/ 62 w 281"/>
                <a:gd name="T25" fmla="*/ 156 h 312"/>
                <a:gd name="T26" fmla="*/ 31 w 281"/>
                <a:gd name="T27" fmla="*/ 125 h 312"/>
                <a:gd name="T28" fmla="*/ 62 w 281"/>
                <a:gd name="T29" fmla="*/ 156 h 312"/>
                <a:gd name="T30" fmla="*/ 31 w 281"/>
                <a:gd name="T31" fmla="*/ 93 h 312"/>
                <a:gd name="T32" fmla="*/ 62 w 281"/>
                <a:gd name="T33" fmla="*/ 62 h 312"/>
                <a:gd name="T34" fmla="*/ 125 w 281"/>
                <a:gd name="T35" fmla="*/ 281 h 312"/>
                <a:gd name="T36" fmla="*/ 94 w 281"/>
                <a:gd name="T37" fmla="*/ 250 h 312"/>
                <a:gd name="T38" fmla="*/ 125 w 281"/>
                <a:gd name="T39" fmla="*/ 281 h 312"/>
                <a:gd name="T40" fmla="*/ 94 w 281"/>
                <a:gd name="T41" fmla="*/ 218 h 312"/>
                <a:gd name="T42" fmla="*/ 125 w 281"/>
                <a:gd name="T43" fmla="*/ 187 h 312"/>
                <a:gd name="T44" fmla="*/ 125 w 281"/>
                <a:gd name="T45" fmla="*/ 156 h 312"/>
                <a:gd name="T46" fmla="*/ 94 w 281"/>
                <a:gd name="T47" fmla="*/ 125 h 312"/>
                <a:gd name="T48" fmla="*/ 125 w 281"/>
                <a:gd name="T49" fmla="*/ 156 h 312"/>
                <a:gd name="T50" fmla="*/ 94 w 281"/>
                <a:gd name="T51" fmla="*/ 93 h 312"/>
                <a:gd name="T52" fmla="*/ 125 w 281"/>
                <a:gd name="T53" fmla="*/ 62 h 312"/>
                <a:gd name="T54" fmla="*/ 187 w 281"/>
                <a:gd name="T55" fmla="*/ 281 h 312"/>
                <a:gd name="T56" fmla="*/ 156 w 281"/>
                <a:gd name="T57" fmla="*/ 250 h 312"/>
                <a:gd name="T58" fmla="*/ 187 w 281"/>
                <a:gd name="T59" fmla="*/ 281 h 312"/>
                <a:gd name="T60" fmla="*/ 156 w 281"/>
                <a:gd name="T61" fmla="*/ 218 h 312"/>
                <a:gd name="T62" fmla="*/ 187 w 281"/>
                <a:gd name="T63" fmla="*/ 187 h 312"/>
                <a:gd name="T64" fmla="*/ 187 w 281"/>
                <a:gd name="T65" fmla="*/ 156 h 312"/>
                <a:gd name="T66" fmla="*/ 156 w 281"/>
                <a:gd name="T67" fmla="*/ 125 h 312"/>
                <a:gd name="T68" fmla="*/ 187 w 281"/>
                <a:gd name="T69" fmla="*/ 156 h 312"/>
                <a:gd name="T70" fmla="*/ 156 w 281"/>
                <a:gd name="T71" fmla="*/ 93 h 312"/>
                <a:gd name="T72" fmla="*/ 187 w 281"/>
                <a:gd name="T73" fmla="*/ 62 h 312"/>
                <a:gd name="T74" fmla="*/ 250 w 281"/>
                <a:gd name="T75" fmla="*/ 281 h 312"/>
                <a:gd name="T76" fmla="*/ 219 w 281"/>
                <a:gd name="T77" fmla="*/ 250 h 312"/>
                <a:gd name="T78" fmla="*/ 250 w 281"/>
                <a:gd name="T79" fmla="*/ 281 h 312"/>
                <a:gd name="T80" fmla="*/ 219 w 281"/>
                <a:gd name="T81" fmla="*/ 218 h 312"/>
                <a:gd name="T82" fmla="*/ 250 w 281"/>
                <a:gd name="T83" fmla="*/ 187 h 312"/>
                <a:gd name="T84" fmla="*/ 250 w 281"/>
                <a:gd name="T85" fmla="*/ 156 h 312"/>
                <a:gd name="T86" fmla="*/ 219 w 281"/>
                <a:gd name="T87" fmla="*/ 125 h 312"/>
                <a:gd name="T88" fmla="*/ 250 w 281"/>
                <a:gd name="T89" fmla="*/ 156 h 312"/>
                <a:gd name="T90" fmla="*/ 219 w 281"/>
                <a:gd name="T91" fmla="*/ 93 h 312"/>
                <a:gd name="T92" fmla="*/ 250 w 281"/>
                <a:gd name="T93" fmla="*/ 6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1" h="312">
                  <a:moveTo>
                    <a:pt x="0" y="0"/>
                  </a:moveTo>
                  <a:lnTo>
                    <a:pt x="0" y="31"/>
                  </a:lnTo>
                  <a:lnTo>
                    <a:pt x="0" y="62"/>
                  </a:lnTo>
                  <a:lnTo>
                    <a:pt x="0" y="312"/>
                  </a:lnTo>
                  <a:lnTo>
                    <a:pt x="281" y="312"/>
                  </a:lnTo>
                  <a:lnTo>
                    <a:pt x="281" y="250"/>
                  </a:lnTo>
                  <a:lnTo>
                    <a:pt x="281" y="218"/>
                  </a:lnTo>
                  <a:lnTo>
                    <a:pt x="281" y="187"/>
                  </a:lnTo>
                  <a:lnTo>
                    <a:pt x="281" y="156"/>
                  </a:lnTo>
                  <a:lnTo>
                    <a:pt x="281" y="125"/>
                  </a:lnTo>
                  <a:lnTo>
                    <a:pt x="281" y="93"/>
                  </a:lnTo>
                  <a:lnTo>
                    <a:pt x="281" y="62"/>
                  </a:lnTo>
                  <a:lnTo>
                    <a:pt x="281" y="31"/>
                  </a:lnTo>
                  <a:lnTo>
                    <a:pt x="281" y="0"/>
                  </a:lnTo>
                  <a:lnTo>
                    <a:pt x="0" y="0"/>
                  </a:lnTo>
                  <a:close/>
                  <a:moveTo>
                    <a:pt x="62" y="281"/>
                  </a:moveTo>
                  <a:lnTo>
                    <a:pt x="31" y="281"/>
                  </a:lnTo>
                  <a:lnTo>
                    <a:pt x="31" y="250"/>
                  </a:lnTo>
                  <a:lnTo>
                    <a:pt x="62" y="250"/>
                  </a:lnTo>
                  <a:lnTo>
                    <a:pt x="62" y="281"/>
                  </a:lnTo>
                  <a:close/>
                  <a:moveTo>
                    <a:pt x="62" y="218"/>
                  </a:moveTo>
                  <a:lnTo>
                    <a:pt x="31" y="218"/>
                  </a:lnTo>
                  <a:lnTo>
                    <a:pt x="31" y="187"/>
                  </a:lnTo>
                  <a:lnTo>
                    <a:pt x="62" y="187"/>
                  </a:lnTo>
                  <a:lnTo>
                    <a:pt x="62" y="218"/>
                  </a:lnTo>
                  <a:close/>
                  <a:moveTo>
                    <a:pt x="62" y="156"/>
                  </a:moveTo>
                  <a:lnTo>
                    <a:pt x="31" y="156"/>
                  </a:lnTo>
                  <a:lnTo>
                    <a:pt x="31" y="125"/>
                  </a:lnTo>
                  <a:lnTo>
                    <a:pt x="62" y="125"/>
                  </a:lnTo>
                  <a:lnTo>
                    <a:pt x="62" y="156"/>
                  </a:lnTo>
                  <a:close/>
                  <a:moveTo>
                    <a:pt x="62" y="93"/>
                  </a:moveTo>
                  <a:lnTo>
                    <a:pt x="31" y="93"/>
                  </a:lnTo>
                  <a:lnTo>
                    <a:pt x="31" y="62"/>
                  </a:lnTo>
                  <a:lnTo>
                    <a:pt x="62" y="62"/>
                  </a:lnTo>
                  <a:lnTo>
                    <a:pt x="62" y="93"/>
                  </a:lnTo>
                  <a:close/>
                  <a:moveTo>
                    <a:pt x="125" y="281"/>
                  </a:moveTo>
                  <a:lnTo>
                    <a:pt x="94" y="281"/>
                  </a:lnTo>
                  <a:lnTo>
                    <a:pt x="94" y="250"/>
                  </a:lnTo>
                  <a:lnTo>
                    <a:pt x="125" y="250"/>
                  </a:lnTo>
                  <a:lnTo>
                    <a:pt x="125" y="281"/>
                  </a:lnTo>
                  <a:close/>
                  <a:moveTo>
                    <a:pt x="125" y="218"/>
                  </a:moveTo>
                  <a:lnTo>
                    <a:pt x="94" y="218"/>
                  </a:lnTo>
                  <a:lnTo>
                    <a:pt x="94" y="187"/>
                  </a:lnTo>
                  <a:lnTo>
                    <a:pt x="125" y="187"/>
                  </a:lnTo>
                  <a:lnTo>
                    <a:pt x="125" y="218"/>
                  </a:lnTo>
                  <a:close/>
                  <a:moveTo>
                    <a:pt x="125" y="156"/>
                  </a:moveTo>
                  <a:lnTo>
                    <a:pt x="94" y="156"/>
                  </a:lnTo>
                  <a:lnTo>
                    <a:pt x="94" y="125"/>
                  </a:lnTo>
                  <a:lnTo>
                    <a:pt x="125" y="125"/>
                  </a:lnTo>
                  <a:lnTo>
                    <a:pt x="125" y="156"/>
                  </a:lnTo>
                  <a:close/>
                  <a:moveTo>
                    <a:pt x="125" y="93"/>
                  </a:moveTo>
                  <a:lnTo>
                    <a:pt x="94" y="93"/>
                  </a:lnTo>
                  <a:lnTo>
                    <a:pt x="94" y="62"/>
                  </a:lnTo>
                  <a:lnTo>
                    <a:pt x="125" y="62"/>
                  </a:lnTo>
                  <a:lnTo>
                    <a:pt x="125" y="93"/>
                  </a:lnTo>
                  <a:close/>
                  <a:moveTo>
                    <a:pt x="187" y="281"/>
                  </a:moveTo>
                  <a:lnTo>
                    <a:pt x="156" y="281"/>
                  </a:lnTo>
                  <a:lnTo>
                    <a:pt x="156" y="250"/>
                  </a:lnTo>
                  <a:lnTo>
                    <a:pt x="187" y="250"/>
                  </a:lnTo>
                  <a:lnTo>
                    <a:pt x="187" y="281"/>
                  </a:lnTo>
                  <a:close/>
                  <a:moveTo>
                    <a:pt x="187" y="218"/>
                  </a:moveTo>
                  <a:lnTo>
                    <a:pt x="156" y="218"/>
                  </a:lnTo>
                  <a:lnTo>
                    <a:pt x="156" y="187"/>
                  </a:lnTo>
                  <a:lnTo>
                    <a:pt x="187" y="187"/>
                  </a:lnTo>
                  <a:lnTo>
                    <a:pt x="187" y="218"/>
                  </a:lnTo>
                  <a:close/>
                  <a:moveTo>
                    <a:pt x="187" y="156"/>
                  </a:moveTo>
                  <a:lnTo>
                    <a:pt x="156" y="156"/>
                  </a:lnTo>
                  <a:lnTo>
                    <a:pt x="156" y="125"/>
                  </a:lnTo>
                  <a:lnTo>
                    <a:pt x="187" y="125"/>
                  </a:lnTo>
                  <a:lnTo>
                    <a:pt x="187" y="156"/>
                  </a:lnTo>
                  <a:close/>
                  <a:moveTo>
                    <a:pt x="187" y="93"/>
                  </a:moveTo>
                  <a:lnTo>
                    <a:pt x="156" y="93"/>
                  </a:lnTo>
                  <a:lnTo>
                    <a:pt x="156" y="62"/>
                  </a:lnTo>
                  <a:lnTo>
                    <a:pt x="187" y="62"/>
                  </a:lnTo>
                  <a:lnTo>
                    <a:pt x="187" y="93"/>
                  </a:lnTo>
                  <a:close/>
                  <a:moveTo>
                    <a:pt x="250" y="281"/>
                  </a:moveTo>
                  <a:lnTo>
                    <a:pt x="219" y="281"/>
                  </a:lnTo>
                  <a:lnTo>
                    <a:pt x="219" y="250"/>
                  </a:lnTo>
                  <a:lnTo>
                    <a:pt x="250" y="250"/>
                  </a:lnTo>
                  <a:lnTo>
                    <a:pt x="250" y="281"/>
                  </a:lnTo>
                  <a:close/>
                  <a:moveTo>
                    <a:pt x="250" y="218"/>
                  </a:moveTo>
                  <a:lnTo>
                    <a:pt x="219" y="218"/>
                  </a:lnTo>
                  <a:lnTo>
                    <a:pt x="219" y="187"/>
                  </a:lnTo>
                  <a:lnTo>
                    <a:pt x="250" y="187"/>
                  </a:lnTo>
                  <a:lnTo>
                    <a:pt x="250" y="218"/>
                  </a:lnTo>
                  <a:close/>
                  <a:moveTo>
                    <a:pt x="250" y="156"/>
                  </a:moveTo>
                  <a:lnTo>
                    <a:pt x="219" y="156"/>
                  </a:lnTo>
                  <a:lnTo>
                    <a:pt x="219" y="125"/>
                  </a:lnTo>
                  <a:lnTo>
                    <a:pt x="250" y="125"/>
                  </a:lnTo>
                  <a:lnTo>
                    <a:pt x="250" y="156"/>
                  </a:lnTo>
                  <a:close/>
                  <a:moveTo>
                    <a:pt x="250" y="93"/>
                  </a:moveTo>
                  <a:lnTo>
                    <a:pt x="219" y="93"/>
                  </a:lnTo>
                  <a:lnTo>
                    <a:pt x="219" y="62"/>
                  </a:lnTo>
                  <a:lnTo>
                    <a:pt x="250" y="62"/>
                  </a:lnTo>
                  <a:lnTo>
                    <a:pt x="250" y="93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xmlns="" id="{B2752E8D-3670-41DA-B02C-CB211FCBE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37" y="4604705"/>
              <a:ext cx="826578" cy="551684"/>
            </a:xfrm>
            <a:custGeom>
              <a:avLst/>
              <a:gdLst>
                <a:gd name="T0" fmla="*/ 894 w 1169"/>
                <a:gd name="T1" fmla="*/ 412 h 690"/>
                <a:gd name="T2" fmla="*/ 687 w 1169"/>
                <a:gd name="T3" fmla="*/ 462 h 690"/>
                <a:gd name="T4" fmla="*/ 359 w 1169"/>
                <a:gd name="T5" fmla="*/ 0 h 690"/>
                <a:gd name="T6" fmla="*/ 313 w 1169"/>
                <a:gd name="T7" fmla="*/ 134 h 690"/>
                <a:gd name="T8" fmla="*/ 0 w 1169"/>
                <a:gd name="T9" fmla="*/ 462 h 690"/>
                <a:gd name="T10" fmla="*/ 587 w 1169"/>
                <a:gd name="T11" fmla="*/ 690 h 690"/>
                <a:gd name="T12" fmla="*/ 941 w 1169"/>
                <a:gd name="T13" fmla="*/ 0 h 690"/>
                <a:gd name="T14" fmla="*/ 76 w 1169"/>
                <a:gd name="T15" fmla="*/ 482 h 690"/>
                <a:gd name="T16" fmla="*/ 184 w 1169"/>
                <a:gd name="T17" fmla="*/ 304 h 690"/>
                <a:gd name="T18" fmla="*/ 184 w 1169"/>
                <a:gd name="T19" fmla="*/ 249 h 690"/>
                <a:gd name="T20" fmla="*/ 129 w 1169"/>
                <a:gd name="T21" fmla="*/ 213 h 690"/>
                <a:gd name="T22" fmla="*/ 184 w 1169"/>
                <a:gd name="T23" fmla="*/ 213 h 690"/>
                <a:gd name="T24" fmla="*/ 231 w 1169"/>
                <a:gd name="T25" fmla="*/ 342 h 690"/>
                <a:gd name="T26" fmla="*/ 286 w 1169"/>
                <a:gd name="T27" fmla="*/ 304 h 690"/>
                <a:gd name="T28" fmla="*/ 286 w 1169"/>
                <a:gd name="T29" fmla="*/ 249 h 690"/>
                <a:gd name="T30" fmla="*/ 231 w 1169"/>
                <a:gd name="T31" fmla="*/ 213 h 690"/>
                <a:gd name="T32" fmla="*/ 286 w 1169"/>
                <a:gd name="T33" fmla="*/ 213 h 690"/>
                <a:gd name="T34" fmla="*/ 395 w 1169"/>
                <a:gd name="T35" fmla="*/ 482 h 690"/>
                <a:gd name="T36" fmla="*/ 450 w 1169"/>
                <a:gd name="T37" fmla="*/ 447 h 690"/>
                <a:gd name="T38" fmla="*/ 450 w 1169"/>
                <a:gd name="T39" fmla="*/ 392 h 690"/>
                <a:gd name="T40" fmla="*/ 395 w 1169"/>
                <a:gd name="T41" fmla="*/ 354 h 690"/>
                <a:gd name="T42" fmla="*/ 450 w 1169"/>
                <a:gd name="T43" fmla="*/ 354 h 690"/>
                <a:gd name="T44" fmla="*/ 395 w 1169"/>
                <a:gd name="T45" fmla="*/ 208 h 690"/>
                <a:gd name="T46" fmla="*/ 450 w 1169"/>
                <a:gd name="T47" fmla="*/ 173 h 690"/>
                <a:gd name="T48" fmla="*/ 450 w 1169"/>
                <a:gd name="T49" fmla="*/ 117 h 690"/>
                <a:gd name="T50" fmla="*/ 395 w 1169"/>
                <a:gd name="T51" fmla="*/ 79 h 690"/>
                <a:gd name="T52" fmla="*/ 450 w 1169"/>
                <a:gd name="T53" fmla="*/ 79 h 690"/>
                <a:gd name="T54" fmla="*/ 500 w 1169"/>
                <a:gd name="T55" fmla="*/ 392 h 690"/>
                <a:gd name="T56" fmla="*/ 555 w 1169"/>
                <a:gd name="T57" fmla="*/ 354 h 690"/>
                <a:gd name="T58" fmla="*/ 555 w 1169"/>
                <a:gd name="T59" fmla="*/ 298 h 690"/>
                <a:gd name="T60" fmla="*/ 500 w 1169"/>
                <a:gd name="T61" fmla="*/ 263 h 690"/>
                <a:gd name="T62" fmla="*/ 555 w 1169"/>
                <a:gd name="T63" fmla="*/ 263 h 690"/>
                <a:gd name="T64" fmla="*/ 500 w 1169"/>
                <a:gd name="T65" fmla="*/ 117 h 690"/>
                <a:gd name="T66" fmla="*/ 555 w 1169"/>
                <a:gd name="T67" fmla="*/ 79 h 690"/>
                <a:gd name="T68" fmla="*/ 555 w 1169"/>
                <a:gd name="T69" fmla="*/ 23 h 690"/>
                <a:gd name="T70" fmla="*/ 605 w 1169"/>
                <a:gd name="T71" fmla="*/ 538 h 690"/>
                <a:gd name="T72" fmla="*/ 660 w 1169"/>
                <a:gd name="T73" fmla="*/ 538 h 690"/>
                <a:gd name="T74" fmla="*/ 710 w 1169"/>
                <a:gd name="T75" fmla="*/ 251 h 690"/>
                <a:gd name="T76" fmla="*/ 766 w 1169"/>
                <a:gd name="T77" fmla="*/ 213 h 690"/>
                <a:gd name="T78" fmla="*/ 766 w 1169"/>
                <a:gd name="T79" fmla="*/ 158 h 690"/>
                <a:gd name="T80" fmla="*/ 815 w 1169"/>
                <a:gd name="T81" fmla="*/ 398 h 690"/>
                <a:gd name="T82" fmla="*/ 871 w 1169"/>
                <a:gd name="T83" fmla="*/ 398 h 690"/>
                <a:gd name="T84" fmla="*/ 815 w 1169"/>
                <a:gd name="T85" fmla="*/ 251 h 690"/>
                <a:gd name="T86" fmla="*/ 871 w 1169"/>
                <a:gd name="T87" fmla="*/ 213 h 690"/>
                <a:gd name="T88" fmla="*/ 871 w 1169"/>
                <a:gd name="T89" fmla="*/ 158 h 690"/>
                <a:gd name="T90" fmla="*/ 979 w 1169"/>
                <a:gd name="T91" fmla="*/ 541 h 690"/>
                <a:gd name="T92" fmla="*/ 1035 w 1169"/>
                <a:gd name="T93" fmla="*/ 541 h 690"/>
                <a:gd name="T94" fmla="*/ 979 w 1169"/>
                <a:gd name="T95" fmla="*/ 392 h 690"/>
                <a:gd name="T96" fmla="*/ 1035 w 1169"/>
                <a:gd name="T97" fmla="*/ 357 h 690"/>
                <a:gd name="T98" fmla="*/ 1035 w 1169"/>
                <a:gd name="T99" fmla="*/ 301 h 690"/>
                <a:gd name="T100" fmla="*/ 979 w 1169"/>
                <a:gd name="T101" fmla="*/ 263 h 690"/>
                <a:gd name="T102" fmla="*/ 1035 w 1169"/>
                <a:gd name="T103" fmla="*/ 263 h 690"/>
                <a:gd name="T104" fmla="*/ 979 w 1169"/>
                <a:gd name="T105" fmla="*/ 117 h 690"/>
                <a:gd name="T106" fmla="*/ 1035 w 1169"/>
                <a:gd name="T107" fmla="*/ 79 h 690"/>
                <a:gd name="T108" fmla="*/ 1035 w 1169"/>
                <a:gd name="T109" fmla="*/ 23 h 690"/>
                <a:gd name="T110" fmla="*/ 1081 w 1169"/>
                <a:gd name="T111" fmla="*/ 447 h 690"/>
                <a:gd name="T112" fmla="*/ 1137 w 1169"/>
                <a:gd name="T113" fmla="*/ 447 h 690"/>
                <a:gd name="T114" fmla="*/ 1081 w 1169"/>
                <a:gd name="T115" fmla="*/ 301 h 690"/>
                <a:gd name="T116" fmla="*/ 1137 w 1169"/>
                <a:gd name="T117" fmla="*/ 263 h 690"/>
                <a:gd name="T118" fmla="*/ 1137 w 1169"/>
                <a:gd name="T119" fmla="*/ 208 h 690"/>
                <a:gd name="T120" fmla="*/ 1081 w 1169"/>
                <a:gd name="T121" fmla="*/ 173 h 690"/>
                <a:gd name="T122" fmla="*/ 1137 w 1169"/>
                <a:gd name="T123" fmla="*/ 173 h 690"/>
                <a:gd name="T124" fmla="*/ 1081 w 1169"/>
                <a:gd name="T125" fmla="*/ 2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69" h="690">
                  <a:moveTo>
                    <a:pt x="941" y="0"/>
                  </a:moveTo>
                  <a:lnTo>
                    <a:pt x="941" y="412"/>
                  </a:lnTo>
                  <a:lnTo>
                    <a:pt x="894" y="412"/>
                  </a:lnTo>
                  <a:lnTo>
                    <a:pt x="894" y="137"/>
                  </a:lnTo>
                  <a:lnTo>
                    <a:pt x="687" y="137"/>
                  </a:lnTo>
                  <a:lnTo>
                    <a:pt x="687" y="462"/>
                  </a:lnTo>
                  <a:lnTo>
                    <a:pt x="587" y="462"/>
                  </a:lnTo>
                  <a:lnTo>
                    <a:pt x="587" y="0"/>
                  </a:lnTo>
                  <a:lnTo>
                    <a:pt x="359" y="0"/>
                  </a:lnTo>
                  <a:lnTo>
                    <a:pt x="359" y="412"/>
                  </a:lnTo>
                  <a:lnTo>
                    <a:pt x="313" y="412"/>
                  </a:lnTo>
                  <a:lnTo>
                    <a:pt x="313" y="134"/>
                  </a:lnTo>
                  <a:lnTo>
                    <a:pt x="105" y="134"/>
                  </a:lnTo>
                  <a:lnTo>
                    <a:pt x="105" y="462"/>
                  </a:lnTo>
                  <a:lnTo>
                    <a:pt x="0" y="462"/>
                  </a:lnTo>
                  <a:lnTo>
                    <a:pt x="0" y="690"/>
                  </a:lnTo>
                  <a:lnTo>
                    <a:pt x="587" y="690"/>
                  </a:lnTo>
                  <a:lnTo>
                    <a:pt x="587" y="690"/>
                  </a:lnTo>
                  <a:lnTo>
                    <a:pt x="1169" y="690"/>
                  </a:lnTo>
                  <a:lnTo>
                    <a:pt x="1169" y="0"/>
                  </a:lnTo>
                  <a:lnTo>
                    <a:pt x="941" y="0"/>
                  </a:lnTo>
                  <a:close/>
                  <a:moveTo>
                    <a:pt x="20" y="538"/>
                  </a:moveTo>
                  <a:lnTo>
                    <a:pt x="20" y="482"/>
                  </a:lnTo>
                  <a:lnTo>
                    <a:pt x="76" y="482"/>
                  </a:lnTo>
                  <a:lnTo>
                    <a:pt x="76" y="538"/>
                  </a:lnTo>
                  <a:lnTo>
                    <a:pt x="20" y="538"/>
                  </a:lnTo>
                  <a:close/>
                  <a:moveTo>
                    <a:pt x="184" y="304"/>
                  </a:moveTo>
                  <a:lnTo>
                    <a:pt x="129" y="304"/>
                  </a:lnTo>
                  <a:lnTo>
                    <a:pt x="129" y="249"/>
                  </a:lnTo>
                  <a:lnTo>
                    <a:pt x="184" y="249"/>
                  </a:lnTo>
                  <a:lnTo>
                    <a:pt x="184" y="304"/>
                  </a:lnTo>
                  <a:close/>
                  <a:moveTo>
                    <a:pt x="184" y="213"/>
                  </a:moveTo>
                  <a:lnTo>
                    <a:pt x="129" y="213"/>
                  </a:lnTo>
                  <a:lnTo>
                    <a:pt x="129" y="158"/>
                  </a:lnTo>
                  <a:lnTo>
                    <a:pt x="184" y="158"/>
                  </a:lnTo>
                  <a:lnTo>
                    <a:pt x="184" y="213"/>
                  </a:lnTo>
                  <a:close/>
                  <a:moveTo>
                    <a:pt x="286" y="398"/>
                  </a:moveTo>
                  <a:lnTo>
                    <a:pt x="231" y="398"/>
                  </a:lnTo>
                  <a:lnTo>
                    <a:pt x="231" y="342"/>
                  </a:lnTo>
                  <a:lnTo>
                    <a:pt x="286" y="342"/>
                  </a:lnTo>
                  <a:lnTo>
                    <a:pt x="286" y="398"/>
                  </a:lnTo>
                  <a:close/>
                  <a:moveTo>
                    <a:pt x="286" y="304"/>
                  </a:moveTo>
                  <a:lnTo>
                    <a:pt x="231" y="304"/>
                  </a:lnTo>
                  <a:lnTo>
                    <a:pt x="231" y="249"/>
                  </a:lnTo>
                  <a:lnTo>
                    <a:pt x="286" y="249"/>
                  </a:lnTo>
                  <a:lnTo>
                    <a:pt x="286" y="304"/>
                  </a:lnTo>
                  <a:close/>
                  <a:moveTo>
                    <a:pt x="286" y="213"/>
                  </a:moveTo>
                  <a:lnTo>
                    <a:pt x="231" y="213"/>
                  </a:lnTo>
                  <a:lnTo>
                    <a:pt x="231" y="158"/>
                  </a:lnTo>
                  <a:lnTo>
                    <a:pt x="286" y="158"/>
                  </a:lnTo>
                  <a:lnTo>
                    <a:pt x="286" y="213"/>
                  </a:lnTo>
                  <a:close/>
                  <a:moveTo>
                    <a:pt x="450" y="538"/>
                  </a:moveTo>
                  <a:lnTo>
                    <a:pt x="395" y="538"/>
                  </a:lnTo>
                  <a:lnTo>
                    <a:pt x="395" y="482"/>
                  </a:lnTo>
                  <a:lnTo>
                    <a:pt x="450" y="482"/>
                  </a:lnTo>
                  <a:lnTo>
                    <a:pt x="450" y="538"/>
                  </a:lnTo>
                  <a:close/>
                  <a:moveTo>
                    <a:pt x="450" y="447"/>
                  </a:moveTo>
                  <a:lnTo>
                    <a:pt x="395" y="447"/>
                  </a:lnTo>
                  <a:lnTo>
                    <a:pt x="395" y="392"/>
                  </a:lnTo>
                  <a:lnTo>
                    <a:pt x="450" y="392"/>
                  </a:lnTo>
                  <a:lnTo>
                    <a:pt x="450" y="447"/>
                  </a:lnTo>
                  <a:close/>
                  <a:moveTo>
                    <a:pt x="450" y="354"/>
                  </a:moveTo>
                  <a:lnTo>
                    <a:pt x="395" y="354"/>
                  </a:lnTo>
                  <a:lnTo>
                    <a:pt x="395" y="298"/>
                  </a:lnTo>
                  <a:lnTo>
                    <a:pt x="450" y="298"/>
                  </a:lnTo>
                  <a:lnTo>
                    <a:pt x="450" y="354"/>
                  </a:lnTo>
                  <a:close/>
                  <a:moveTo>
                    <a:pt x="450" y="263"/>
                  </a:moveTo>
                  <a:lnTo>
                    <a:pt x="395" y="263"/>
                  </a:lnTo>
                  <a:lnTo>
                    <a:pt x="395" y="208"/>
                  </a:lnTo>
                  <a:lnTo>
                    <a:pt x="450" y="208"/>
                  </a:lnTo>
                  <a:lnTo>
                    <a:pt x="450" y="263"/>
                  </a:lnTo>
                  <a:close/>
                  <a:moveTo>
                    <a:pt x="450" y="173"/>
                  </a:moveTo>
                  <a:lnTo>
                    <a:pt x="395" y="173"/>
                  </a:lnTo>
                  <a:lnTo>
                    <a:pt x="395" y="117"/>
                  </a:lnTo>
                  <a:lnTo>
                    <a:pt x="450" y="117"/>
                  </a:lnTo>
                  <a:lnTo>
                    <a:pt x="450" y="173"/>
                  </a:lnTo>
                  <a:close/>
                  <a:moveTo>
                    <a:pt x="450" y="79"/>
                  </a:moveTo>
                  <a:lnTo>
                    <a:pt x="395" y="79"/>
                  </a:lnTo>
                  <a:lnTo>
                    <a:pt x="395" y="23"/>
                  </a:lnTo>
                  <a:lnTo>
                    <a:pt x="450" y="23"/>
                  </a:lnTo>
                  <a:lnTo>
                    <a:pt x="450" y="79"/>
                  </a:lnTo>
                  <a:close/>
                  <a:moveTo>
                    <a:pt x="555" y="447"/>
                  </a:moveTo>
                  <a:lnTo>
                    <a:pt x="500" y="447"/>
                  </a:lnTo>
                  <a:lnTo>
                    <a:pt x="500" y="392"/>
                  </a:lnTo>
                  <a:lnTo>
                    <a:pt x="555" y="392"/>
                  </a:lnTo>
                  <a:lnTo>
                    <a:pt x="555" y="447"/>
                  </a:lnTo>
                  <a:close/>
                  <a:moveTo>
                    <a:pt x="555" y="354"/>
                  </a:moveTo>
                  <a:lnTo>
                    <a:pt x="500" y="354"/>
                  </a:lnTo>
                  <a:lnTo>
                    <a:pt x="500" y="298"/>
                  </a:lnTo>
                  <a:lnTo>
                    <a:pt x="555" y="298"/>
                  </a:lnTo>
                  <a:lnTo>
                    <a:pt x="555" y="354"/>
                  </a:lnTo>
                  <a:close/>
                  <a:moveTo>
                    <a:pt x="555" y="263"/>
                  </a:moveTo>
                  <a:lnTo>
                    <a:pt x="500" y="263"/>
                  </a:lnTo>
                  <a:lnTo>
                    <a:pt x="500" y="208"/>
                  </a:lnTo>
                  <a:lnTo>
                    <a:pt x="555" y="208"/>
                  </a:lnTo>
                  <a:lnTo>
                    <a:pt x="555" y="263"/>
                  </a:lnTo>
                  <a:close/>
                  <a:moveTo>
                    <a:pt x="555" y="173"/>
                  </a:moveTo>
                  <a:lnTo>
                    <a:pt x="500" y="173"/>
                  </a:lnTo>
                  <a:lnTo>
                    <a:pt x="500" y="117"/>
                  </a:lnTo>
                  <a:lnTo>
                    <a:pt x="555" y="117"/>
                  </a:lnTo>
                  <a:lnTo>
                    <a:pt x="555" y="173"/>
                  </a:lnTo>
                  <a:close/>
                  <a:moveTo>
                    <a:pt x="555" y="79"/>
                  </a:moveTo>
                  <a:lnTo>
                    <a:pt x="500" y="79"/>
                  </a:lnTo>
                  <a:lnTo>
                    <a:pt x="500" y="23"/>
                  </a:lnTo>
                  <a:lnTo>
                    <a:pt x="555" y="23"/>
                  </a:lnTo>
                  <a:lnTo>
                    <a:pt x="555" y="79"/>
                  </a:lnTo>
                  <a:close/>
                  <a:moveTo>
                    <a:pt x="660" y="538"/>
                  </a:moveTo>
                  <a:lnTo>
                    <a:pt x="605" y="538"/>
                  </a:lnTo>
                  <a:lnTo>
                    <a:pt x="605" y="482"/>
                  </a:lnTo>
                  <a:lnTo>
                    <a:pt x="660" y="482"/>
                  </a:lnTo>
                  <a:lnTo>
                    <a:pt x="660" y="538"/>
                  </a:lnTo>
                  <a:close/>
                  <a:moveTo>
                    <a:pt x="766" y="307"/>
                  </a:moveTo>
                  <a:lnTo>
                    <a:pt x="710" y="307"/>
                  </a:lnTo>
                  <a:lnTo>
                    <a:pt x="710" y="251"/>
                  </a:lnTo>
                  <a:lnTo>
                    <a:pt x="766" y="251"/>
                  </a:lnTo>
                  <a:lnTo>
                    <a:pt x="766" y="307"/>
                  </a:lnTo>
                  <a:close/>
                  <a:moveTo>
                    <a:pt x="766" y="213"/>
                  </a:moveTo>
                  <a:lnTo>
                    <a:pt x="710" y="213"/>
                  </a:lnTo>
                  <a:lnTo>
                    <a:pt x="710" y="158"/>
                  </a:lnTo>
                  <a:lnTo>
                    <a:pt x="766" y="158"/>
                  </a:lnTo>
                  <a:lnTo>
                    <a:pt x="766" y="213"/>
                  </a:lnTo>
                  <a:close/>
                  <a:moveTo>
                    <a:pt x="871" y="398"/>
                  </a:moveTo>
                  <a:lnTo>
                    <a:pt x="815" y="398"/>
                  </a:lnTo>
                  <a:lnTo>
                    <a:pt x="815" y="342"/>
                  </a:lnTo>
                  <a:lnTo>
                    <a:pt x="871" y="342"/>
                  </a:lnTo>
                  <a:lnTo>
                    <a:pt x="871" y="398"/>
                  </a:lnTo>
                  <a:close/>
                  <a:moveTo>
                    <a:pt x="871" y="307"/>
                  </a:moveTo>
                  <a:lnTo>
                    <a:pt x="815" y="307"/>
                  </a:lnTo>
                  <a:lnTo>
                    <a:pt x="815" y="251"/>
                  </a:lnTo>
                  <a:lnTo>
                    <a:pt x="871" y="251"/>
                  </a:lnTo>
                  <a:lnTo>
                    <a:pt x="871" y="307"/>
                  </a:lnTo>
                  <a:close/>
                  <a:moveTo>
                    <a:pt x="871" y="213"/>
                  </a:moveTo>
                  <a:lnTo>
                    <a:pt x="815" y="213"/>
                  </a:lnTo>
                  <a:lnTo>
                    <a:pt x="815" y="158"/>
                  </a:lnTo>
                  <a:lnTo>
                    <a:pt x="871" y="158"/>
                  </a:lnTo>
                  <a:lnTo>
                    <a:pt x="871" y="213"/>
                  </a:lnTo>
                  <a:close/>
                  <a:moveTo>
                    <a:pt x="1035" y="541"/>
                  </a:moveTo>
                  <a:lnTo>
                    <a:pt x="979" y="541"/>
                  </a:lnTo>
                  <a:lnTo>
                    <a:pt x="979" y="485"/>
                  </a:lnTo>
                  <a:lnTo>
                    <a:pt x="1035" y="485"/>
                  </a:lnTo>
                  <a:lnTo>
                    <a:pt x="1035" y="541"/>
                  </a:lnTo>
                  <a:close/>
                  <a:moveTo>
                    <a:pt x="1035" y="447"/>
                  </a:moveTo>
                  <a:lnTo>
                    <a:pt x="979" y="447"/>
                  </a:lnTo>
                  <a:lnTo>
                    <a:pt x="979" y="392"/>
                  </a:lnTo>
                  <a:lnTo>
                    <a:pt x="1035" y="392"/>
                  </a:lnTo>
                  <a:lnTo>
                    <a:pt x="1035" y="447"/>
                  </a:lnTo>
                  <a:close/>
                  <a:moveTo>
                    <a:pt x="1035" y="357"/>
                  </a:moveTo>
                  <a:lnTo>
                    <a:pt x="979" y="357"/>
                  </a:lnTo>
                  <a:lnTo>
                    <a:pt x="979" y="301"/>
                  </a:lnTo>
                  <a:lnTo>
                    <a:pt x="1035" y="301"/>
                  </a:lnTo>
                  <a:lnTo>
                    <a:pt x="1035" y="357"/>
                  </a:lnTo>
                  <a:close/>
                  <a:moveTo>
                    <a:pt x="1035" y="263"/>
                  </a:moveTo>
                  <a:lnTo>
                    <a:pt x="979" y="263"/>
                  </a:lnTo>
                  <a:lnTo>
                    <a:pt x="979" y="208"/>
                  </a:lnTo>
                  <a:lnTo>
                    <a:pt x="1035" y="208"/>
                  </a:lnTo>
                  <a:lnTo>
                    <a:pt x="1035" y="263"/>
                  </a:lnTo>
                  <a:close/>
                  <a:moveTo>
                    <a:pt x="1035" y="173"/>
                  </a:moveTo>
                  <a:lnTo>
                    <a:pt x="979" y="173"/>
                  </a:lnTo>
                  <a:lnTo>
                    <a:pt x="979" y="117"/>
                  </a:lnTo>
                  <a:lnTo>
                    <a:pt x="1035" y="117"/>
                  </a:lnTo>
                  <a:lnTo>
                    <a:pt x="1035" y="173"/>
                  </a:lnTo>
                  <a:close/>
                  <a:moveTo>
                    <a:pt x="1035" y="79"/>
                  </a:moveTo>
                  <a:lnTo>
                    <a:pt x="979" y="79"/>
                  </a:lnTo>
                  <a:lnTo>
                    <a:pt x="979" y="23"/>
                  </a:lnTo>
                  <a:lnTo>
                    <a:pt x="1035" y="23"/>
                  </a:lnTo>
                  <a:lnTo>
                    <a:pt x="1035" y="79"/>
                  </a:lnTo>
                  <a:close/>
                  <a:moveTo>
                    <a:pt x="1137" y="447"/>
                  </a:moveTo>
                  <a:lnTo>
                    <a:pt x="1081" y="447"/>
                  </a:lnTo>
                  <a:lnTo>
                    <a:pt x="1081" y="392"/>
                  </a:lnTo>
                  <a:lnTo>
                    <a:pt x="1137" y="392"/>
                  </a:lnTo>
                  <a:lnTo>
                    <a:pt x="1137" y="447"/>
                  </a:lnTo>
                  <a:close/>
                  <a:moveTo>
                    <a:pt x="1137" y="357"/>
                  </a:moveTo>
                  <a:lnTo>
                    <a:pt x="1081" y="357"/>
                  </a:lnTo>
                  <a:lnTo>
                    <a:pt x="1081" y="301"/>
                  </a:lnTo>
                  <a:lnTo>
                    <a:pt x="1137" y="301"/>
                  </a:lnTo>
                  <a:lnTo>
                    <a:pt x="1137" y="357"/>
                  </a:lnTo>
                  <a:close/>
                  <a:moveTo>
                    <a:pt x="1137" y="263"/>
                  </a:moveTo>
                  <a:lnTo>
                    <a:pt x="1081" y="263"/>
                  </a:lnTo>
                  <a:lnTo>
                    <a:pt x="1081" y="208"/>
                  </a:lnTo>
                  <a:lnTo>
                    <a:pt x="1137" y="208"/>
                  </a:lnTo>
                  <a:lnTo>
                    <a:pt x="1137" y="263"/>
                  </a:lnTo>
                  <a:close/>
                  <a:moveTo>
                    <a:pt x="1137" y="173"/>
                  </a:moveTo>
                  <a:lnTo>
                    <a:pt x="1081" y="173"/>
                  </a:lnTo>
                  <a:lnTo>
                    <a:pt x="1081" y="117"/>
                  </a:lnTo>
                  <a:lnTo>
                    <a:pt x="1137" y="117"/>
                  </a:lnTo>
                  <a:lnTo>
                    <a:pt x="1137" y="173"/>
                  </a:lnTo>
                  <a:close/>
                  <a:moveTo>
                    <a:pt x="1137" y="79"/>
                  </a:moveTo>
                  <a:lnTo>
                    <a:pt x="1081" y="79"/>
                  </a:lnTo>
                  <a:lnTo>
                    <a:pt x="1081" y="23"/>
                  </a:lnTo>
                  <a:lnTo>
                    <a:pt x="1137" y="23"/>
                  </a:lnTo>
                  <a:lnTo>
                    <a:pt x="1137" y="79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xmlns="" id="{EEE35874-B61C-4D87-AC85-52138C9B7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0146" y="4657476"/>
              <a:ext cx="306873" cy="498913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xmlns="" id="{78B325F8-366B-4238-ABE0-2DB1E2DAFE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7424" y="4760616"/>
              <a:ext cx="221317" cy="395773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xmlns="" id="{66AB70AE-2255-4E94-97CD-D6FD09E3D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0459" y="4502365"/>
              <a:ext cx="269399" cy="654024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xmlns="" id="{74F82630-5932-4186-8731-BAE76C0B1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9528" y="4605505"/>
              <a:ext cx="820214" cy="550884"/>
            </a:xfrm>
            <a:custGeom>
              <a:avLst/>
              <a:gdLst>
                <a:gd name="T0" fmla="*/ 172 w 1160"/>
                <a:gd name="T1" fmla="*/ 192 h 689"/>
                <a:gd name="T2" fmla="*/ 172 w 1160"/>
                <a:gd name="T3" fmla="*/ 250 h 689"/>
                <a:gd name="T4" fmla="*/ 172 w 1160"/>
                <a:gd name="T5" fmla="*/ 393 h 689"/>
                <a:gd name="T6" fmla="*/ 201 w 1160"/>
                <a:gd name="T7" fmla="*/ 510 h 689"/>
                <a:gd name="T8" fmla="*/ 201 w 1160"/>
                <a:gd name="T9" fmla="*/ 595 h 689"/>
                <a:gd name="T10" fmla="*/ 81 w 1160"/>
                <a:gd name="T11" fmla="*/ 566 h 689"/>
                <a:gd name="T12" fmla="*/ 81 w 1160"/>
                <a:gd name="T13" fmla="*/ 510 h 689"/>
                <a:gd name="T14" fmla="*/ 81 w 1160"/>
                <a:gd name="T15" fmla="*/ 364 h 689"/>
                <a:gd name="T16" fmla="*/ 55 w 1160"/>
                <a:gd name="T17" fmla="*/ 250 h 689"/>
                <a:gd name="T18" fmla="*/ 110 w 1160"/>
                <a:gd name="T19" fmla="*/ 624 h 689"/>
                <a:gd name="T20" fmla="*/ 139 w 1160"/>
                <a:gd name="T21" fmla="*/ 510 h 689"/>
                <a:gd name="T22" fmla="*/ 139 w 1160"/>
                <a:gd name="T23" fmla="*/ 452 h 689"/>
                <a:gd name="T24" fmla="*/ 139 w 1160"/>
                <a:gd name="T25" fmla="*/ 309 h 689"/>
                <a:gd name="T26" fmla="*/ 110 w 1160"/>
                <a:gd name="T27" fmla="*/ 192 h 689"/>
                <a:gd name="T28" fmla="*/ 614 w 1160"/>
                <a:gd name="T29" fmla="*/ 689 h 689"/>
                <a:gd name="T30" fmla="*/ 530 w 1160"/>
                <a:gd name="T31" fmla="*/ 595 h 689"/>
                <a:gd name="T32" fmla="*/ 500 w 1160"/>
                <a:gd name="T33" fmla="*/ 481 h 689"/>
                <a:gd name="T34" fmla="*/ 500 w 1160"/>
                <a:gd name="T35" fmla="*/ 393 h 689"/>
                <a:gd name="T36" fmla="*/ 530 w 1160"/>
                <a:gd name="T37" fmla="*/ 279 h 689"/>
                <a:gd name="T38" fmla="*/ 530 w 1160"/>
                <a:gd name="T39" fmla="*/ 221 h 689"/>
                <a:gd name="T40" fmla="*/ 530 w 1160"/>
                <a:gd name="T41" fmla="*/ 78 h 689"/>
                <a:gd name="T42" fmla="*/ 559 w 1160"/>
                <a:gd name="T43" fmla="*/ 540 h 689"/>
                <a:gd name="T44" fmla="*/ 559 w 1160"/>
                <a:gd name="T45" fmla="*/ 452 h 689"/>
                <a:gd name="T46" fmla="*/ 588 w 1160"/>
                <a:gd name="T47" fmla="*/ 338 h 689"/>
                <a:gd name="T48" fmla="*/ 588 w 1160"/>
                <a:gd name="T49" fmla="*/ 279 h 689"/>
                <a:gd name="T50" fmla="*/ 588 w 1160"/>
                <a:gd name="T51" fmla="*/ 136 h 689"/>
                <a:gd name="T52" fmla="*/ 731 w 1160"/>
                <a:gd name="T53" fmla="*/ 107 h 689"/>
                <a:gd name="T54" fmla="*/ 731 w 1160"/>
                <a:gd name="T55" fmla="*/ 192 h 689"/>
                <a:gd name="T56" fmla="*/ 702 w 1160"/>
                <a:gd name="T57" fmla="*/ 309 h 689"/>
                <a:gd name="T58" fmla="*/ 702 w 1160"/>
                <a:gd name="T59" fmla="*/ 364 h 689"/>
                <a:gd name="T60" fmla="*/ 702 w 1160"/>
                <a:gd name="T61" fmla="*/ 510 h 689"/>
                <a:gd name="T62" fmla="*/ 731 w 1160"/>
                <a:gd name="T63" fmla="*/ 624 h 689"/>
                <a:gd name="T64" fmla="*/ 673 w 1160"/>
                <a:gd name="T65" fmla="*/ 136 h 689"/>
                <a:gd name="T66" fmla="*/ 643 w 1160"/>
                <a:gd name="T67" fmla="*/ 250 h 689"/>
                <a:gd name="T68" fmla="*/ 643 w 1160"/>
                <a:gd name="T69" fmla="*/ 309 h 689"/>
                <a:gd name="T70" fmla="*/ 643 w 1160"/>
                <a:gd name="T71" fmla="*/ 452 h 689"/>
                <a:gd name="T72" fmla="*/ 673 w 1160"/>
                <a:gd name="T73" fmla="*/ 566 h 689"/>
                <a:gd name="T74" fmla="*/ 432 w 1160"/>
                <a:gd name="T75" fmla="*/ 689 h 689"/>
                <a:gd name="T76" fmla="*/ 377 w 1160"/>
                <a:gd name="T77" fmla="*/ 279 h 689"/>
                <a:gd name="T78" fmla="*/ 377 w 1160"/>
                <a:gd name="T79" fmla="*/ 338 h 689"/>
                <a:gd name="T80" fmla="*/ 377 w 1160"/>
                <a:gd name="T81" fmla="*/ 481 h 689"/>
                <a:gd name="T82" fmla="*/ 403 w 1160"/>
                <a:gd name="T83" fmla="*/ 595 h 689"/>
                <a:gd name="T84" fmla="*/ 347 w 1160"/>
                <a:gd name="T85" fmla="*/ 279 h 689"/>
                <a:gd name="T86" fmla="*/ 318 w 1160"/>
                <a:gd name="T87" fmla="*/ 393 h 689"/>
                <a:gd name="T88" fmla="*/ 318 w 1160"/>
                <a:gd name="T89" fmla="*/ 452 h 689"/>
                <a:gd name="T90" fmla="*/ 318 w 1160"/>
                <a:gd name="T91" fmla="*/ 595 h 689"/>
                <a:gd name="T92" fmla="*/ 793 w 1160"/>
                <a:gd name="T93" fmla="*/ 250 h 689"/>
                <a:gd name="T94" fmla="*/ 822 w 1160"/>
                <a:gd name="T95" fmla="*/ 566 h 689"/>
                <a:gd name="T96" fmla="*/ 822 w 1160"/>
                <a:gd name="T97" fmla="*/ 481 h 689"/>
                <a:gd name="T98" fmla="*/ 852 w 1160"/>
                <a:gd name="T99" fmla="*/ 364 h 689"/>
                <a:gd name="T100" fmla="*/ 852 w 1160"/>
                <a:gd name="T101" fmla="*/ 309 h 689"/>
                <a:gd name="T102" fmla="*/ 910 w 1160"/>
                <a:gd name="T103" fmla="*/ 510 h 689"/>
                <a:gd name="T104" fmla="*/ 881 w 1160"/>
                <a:gd name="T105" fmla="*/ 393 h 689"/>
                <a:gd name="T106" fmla="*/ 881 w 1160"/>
                <a:gd name="T107" fmla="*/ 309 h 689"/>
                <a:gd name="T108" fmla="*/ 1095 w 1160"/>
                <a:gd name="T109" fmla="*/ 686 h 689"/>
                <a:gd name="T110" fmla="*/ 1030 w 1160"/>
                <a:gd name="T111" fmla="*/ 543 h 689"/>
                <a:gd name="T112" fmla="*/ 1030 w 1160"/>
                <a:gd name="T113" fmla="*/ 491 h 689"/>
                <a:gd name="T114" fmla="*/ 1082 w 1160"/>
                <a:gd name="T115" fmla="*/ 556 h 689"/>
                <a:gd name="T116" fmla="*/ 1056 w 1160"/>
                <a:gd name="T117" fmla="*/ 452 h 689"/>
                <a:gd name="T118" fmla="*/ 1108 w 1160"/>
                <a:gd name="T119" fmla="*/ 595 h 689"/>
                <a:gd name="T120" fmla="*/ 1134 w 1160"/>
                <a:gd name="T121" fmla="*/ 491 h 689"/>
                <a:gd name="T122" fmla="*/ 1134 w 1160"/>
                <a:gd name="T123" fmla="*/ 43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60" h="689">
                  <a:moveTo>
                    <a:pt x="152" y="101"/>
                  </a:moveTo>
                  <a:lnTo>
                    <a:pt x="0" y="133"/>
                  </a:lnTo>
                  <a:lnTo>
                    <a:pt x="0" y="689"/>
                  </a:lnTo>
                  <a:lnTo>
                    <a:pt x="247" y="689"/>
                  </a:lnTo>
                  <a:lnTo>
                    <a:pt x="247" y="146"/>
                  </a:lnTo>
                  <a:lnTo>
                    <a:pt x="152" y="159"/>
                  </a:lnTo>
                  <a:lnTo>
                    <a:pt x="152" y="101"/>
                  </a:lnTo>
                  <a:lnTo>
                    <a:pt x="152" y="101"/>
                  </a:lnTo>
                  <a:close/>
                  <a:moveTo>
                    <a:pt x="172" y="192"/>
                  </a:moveTo>
                  <a:lnTo>
                    <a:pt x="201" y="192"/>
                  </a:lnTo>
                  <a:lnTo>
                    <a:pt x="201" y="221"/>
                  </a:lnTo>
                  <a:lnTo>
                    <a:pt x="172" y="221"/>
                  </a:lnTo>
                  <a:lnTo>
                    <a:pt x="172" y="192"/>
                  </a:lnTo>
                  <a:close/>
                  <a:moveTo>
                    <a:pt x="172" y="250"/>
                  </a:moveTo>
                  <a:lnTo>
                    <a:pt x="201" y="250"/>
                  </a:lnTo>
                  <a:lnTo>
                    <a:pt x="201" y="279"/>
                  </a:lnTo>
                  <a:lnTo>
                    <a:pt x="172" y="279"/>
                  </a:lnTo>
                  <a:lnTo>
                    <a:pt x="172" y="250"/>
                  </a:lnTo>
                  <a:close/>
                  <a:moveTo>
                    <a:pt x="172" y="309"/>
                  </a:moveTo>
                  <a:lnTo>
                    <a:pt x="201" y="309"/>
                  </a:lnTo>
                  <a:lnTo>
                    <a:pt x="201" y="338"/>
                  </a:lnTo>
                  <a:lnTo>
                    <a:pt x="172" y="338"/>
                  </a:lnTo>
                  <a:lnTo>
                    <a:pt x="172" y="309"/>
                  </a:lnTo>
                  <a:close/>
                  <a:moveTo>
                    <a:pt x="172" y="364"/>
                  </a:moveTo>
                  <a:lnTo>
                    <a:pt x="201" y="364"/>
                  </a:lnTo>
                  <a:lnTo>
                    <a:pt x="201" y="393"/>
                  </a:lnTo>
                  <a:lnTo>
                    <a:pt x="172" y="393"/>
                  </a:lnTo>
                  <a:lnTo>
                    <a:pt x="172" y="364"/>
                  </a:lnTo>
                  <a:close/>
                  <a:moveTo>
                    <a:pt x="172" y="423"/>
                  </a:moveTo>
                  <a:lnTo>
                    <a:pt x="201" y="423"/>
                  </a:lnTo>
                  <a:lnTo>
                    <a:pt x="201" y="452"/>
                  </a:lnTo>
                  <a:lnTo>
                    <a:pt x="172" y="452"/>
                  </a:lnTo>
                  <a:lnTo>
                    <a:pt x="172" y="423"/>
                  </a:lnTo>
                  <a:close/>
                  <a:moveTo>
                    <a:pt x="172" y="481"/>
                  </a:moveTo>
                  <a:lnTo>
                    <a:pt x="201" y="481"/>
                  </a:lnTo>
                  <a:lnTo>
                    <a:pt x="201" y="510"/>
                  </a:lnTo>
                  <a:lnTo>
                    <a:pt x="172" y="510"/>
                  </a:lnTo>
                  <a:lnTo>
                    <a:pt x="172" y="481"/>
                  </a:lnTo>
                  <a:close/>
                  <a:moveTo>
                    <a:pt x="172" y="540"/>
                  </a:moveTo>
                  <a:lnTo>
                    <a:pt x="201" y="540"/>
                  </a:lnTo>
                  <a:lnTo>
                    <a:pt x="201" y="566"/>
                  </a:lnTo>
                  <a:lnTo>
                    <a:pt x="172" y="566"/>
                  </a:lnTo>
                  <a:lnTo>
                    <a:pt x="172" y="540"/>
                  </a:lnTo>
                  <a:close/>
                  <a:moveTo>
                    <a:pt x="172" y="595"/>
                  </a:moveTo>
                  <a:lnTo>
                    <a:pt x="201" y="595"/>
                  </a:lnTo>
                  <a:lnTo>
                    <a:pt x="201" y="624"/>
                  </a:lnTo>
                  <a:lnTo>
                    <a:pt x="172" y="624"/>
                  </a:lnTo>
                  <a:lnTo>
                    <a:pt x="172" y="595"/>
                  </a:lnTo>
                  <a:close/>
                  <a:moveTo>
                    <a:pt x="81" y="624"/>
                  </a:moveTo>
                  <a:lnTo>
                    <a:pt x="55" y="624"/>
                  </a:lnTo>
                  <a:lnTo>
                    <a:pt x="55" y="595"/>
                  </a:lnTo>
                  <a:lnTo>
                    <a:pt x="81" y="595"/>
                  </a:lnTo>
                  <a:lnTo>
                    <a:pt x="81" y="624"/>
                  </a:lnTo>
                  <a:close/>
                  <a:moveTo>
                    <a:pt x="81" y="566"/>
                  </a:moveTo>
                  <a:lnTo>
                    <a:pt x="55" y="566"/>
                  </a:lnTo>
                  <a:lnTo>
                    <a:pt x="55" y="540"/>
                  </a:lnTo>
                  <a:lnTo>
                    <a:pt x="81" y="540"/>
                  </a:lnTo>
                  <a:lnTo>
                    <a:pt x="81" y="566"/>
                  </a:lnTo>
                  <a:close/>
                  <a:moveTo>
                    <a:pt x="81" y="510"/>
                  </a:moveTo>
                  <a:lnTo>
                    <a:pt x="55" y="510"/>
                  </a:lnTo>
                  <a:lnTo>
                    <a:pt x="55" y="481"/>
                  </a:lnTo>
                  <a:lnTo>
                    <a:pt x="81" y="481"/>
                  </a:lnTo>
                  <a:lnTo>
                    <a:pt x="81" y="510"/>
                  </a:lnTo>
                  <a:close/>
                  <a:moveTo>
                    <a:pt x="81" y="452"/>
                  </a:moveTo>
                  <a:lnTo>
                    <a:pt x="55" y="452"/>
                  </a:lnTo>
                  <a:lnTo>
                    <a:pt x="55" y="423"/>
                  </a:lnTo>
                  <a:lnTo>
                    <a:pt x="81" y="423"/>
                  </a:lnTo>
                  <a:lnTo>
                    <a:pt x="81" y="452"/>
                  </a:lnTo>
                  <a:close/>
                  <a:moveTo>
                    <a:pt x="81" y="393"/>
                  </a:moveTo>
                  <a:lnTo>
                    <a:pt x="55" y="393"/>
                  </a:lnTo>
                  <a:lnTo>
                    <a:pt x="55" y="364"/>
                  </a:lnTo>
                  <a:lnTo>
                    <a:pt x="81" y="364"/>
                  </a:lnTo>
                  <a:lnTo>
                    <a:pt x="81" y="393"/>
                  </a:lnTo>
                  <a:close/>
                  <a:moveTo>
                    <a:pt x="81" y="338"/>
                  </a:moveTo>
                  <a:lnTo>
                    <a:pt x="55" y="338"/>
                  </a:lnTo>
                  <a:lnTo>
                    <a:pt x="55" y="309"/>
                  </a:lnTo>
                  <a:lnTo>
                    <a:pt x="81" y="309"/>
                  </a:lnTo>
                  <a:lnTo>
                    <a:pt x="81" y="338"/>
                  </a:lnTo>
                  <a:close/>
                  <a:moveTo>
                    <a:pt x="81" y="279"/>
                  </a:moveTo>
                  <a:lnTo>
                    <a:pt x="55" y="279"/>
                  </a:lnTo>
                  <a:lnTo>
                    <a:pt x="55" y="250"/>
                  </a:lnTo>
                  <a:lnTo>
                    <a:pt x="81" y="250"/>
                  </a:lnTo>
                  <a:lnTo>
                    <a:pt x="81" y="279"/>
                  </a:lnTo>
                  <a:close/>
                  <a:moveTo>
                    <a:pt x="81" y="221"/>
                  </a:moveTo>
                  <a:lnTo>
                    <a:pt x="55" y="221"/>
                  </a:lnTo>
                  <a:lnTo>
                    <a:pt x="55" y="192"/>
                  </a:lnTo>
                  <a:lnTo>
                    <a:pt x="81" y="192"/>
                  </a:lnTo>
                  <a:lnTo>
                    <a:pt x="81" y="221"/>
                  </a:lnTo>
                  <a:close/>
                  <a:moveTo>
                    <a:pt x="139" y="624"/>
                  </a:moveTo>
                  <a:lnTo>
                    <a:pt x="110" y="624"/>
                  </a:lnTo>
                  <a:lnTo>
                    <a:pt x="110" y="595"/>
                  </a:lnTo>
                  <a:lnTo>
                    <a:pt x="139" y="595"/>
                  </a:lnTo>
                  <a:lnTo>
                    <a:pt x="139" y="624"/>
                  </a:lnTo>
                  <a:close/>
                  <a:moveTo>
                    <a:pt x="139" y="566"/>
                  </a:moveTo>
                  <a:lnTo>
                    <a:pt x="110" y="566"/>
                  </a:lnTo>
                  <a:lnTo>
                    <a:pt x="110" y="540"/>
                  </a:lnTo>
                  <a:lnTo>
                    <a:pt x="139" y="540"/>
                  </a:lnTo>
                  <a:lnTo>
                    <a:pt x="139" y="566"/>
                  </a:lnTo>
                  <a:close/>
                  <a:moveTo>
                    <a:pt x="139" y="510"/>
                  </a:moveTo>
                  <a:lnTo>
                    <a:pt x="110" y="510"/>
                  </a:lnTo>
                  <a:lnTo>
                    <a:pt x="110" y="481"/>
                  </a:lnTo>
                  <a:lnTo>
                    <a:pt x="139" y="481"/>
                  </a:lnTo>
                  <a:lnTo>
                    <a:pt x="139" y="510"/>
                  </a:lnTo>
                  <a:close/>
                  <a:moveTo>
                    <a:pt x="139" y="452"/>
                  </a:moveTo>
                  <a:lnTo>
                    <a:pt x="110" y="452"/>
                  </a:lnTo>
                  <a:lnTo>
                    <a:pt x="110" y="423"/>
                  </a:lnTo>
                  <a:lnTo>
                    <a:pt x="139" y="423"/>
                  </a:lnTo>
                  <a:lnTo>
                    <a:pt x="139" y="452"/>
                  </a:lnTo>
                  <a:close/>
                  <a:moveTo>
                    <a:pt x="139" y="393"/>
                  </a:moveTo>
                  <a:lnTo>
                    <a:pt x="110" y="393"/>
                  </a:lnTo>
                  <a:lnTo>
                    <a:pt x="110" y="364"/>
                  </a:lnTo>
                  <a:lnTo>
                    <a:pt x="139" y="364"/>
                  </a:lnTo>
                  <a:lnTo>
                    <a:pt x="139" y="393"/>
                  </a:lnTo>
                  <a:close/>
                  <a:moveTo>
                    <a:pt x="139" y="338"/>
                  </a:moveTo>
                  <a:lnTo>
                    <a:pt x="110" y="338"/>
                  </a:lnTo>
                  <a:lnTo>
                    <a:pt x="110" y="309"/>
                  </a:lnTo>
                  <a:lnTo>
                    <a:pt x="139" y="309"/>
                  </a:lnTo>
                  <a:lnTo>
                    <a:pt x="139" y="338"/>
                  </a:lnTo>
                  <a:close/>
                  <a:moveTo>
                    <a:pt x="139" y="279"/>
                  </a:moveTo>
                  <a:lnTo>
                    <a:pt x="110" y="279"/>
                  </a:lnTo>
                  <a:lnTo>
                    <a:pt x="110" y="250"/>
                  </a:lnTo>
                  <a:lnTo>
                    <a:pt x="139" y="250"/>
                  </a:lnTo>
                  <a:lnTo>
                    <a:pt x="139" y="279"/>
                  </a:lnTo>
                  <a:close/>
                  <a:moveTo>
                    <a:pt x="139" y="221"/>
                  </a:moveTo>
                  <a:lnTo>
                    <a:pt x="110" y="221"/>
                  </a:lnTo>
                  <a:lnTo>
                    <a:pt x="110" y="192"/>
                  </a:lnTo>
                  <a:lnTo>
                    <a:pt x="139" y="192"/>
                  </a:lnTo>
                  <a:lnTo>
                    <a:pt x="139" y="221"/>
                  </a:lnTo>
                  <a:close/>
                  <a:moveTo>
                    <a:pt x="614" y="0"/>
                  </a:moveTo>
                  <a:lnTo>
                    <a:pt x="614" y="0"/>
                  </a:lnTo>
                  <a:lnTo>
                    <a:pt x="614" y="0"/>
                  </a:lnTo>
                  <a:lnTo>
                    <a:pt x="614" y="0"/>
                  </a:lnTo>
                  <a:lnTo>
                    <a:pt x="471" y="49"/>
                  </a:lnTo>
                  <a:lnTo>
                    <a:pt x="471" y="689"/>
                  </a:lnTo>
                  <a:lnTo>
                    <a:pt x="614" y="689"/>
                  </a:lnTo>
                  <a:lnTo>
                    <a:pt x="614" y="689"/>
                  </a:lnTo>
                  <a:lnTo>
                    <a:pt x="757" y="689"/>
                  </a:lnTo>
                  <a:lnTo>
                    <a:pt x="757" y="49"/>
                  </a:lnTo>
                  <a:lnTo>
                    <a:pt x="614" y="0"/>
                  </a:lnTo>
                  <a:lnTo>
                    <a:pt x="614" y="0"/>
                  </a:lnTo>
                  <a:close/>
                  <a:moveTo>
                    <a:pt x="530" y="624"/>
                  </a:moveTo>
                  <a:lnTo>
                    <a:pt x="500" y="624"/>
                  </a:lnTo>
                  <a:lnTo>
                    <a:pt x="500" y="595"/>
                  </a:lnTo>
                  <a:lnTo>
                    <a:pt x="530" y="595"/>
                  </a:lnTo>
                  <a:lnTo>
                    <a:pt x="530" y="624"/>
                  </a:lnTo>
                  <a:close/>
                  <a:moveTo>
                    <a:pt x="530" y="566"/>
                  </a:moveTo>
                  <a:lnTo>
                    <a:pt x="500" y="566"/>
                  </a:lnTo>
                  <a:lnTo>
                    <a:pt x="500" y="540"/>
                  </a:lnTo>
                  <a:lnTo>
                    <a:pt x="530" y="540"/>
                  </a:lnTo>
                  <a:lnTo>
                    <a:pt x="530" y="566"/>
                  </a:lnTo>
                  <a:close/>
                  <a:moveTo>
                    <a:pt x="530" y="510"/>
                  </a:moveTo>
                  <a:lnTo>
                    <a:pt x="500" y="510"/>
                  </a:lnTo>
                  <a:lnTo>
                    <a:pt x="500" y="481"/>
                  </a:lnTo>
                  <a:lnTo>
                    <a:pt x="530" y="481"/>
                  </a:lnTo>
                  <a:lnTo>
                    <a:pt x="530" y="510"/>
                  </a:lnTo>
                  <a:close/>
                  <a:moveTo>
                    <a:pt x="530" y="452"/>
                  </a:moveTo>
                  <a:lnTo>
                    <a:pt x="500" y="452"/>
                  </a:lnTo>
                  <a:lnTo>
                    <a:pt x="500" y="423"/>
                  </a:lnTo>
                  <a:lnTo>
                    <a:pt x="530" y="423"/>
                  </a:lnTo>
                  <a:lnTo>
                    <a:pt x="530" y="452"/>
                  </a:lnTo>
                  <a:close/>
                  <a:moveTo>
                    <a:pt x="530" y="393"/>
                  </a:moveTo>
                  <a:lnTo>
                    <a:pt x="500" y="393"/>
                  </a:lnTo>
                  <a:lnTo>
                    <a:pt x="500" y="364"/>
                  </a:lnTo>
                  <a:lnTo>
                    <a:pt x="530" y="364"/>
                  </a:lnTo>
                  <a:lnTo>
                    <a:pt x="530" y="393"/>
                  </a:lnTo>
                  <a:close/>
                  <a:moveTo>
                    <a:pt x="530" y="338"/>
                  </a:moveTo>
                  <a:lnTo>
                    <a:pt x="500" y="338"/>
                  </a:lnTo>
                  <a:lnTo>
                    <a:pt x="500" y="309"/>
                  </a:lnTo>
                  <a:lnTo>
                    <a:pt x="530" y="309"/>
                  </a:lnTo>
                  <a:lnTo>
                    <a:pt x="530" y="338"/>
                  </a:lnTo>
                  <a:close/>
                  <a:moveTo>
                    <a:pt x="530" y="279"/>
                  </a:moveTo>
                  <a:lnTo>
                    <a:pt x="500" y="279"/>
                  </a:lnTo>
                  <a:lnTo>
                    <a:pt x="500" y="250"/>
                  </a:lnTo>
                  <a:lnTo>
                    <a:pt x="530" y="250"/>
                  </a:lnTo>
                  <a:lnTo>
                    <a:pt x="530" y="279"/>
                  </a:lnTo>
                  <a:close/>
                  <a:moveTo>
                    <a:pt x="530" y="221"/>
                  </a:moveTo>
                  <a:lnTo>
                    <a:pt x="500" y="221"/>
                  </a:lnTo>
                  <a:lnTo>
                    <a:pt x="500" y="192"/>
                  </a:lnTo>
                  <a:lnTo>
                    <a:pt x="530" y="192"/>
                  </a:lnTo>
                  <a:lnTo>
                    <a:pt x="530" y="221"/>
                  </a:lnTo>
                  <a:close/>
                  <a:moveTo>
                    <a:pt x="530" y="162"/>
                  </a:moveTo>
                  <a:lnTo>
                    <a:pt x="500" y="162"/>
                  </a:lnTo>
                  <a:lnTo>
                    <a:pt x="500" y="136"/>
                  </a:lnTo>
                  <a:lnTo>
                    <a:pt x="530" y="136"/>
                  </a:lnTo>
                  <a:lnTo>
                    <a:pt x="530" y="162"/>
                  </a:lnTo>
                  <a:close/>
                  <a:moveTo>
                    <a:pt x="530" y="107"/>
                  </a:moveTo>
                  <a:lnTo>
                    <a:pt x="500" y="107"/>
                  </a:lnTo>
                  <a:lnTo>
                    <a:pt x="500" y="78"/>
                  </a:lnTo>
                  <a:lnTo>
                    <a:pt x="530" y="78"/>
                  </a:lnTo>
                  <a:lnTo>
                    <a:pt x="530" y="107"/>
                  </a:lnTo>
                  <a:close/>
                  <a:moveTo>
                    <a:pt x="588" y="624"/>
                  </a:moveTo>
                  <a:lnTo>
                    <a:pt x="559" y="624"/>
                  </a:lnTo>
                  <a:lnTo>
                    <a:pt x="559" y="595"/>
                  </a:lnTo>
                  <a:lnTo>
                    <a:pt x="588" y="595"/>
                  </a:lnTo>
                  <a:lnTo>
                    <a:pt x="588" y="624"/>
                  </a:lnTo>
                  <a:close/>
                  <a:moveTo>
                    <a:pt x="588" y="566"/>
                  </a:moveTo>
                  <a:lnTo>
                    <a:pt x="559" y="566"/>
                  </a:lnTo>
                  <a:lnTo>
                    <a:pt x="559" y="540"/>
                  </a:lnTo>
                  <a:lnTo>
                    <a:pt x="588" y="540"/>
                  </a:lnTo>
                  <a:lnTo>
                    <a:pt x="588" y="566"/>
                  </a:lnTo>
                  <a:close/>
                  <a:moveTo>
                    <a:pt x="588" y="510"/>
                  </a:moveTo>
                  <a:lnTo>
                    <a:pt x="559" y="510"/>
                  </a:lnTo>
                  <a:lnTo>
                    <a:pt x="559" y="481"/>
                  </a:lnTo>
                  <a:lnTo>
                    <a:pt x="588" y="481"/>
                  </a:lnTo>
                  <a:lnTo>
                    <a:pt x="588" y="510"/>
                  </a:lnTo>
                  <a:close/>
                  <a:moveTo>
                    <a:pt x="588" y="452"/>
                  </a:moveTo>
                  <a:lnTo>
                    <a:pt x="559" y="452"/>
                  </a:lnTo>
                  <a:lnTo>
                    <a:pt x="559" y="423"/>
                  </a:lnTo>
                  <a:lnTo>
                    <a:pt x="588" y="423"/>
                  </a:lnTo>
                  <a:lnTo>
                    <a:pt x="588" y="452"/>
                  </a:lnTo>
                  <a:close/>
                  <a:moveTo>
                    <a:pt x="588" y="393"/>
                  </a:moveTo>
                  <a:lnTo>
                    <a:pt x="559" y="393"/>
                  </a:lnTo>
                  <a:lnTo>
                    <a:pt x="559" y="364"/>
                  </a:lnTo>
                  <a:lnTo>
                    <a:pt x="588" y="364"/>
                  </a:lnTo>
                  <a:lnTo>
                    <a:pt x="588" y="393"/>
                  </a:lnTo>
                  <a:close/>
                  <a:moveTo>
                    <a:pt x="588" y="338"/>
                  </a:moveTo>
                  <a:lnTo>
                    <a:pt x="559" y="338"/>
                  </a:lnTo>
                  <a:lnTo>
                    <a:pt x="559" y="309"/>
                  </a:lnTo>
                  <a:lnTo>
                    <a:pt x="588" y="309"/>
                  </a:lnTo>
                  <a:lnTo>
                    <a:pt x="588" y="338"/>
                  </a:lnTo>
                  <a:close/>
                  <a:moveTo>
                    <a:pt x="588" y="279"/>
                  </a:moveTo>
                  <a:lnTo>
                    <a:pt x="559" y="279"/>
                  </a:lnTo>
                  <a:lnTo>
                    <a:pt x="559" y="250"/>
                  </a:lnTo>
                  <a:lnTo>
                    <a:pt x="588" y="250"/>
                  </a:lnTo>
                  <a:lnTo>
                    <a:pt x="588" y="279"/>
                  </a:lnTo>
                  <a:close/>
                  <a:moveTo>
                    <a:pt x="588" y="221"/>
                  </a:moveTo>
                  <a:lnTo>
                    <a:pt x="559" y="221"/>
                  </a:lnTo>
                  <a:lnTo>
                    <a:pt x="559" y="192"/>
                  </a:lnTo>
                  <a:lnTo>
                    <a:pt x="588" y="192"/>
                  </a:lnTo>
                  <a:lnTo>
                    <a:pt x="588" y="221"/>
                  </a:lnTo>
                  <a:close/>
                  <a:moveTo>
                    <a:pt x="588" y="162"/>
                  </a:moveTo>
                  <a:lnTo>
                    <a:pt x="559" y="162"/>
                  </a:lnTo>
                  <a:lnTo>
                    <a:pt x="559" y="136"/>
                  </a:lnTo>
                  <a:lnTo>
                    <a:pt x="588" y="136"/>
                  </a:lnTo>
                  <a:lnTo>
                    <a:pt x="588" y="162"/>
                  </a:lnTo>
                  <a:close/>
                  <a:moveTo>
                    <a:pt x="588" y="107"/>
                  </a:moveTo>
                  <a:lnTo>
                    <a:pt x="559" y="107"/>
                  </a:lnTo>
                  <a:lnTo>
                    <a:pt x="559" y="78"/>
                  </a:lnTo>
                  <a:lnTo>
                    <a:pt x="588" y="78"/>
                  </a:lnTo>
                  <a:lnTo>
                    <a:pt x="588" y="107"/>
                  </a:lnTo>
                  <a:close/>
                  <a:moveTo>
                    <a:pt x="702" y="78"/>
                  </a:moveTo>
                  <a:lnTo>
                    <a:pt x="731" y="78"/>
                  </a:lnTo>
                  <a:lnTo>
                    <a:pt x="731" y="107"/>
                  </a:lnTo>
                  <a:lnTo>
                    <a:pt x="702" y="107"/>
                  </a:lnTo>
                  <a:lnTo>
                    <a:pt x="702" y="78"/>
                  </a:lnTo>
                  <a:close/>
                  <a:moveTo>
                    <a:pt x="702" y="136"/>
                  </a:moveTo>
                  <a:lnTo>
                    <a:pt x="731" y="136"/>
                  </a:lnTo>
                  <a:lnTo>
                    <a:pt x="731" y="162"/>
                  </a:lnTo>
                  <a:lnTo>
                    <a:pt x="702" y="162"/>
                  </a:lnTo>
                  <a:lnTo>
                    <a:pt x="702" y="136"/>
                  </a:lnTo>
                  <a:close/>
                  <a:moveTo>
                    <a:pt x="702" y="192"/>
                  </a:moveTo>
                  <a:lnTo>
                    <a:pt x="731" y="192"/>
                  </a:lnTo>
                  <a:lnTo>
                    <a:pt x="731" y="221"/>
                  </a:lnTo>
                  <a:lnTo>
                    <a:pt x="702" y="221"/>
                  </a:lnTo>
                  <a:lnTo>
                    <a:pt x="702" y="192"/>
                  </a:lnTo>
                  <a:close/>
                  <a:moveTo>
                    <a:pt x="702" y="250"/>
                  </a:moveTo>
                  <a:lnTo>
                    <a:pt x="731" y="250"/>
                  </a:lnTo>
                  <a:lnTo>
                    <a:pt x="731" y="279"/>
                  </a:lnTo>
                  <a:lnTo>
                    <a:pt x="702" y="279"/>
                  </a:lnTo>
                  <a:lnTo>
                    <a:pt x="702" y="250"/>
                  </a:lnTo>
                  <a:close/>
                  <a:moveTo>
                    <a:pt x="702" y="309"/>
                  </a:moveTo>
                  <a:lnTo>
                    <a:pt x="731" y="309"/>
                  </a:lnTo>
                  <a:lnTo>
                    <a:pt x="731" y="338"/>
                  </a:lnTo>
                  <a:lnTo>
                    <a:pt x="702" y="338"/>
                  </a:lnTo>
                  <a:lnTo>
                    <a:pt x="702" y="309"/>
                  </a:lnTo>
                  <a:close/>
                  <a:moveTo>
                    <a:pt x="702" y="364"/>
                  </a:moveTo>
                  <a:lnTo>
                    <a:pt x="731" y="364"/>
                  </a:lnTo>
                  <a:lnTo>
                    <a:pt x="731" y="393"/>
                  </a:lnTo>
                  <a:lnTo>
                    <a:pt x="702" y="393"/>
                  </a:lnTo>
                  <a:lnTo>
                    <a:pt x="702" y="364"/>
                  </a:lnTo>
                  <a:close/>
                  <a:moveTo>
                    <a:pt x="702" y="423"/>
                  </a:moveTo>
                  <a:lnTo>
                    <a:pt x="731" y="423"/>
                  </a:lnTo>
                  <a:lnTo>
                    <a:pt x="731" y="452"/>
                  </a:lnTo>
                  <a:lnTo>
                    <a:pt x="702" y="452"/>
                  </a:lnTo>
                  <a:lnTo>
                    <a:pt x="702" y="423"/>
                  </a:lnTo>
                  <a:close/>
                  <a:moveTo>
                    <a:pt x="702" y="481"/>
                  </a:moveTo>
                  <a:lnTo>
                    <a:pt x="731" y="481"/>
                  </a:lnTo>
                  <a:lnTo>
                    <a:pt x="731" y="510"/>
                  </a:lnTo>
                  <a:lnTo>
                    <a:pt x="702" y="510"/>
                  </a:lnTo>
                  <a:lnTo>
                    <a:pt x="702" y="481"/>
                  </a:lnTo>
                  <a:close/>
                  <a:moveTo>
                    <a:pt x="702" y="540"/>
                  </a:moveTo>
                  <a:lnTo>
                    <a:pt x="731" y="540"/>
                  </a:lnTo>
                  <a:lnTo>
                    <a:pt x="731" y="566"/>
                  </a:lnTo>
                  <a:lnTo>
                    <a:pt x="702" y="566"/>
                  </a:lnTo>
                  <a:lnTo>
                    <a:pt x="702" y="540"/>
                  </a:lnTo>
                  <a:close/>
                  <a:moveTo>
                    <a:pt x="702" y="595"/>
                  </a:moveTo>
                  <a:lnTo>
                    <a:pt x="731" y="595"/>
                  </a:lnTo>
                  <a:lnTo>
                    <a:pt x="731" y="624"/>
                  </a:lnTo>
                  <a:lnTo>
                    <a:pt x="702" y="624"/>
                  </a:lnTo>
                  <a:lnTo>
                    <a:pt x="702" y="595"/>
                  </a:lnTo>
                  <a:close/>
                  <a:moveTo>
                    <a:pt x="643" y="78"/>
                  </a:moveTo>
                  <a:lnTo>
                    <a:pt x="673" y="78"/>
                  </a:lnTo>
                  <a:lnTo>
                    <a:pt x="673" y="107"/>
                  </a:lnTo>
                  <a:lnTo>
                    <a:pt x="643" y="107"/>
                  </a:lnTo>
                  <a:lnTo>
                    <a:pt x="643" y="78"/>
                  </a:lnTo>
                  <a:close/>
                  <a:moveTo>
                    <a:pt x="643" y="136"/>
                  </a:moveTo>
                  <a:lnTo>
                    <a:pt x="673" y="136"/>
                  </a:lnTo>
                  <a:lnTo>
                    <a:pt x="673" y="162"/>
                  </a:lnTo>
                  <a:lnTo>
                    <a:pt x="643" y="162"/>
                  </a:lnTo>
                  <a:lnTo>
                    <a:pt x="643" y="136"/>
                  </a:lnTo>
                  <a:close/>
                  <a:moveTo>
                    <a:pt x="643" y="192"/>
                  </a:moveTo>
                  <a:lnTo>
                    <a:pt x="673" y="192"/>
                  </a:lnTo>
                  <a:lnTo>
                    <a:pt x="673" y="221"/>
                  </a:lnTo>
                  <a:lnTo>
                    <a:pt x="643" y="221"/>
                  </a:lnTo>
                  <a:lnTo>
                    <a:pt x="643" y="192"/>
                  </a:lnTo>
                  <a:close/>
                  <a:moveTo>
                    <a:pt x="643" y="250"/>
                  </a:moveTo>
                  <a:lnTo>
                    <a:pt x="673" y="250"/>
                  </a:lnTo>
                  <a:lnTo>
                    <a:pt x="673" y="279"/>
                  </a:lnTo>
                  <a:lnTo>
                    <a:pt x="643" y="279"/>
                  </a:lnTo>
                  <a:lnTo>
                    <a:pt x="643" y="250"/>
                  </a:lnTo>
                  <a:close/>
                  <a:moveTo>
                    <a:pt x="643" y="309"/>
                  </a:moveTo>
                  <a:lnTo>
                    <a:pt x="673" y="309"/>
                  </a:lnTo>
                  <a:lnTo>
                    <a:pt x="673" y="338"/>
                  </a:lnTo>
                  <a:lnTo>
                    <a:pt x="643" y="338"/>
                  </a:lnTo>
                  <a:lnTo>
                    <a:pt x="643" y="309"/>
                  </a:lnTo>
                  <a:close/>
                  <a:moveTo>
                    <a:pt x="643" y="364"/>
                  </a:moveTo>
                  <a:lnTo>
                    <a:pt x="673" y="364"/>
                  </a:lnTo>
                  <a:lnTo>
                    <a:pt x="673" y="393"/>
                  </a:lnTo>
                  <a:lnTo>
                    <a:pt x="643" y="393"/>
                  </a:lnTo>
                  <a:lnTo>
                    <a:pt x="643" y="364"/>
                  </a:lnTo>
                  <a:close/>
                  <a:moveTo>
                    <a:pt x="643" y="423"/>
                  </a:moveTo>
                  <a:lnTo>
                    <a:pt x="673" y="423"/>
                  </a:lnTo>
                  <a:lnTo>
                    <a:pt x="673" y="452"/>
                  </a:lnTo>
                  <a:lnTo>
                    <a:pt x="643" y="452"/>
                  </a:lnTo>
                  <a:lnTo>
                    <a:pt x="643" y="423"/>
                  </a:lnTo>
                  <a:close/>
                  <a:moveTo>
                    <a:pt x="643" y="481"/>
                  </a:moveTo>
                  <a:lnTo>
                    <a:pt x="673" y="481"/>
                  </a:lnTo>
                  <a:lnTo>
                    <a:pt x="673" y="510"/>
                  </a:lnTo>
                  <a:lnTo>
                    <a:pt x="643" y="510"/>
                  </a:lnTo>
                  <a:lnTo>
                    <a:pt x="643" y="481"/>
                  </a:lnTo>
                  <a:close/>
                  <a:moveTo>
                    <a:pt x="643" y="540"/>
                  </a:moveTo>
                  <a:lnTo>
                    <a:pt x="673" y="540"/>
                  </a:lnTo>
                  <a:lnTo>
                    <a:pt x="673" y="566"/>
                  </a:lnTo>
                  <a:lnTo>
                    <a:pt x="643" y="566"/>
                  </a:lnTo>
                  <a:lnTo>
                    <a:pt x="643" y="540"/>
                  </a:lnTo>
                  <a:close/>
                  <a:moveTo>
                    <a:pt x="643" y="595"/>
                  </a:moveTo>
                  <a:lnTo>
                    <a:pt x="673" y="595"/>
                  </a:lnTo>
                  <a:lnTo>
                    <a:pt x="673" y="624"/>
                  </a:lnTo>
                  <a:lnTo>
                    <a:pt x="643" y="624"/>
                  </a:lnTo>
                  <a:lnTo>
                    <a:pt x="643" y="595"/>
                  </a:lnTo>
                  <a:close/>
                  <a:moveTo>
                    <a:pt x="289" y="689"/>
                  </a:moveTo>
                  <a:lnTo>
                    <a:pt x="432" y="689"/>
                  </a:lnTo>
                  <a:lnTo>
                    <a:pt x="432" y="192"/>
                  </a:lnTo>
                  <a:lnTo>
                    <a:pt x="289" y="192"/>
                  </a:lnTo>
                  <a:lnTo>
                    <a:pt x="289" y="689"/>
                  </a:lnTo>
                  <a:close/>
                  <a:moveTo>
                    <a:pt x="377" y="221"/>
                  </a:moveTo>
                  <a:lnTo>
                    <a:pt x="403" y="221"/>
                  </a:lnTo>
                  <a:lnTo>
                    <a:pt x="403" y="250"/>
                  </a:lnTo>
                  <a:lnTo>
                    <a:pt x="377" y="250"/>
                  </a:lnTo>
                  <a:lnTo>
                    <a:pt x="377" y="221"/>
                  </a:lnTo>
                  <a:close/>
                  <a:moveTo>
                    <a:pt x="377" y="279"/>
                  </a:moveTo>
                  <a:lnTo>
                    <a:pt x="403" y="279"/>
                  </a:lnTo>
                  <a:lnTo>
                    <a:pt x="403" y="309"/>
                  </a:lnTo>
                  <a:lnTo>
                    <a:pt x="377" y="309"/>
                  </a:lnTo>
                  <a:lnTo>
                    <a:pt x="377" y="279"/>
                  </a:lnTo>
                  <a:close/>
                  <a:moveTo>
                    <a:pt x="377" y="338"/>
                  </a:moveTo>
                  <a:lnTo>
                    <a:pt x="403" y="338"/>
                  </a:lnTo>
                  <a:lnTo>
                    <a:pt x="403" y="364"/>
                  </a:lnTo>
                  <a:lnTo>
                    <a:pt x="377" y="364"/>
                  </a:lnTo>
                  <a:lnTo>
                    <a:pt x="377" y="338"/>
                  </a:lnTo>
                  <a:close/>
                  <a:moveTo>
                    <a:pt x="377" y="393"/>
                  </a:moveTo>
                  <a:lnTo>
                    <a:pt x="403" y="393"/>
                  </a:lnTo>
                  <a:lnTo>
                    <a:pt x="403" y="423"/>
                  </a:lnTo>
                  <a:lnTo>
                    <a:pt x="377" y="423"/>
                  </a:lnTo>
                  <a:lnTo>
                    <a:pt x="377" y="393"/>
                  </a:lnTo>
                  <a:close/>
                  <a:moveTo>
                    <a:pt x="377" y="452"/>
                  </a:moveTo>
                  <a:lnTo>
                    <a:pt x="403" y="452"/>
                  </a:lnTo>
                  <a:lnTo>
                    <a:pt x="403" y="481"/>
                  </a:lnTo>
                  <a:lnTo>
                    <a:pt x="377" y="481"/>
                  </a:lnTo>
                  <a:lnTo>
                    <a:pt x="377" y="452"/>
                  </a:lnTo>
                  <a:close/>
                  <a:moveTo>
                    <a:pt x="377" y="510"/>
                  </a:moveTo>
                  <a:lnTo>
                    <a:pt x="403" y="510"/>
                  </a:lnTo>
                  <a:lnTo>
                    <a:pt x="403" y="540"/>
                  </a:lnTo>
                  <a:lnTo>
                    <a:pt x="377" y="540"/>
                  </a:lnTo>
                  <a:lnTo>
                    <a:pt x="377" y="510"/>
                  </a:lnTo>
                  <a:close/>
                  <a:moveTo>
                    <a:pt x="377" y="566"/>
                  </a:moveTo>
                  <a:lnTo>
                    <a:pt x="403" y="566"/>
                  </a:lnTo>
                  <a:lnTo>
                    <a:pt x="403" y="595"/>
                  </a:lnTo>
                  <a:lnTo>
                    <a:pt x="377" y="595"/>
                  </a:lnTo>
                  <a:lnTo>
                    <a:pt x="377" y="566"/>
                  </a:lnTo>
                  <a:close/>
                  <a:moveTo>
                    <a:pt x="318" y="221"/>
                  </a:moveTo>
                  <a:lnTo>
                    <a:pt x="347" y="221"/>
                  </a:lnTo>
                  <a:lnTo>
                    <a:pt x="347" y="250"/>
                  </a:lnTo>
                  <a:lnTo>
                    <a:pt x="318" y="250"/>
                  </a:lnTo>
                  <a:lnTo>
                    <a:pt x="318" y="221"/>
                  </a:lnTo>
                  <a:close/>
                  <a:moveTo>
                    <a:pt x="318" y="279"/>
                  </a:moveTo>
                  <a:lnTo>
                    <a:pt x="347" y="279"/>
                  </a:lnTo>
                  <a:lnTo>
                    <a:pt x="347" y="309"/>
                  </a:lnTo>
                  <a:lnTo>
                    <a:pt x="318" y="309"/>
                  </a:lnTo>
                  <a:lnTo>
                    <a:pt x="318" y="279"/>
                  </a:lnTo>
                  <a:close/>
                  <a:moveTo>
                    <a:pt x="318" y="338"/>
                  </a:moveTo>
                  <a:lnTo>
                    <a:pt x="347" y="338"/>
                  </a:lnTo>
                  <a:lnTo>
                    <a:pt x="347" y="364"/>
                  </a:lnTo>
                  <a:lnTo>
                    <a:pt x="318" y="364"/>
                  </a:lnTo>
                  <a:lnTo>
                    <a:pt x="318" y="338"/>
                  </a:lnTo>
                  <a:close/>
                  <a:moveTo>
                    <a:pt x="318" y="393"/>
                  </a:moveTo>
                  <a:lnTo>
                    <a:pt x="347" y="393"/>
                  </a:lnTo>
                  <a:lnTo>
                    <a:pt x="347" y="423"/>
                  </a:lnTo>
                  <a:lnTo>
                    <a:pt x="318" y="423"/>
                  </a:lnTo>
                  <a:lnTo>
                    <a:pt x="318" y="393"/>
                  </a:lnTo>
                  <a:close/>
                  <a:moveTo>
                    <a:pt x="318" y="452"/>
                  </a:moveTo>
                  <a:lnTo>
                    <a:pt x="347" y="452"/>
                  </a:lnTo>
                  <a:lnTo>
                    <a:pt x="347" y="481"/>
                  </a:lnTo>
                  <a:lnTo>
                    <a:pt x="318" y="481"/>
                  </a:lnTo>
                  <a:lnTo>
                    <a:pt x="318" y="452"/>
                  </a:lnTo>
                  <a:close/>
                  <a:moveTo>
                    <a:pt x="318" y="510"/>
                  </a:moveTo>
                  <a:lnTo>
                    <a:pt x="347" y="510"/>
                  </a:lnTo>
                  <a:lnTo>
                    <a:pt x="347" y="540"/>
                  </a:lnTo>
                  <a:lnTo>
                    <a:pt x="318" y="540"/>
                  </a:lnTo>
                  <a:lnTo>
                    <a:pt x="318" y="510"/>
                  </a:lnTo>
                  <a:close/>
                  <a:moveTo>
                    <a:pt x="318" y="566"/>
                  </a:moveTo>
                  <a:lnTo>
                    <a:pt x="347" y="566"/>
                  </a:lnTo>
                  <a:lnTo>
                    <a:pt x="347" y="595"/>
                  </a:lnTo>
                  <a:lnTo>
                    <a:pt x="318" y="595"/>
                  </a:lnTo>
                  <a:lnTo>
                    <a:pt x="318" y="566"/>
                  </a:lnTo>
                  <a:close/>
                  <a:moveTo>
                    <a:pt x="910" y="221"/>
                  </a:moveTo>
                  <a:lnTo>
                    <a:pt x="881" y="221"/>
                  </a:lnTo>
                  <a:lnTo>
                    <a:pt x="881" y="250"/>
                  </a:lnTo>
                  <a:lnTo>
                    <a:pt x="852" y="250"/>
                  </a:lnTo>
                  <a:lnTo>
                    <a:pt x="852" y="221"/>
                  </a:lnTo>
                  <a:lnTo>
                    <a:pt x="822" y="221"/>
                  </a:lnTo>
                  <a:lnTo>
                    <a:pt x="822" y="250"/>
                  </a:lnTo>
                  <a:lnTo>
                    <a:pt x="793" y="250"/>
                  </a:lnTo>
                  <a:lnTo>
                    <a:pt x="793" y="689"/>
                  </a:lnTo>
                  <a:lnTo>
                    <a:pt x="939" y="689"/>
                  </a:lnTo>
                  <a:lnTo>
                    <a:pt x="939" y="250"/>
                  </a:lnTo>
                  <a:lnTo>
                    <a:pt x="910" y="250"/>
                  </a:lnTo>
                  <a:lnTo>
                    <a:pt x="910" y="221"/>
                  </a:lnTo>
                  <a:lnTo>
                    <a:pt x="910" y="221"/>
                  </a:lnTo>
                  <a:close/>
                  <a:moveTo>
                    <a:pt x="852" y="595"/>
                  </a:moveTo>
                  <a:lnTo>
                    <a:pt x="822" y="595"/>
                  </a:lnTo>
                  <a:lnTo>
                    <a:pt x="822" y="566"/>
                  </a:lnTo>
                  <a:lnTo>
                    <a:pt x="852" y="566"/>
                  </a:lnTo>
                  <a:lnTo>
                    <a:pt x="852" y="595"/>
                  </a:lnTo>
                  <a:close/>
                  <a:moveTo>
                    <a:pt x="852" y="540"/>
                  </a:moveTo>
                  <a:lnTo>
                    <a:pt x="822" y="540"/>
                  </a:lnTo>
                  <a:lnTo>
                    <a:pt x="822" y="510"/>
                  </a:lnTo>
                  <a:lnTo>
                    <a:pt x="852" y="510"/>
                  </a:lnTo>
                  <a:lnTo>
                    <a:pt x="852" y="540"/>
                  </a:lnTo>
                  <a:close/>
                  <a:moveTo>
                    <a:pt x="852" y="481"/>
                  </a:moveTo>
                  <a:lnTo>
                    <a:pt x="822" y="481"/>
                  </a:lnTo>
                  <a:lnTo>
                    <a:pt x="822" y="452"/>
                  </a:lnTo>
                  <a:lnTo>
                    <a:pt x="852" y="452"/>
                  </a:lnTo>
                  <a:lnTo>
                    <a:pt x="852" y="481"/>
                  </a:lnTo>
                  <a:close/>
                  <a:moveTo>
                    <a:pt x="852" y="423"/>
                  </a:moveTo>
                  <a:lnTo>
                    <a:pt x="822" y="423"/>
                  </a:lnTo>
                  <a:lnTo>
                    <a:pt x="822" y="393"/>
                  </a:lnTo>
                  <a:lnTo>
                    <a:pt x="852" y="393"/>
                  </a:lnTo>
                  <a:lnTo>
                    <a:pt x="852" y="423"/>
                  </a:lnTo>
                  <a:close/>
                  <a:moveTo>
                    <a:pt x="852" y="364"/>
                  </a:moveTo>
                  <a:lnTo>
                    <a:pt x="822" y="364"/>
                  </a:lnTo>
                  <a:lnTo>
                    <a:pt x="822" y="338"/>
                  </a:lnTo>
                  <a:lnTo>
                    <a:pt x="852" y="338"/>
                  </a:lnTo>
                  <a:lnTo>
                    <a:pt x="852" y="364"/>
                  </a:lnTo>
                  <a:close/>
                  <a:moveTo>
                    <a:pt x="852" y="309"/>
                  </a:moveTo>
                  <a:lnTo>
                    <a:pt x="822" y="309"/>
                  </a:lnTo>
                  <a:lnTo>
                    <a:pt x="822" y="279"/>
                  </a:lnTo>
                  <a:lnTo>
                    <a:pt x="852" y="279"/>
                  </a:lnTo>
                  <a:lnTo>
                    <a:pt x="852" y="309"/>
                  </a:lnTo>
                  <a:close/>
                  <a:moveTo>
                    <a:pt x="910" y="595"/>
                  </a:moveTo>
                  <a:lnTo>
                    <a:pt x="881" y="595"/>
                  </a:lnTo>
                  <a:lnTo>
                    <a:pt x="881" y="566"/>
                  </a:lnTo>
                  <a:lnTo>
                    <a:pt x="910" y="566"/>
                  </a:lnTo>
                  <a:lnTo>
                    <a:pt x="910" y="595"/>
                  </a:lnTo>
                  <a:close/>
                  <a:moveTo>
                    <a:pt x="910" y="540"/>
                  </a:moveTo>
                  <a:lnTo>
                    <a:pt x="881" y="540"/>
                  </a:lnTo>
                  <a:lnTo>
                    <a:pt x="881" y="510"/>
                  </a:lnTo>
                  <a:lnTo>
                    <a:pt x="910" y="510"/>
                  </a:lnTo>
                  <a:lnTo>
                    <a:pt x="910" y="540"/>
                  </a:lnTo>
                  <a:close/>
                  <a:moveTo>
                    <a:pt x="910" y="481"/>
                  </a:moveTo>
                  <a:lnTo>
                    <a:pt x="881" y="481"/>
                  </a:lnTo>
                  <a:lnTo>
                    <a:pt x="881" y="452"/>
                  </a:lnTo>
                  <a:lnTo>
                    <a:pt x="910" y="452"/>
                  </a:lnTo>
                  <a:lnTo>
                    <a:pt x="910" y="481"/>
                  </a:lnTo>
                  <a:close/>
                  <a:moveTo>
                    <a:pt x="910" y="423"/>
                  </a:moveTo>
                  <a:lnTo>
                    <a:pt x="881" y="423"/>
                  </a:lnTo>
                  <a:lnTo>
                    <a:pt x="881" y="393"/>
                  </a:lnTo>
                  <a:lnTo>
                    <a:pt x="910" y="393"/>
                  </a:lnTo>
                  <a:lnTo>
                    <a:pt x="910" y="423"/>
                  </a:lnTo>
                  <a:close/>
                  <a:moveTo>
                    <a:pt x="910" y="364"/>
                  </a:moveTo>
                  <a:lnTo>
                    <a:pt x="881" y="364"/>
                  </a:lnTo>
                  <a:lnTo>
                    <a:pt x="881" y="338"/>
                  </a:lnTo>
                  <a:lnTo>
                    <a:pt x="910" y="338"/>
                  </a:lnTo>
                  <a:lnTo>
                    <a:pt x="910" y="364"/>
                  </a:lnTo>
                  <a:close/>
                  <a:moveTo>
                    <a:pt x="910" y="309"/>
                  </a:moveTo>
                  <a:lnTo>
                    <a:pt x="881" y="309"/>
                  </a:lnTo>
                  <a:lnTo>
                    <a:pt x="881" y="279"/>
                  </a:lnTo>
                  <a:lnTo>
                    <a:pt x="910" y="279"/>
                  </a:lnTo>
                  <a:lnTo>
                    <a:pt x="910" y="309"/>
                  </a:lnTo>
                  <a:close/>
                  <a:moveTo>
                    <a:pt x="978" y="309"/>
                  </a:moveTo>
                  <a:lnTo>
                    <a:pt x="978" y="686"/>
                  </a:lnTo>
                  <a:lnTo>
                    <a:pt x="1043" y="686"/>
                  </a:lnTo>
                  <a:lnTo>
                    <a:pt x="1043" y="634"/>
                  </a:lnTo>
                  <a:lnTo>
                    <a:pt x="1095" y="634"/>
                  </a:lnTo>
                  <a:lnTo>
                    <a:pt x="1095" y="686"/>
                  </a:lnTo>
                  <a:lnTo>
                    <a:pt x="1160" y="686"/>
                  </a:lnTo>
                  <a:lnTo>
                    <a:pt x="1160" y="335"/>
                  </a:lnTo>
                  <a:lnTo>
                    <a:pt x="978" y="309"/>
                  </a:lnTo>
                  <a:close/>
                  <a:moveTo>
                    <a:pt x="1030" y="595"/>
                  </a:moveTo>
                  <a:lnTo>
                    <a:pt x="1004" y="595"/>
                  </a:lnTo>
                  <a:lnTo>
                    <a:pt x="1004" y="556"/>
                  </a:lnTo>
                  <a:lnTo>
                    <a:pt x="1030" y="556"/>
                  </a:lnTo>
                  <a:lnTo>
                    <a:pt x="1030" y="595"/>
                  </a:lnTo>
                  <a:close/>
                  <a:moveTo>
                    <a:pt x="1030" y="543"/>
                  </a:moveTo>
                  <a:lnTo>
                    <a:pt x="1004" y="543"/>
                  </a:lnTo>
                  <a:lnTo>
                    <a:pt x="1004" y="504"/>
                  </a:lnTo>
                  <a:lnTo>
                    <a:pt x="1030" y="504"/>
                  </a:lnTo>
                  <a:lnTo>
                    <a:pt x="1030" y="543"/>
                  </a:lnTo>
                  <a:close/>
                  <a:moveTo>
                    <a:pt x="1030" y="491"/>
                  </a:moveTo>
                  <a:lnTo>
                    <a:pt x="1004" y="491"/>
                  </a:lnTo>
                  <a:lnTo>
                    <a:pt x="1004" y="452"/>
                  </a:lnTo>
                  <a:lnTo>
                    <a:pt x="1030" y="452"/>
                  </a:lnTo>
                  <a:lnTo>
                    <a:pt x="1030" y="491"/>
                  </a:lnTo>
                  <a:close/>
                  <a:moveTo>
                    <a:pt x="1030" y="439"/>
                  </a:moveTo>
                  <a:lnTo>
                    <a:pt x="1004" y="439"/>
                  </a:lnTo>
                  <a:lnTo>
                    <a:pt x="1004" y="400"/>
                  </a:lnTo>
                  <a:lnTo>
                    <a:pt x="1030" y="400"/>
                  </a:lnTo>
                  <a:lnTo>
                    <a:pt x="1030" y="439"/>
                  </a:lnTo>
                  <a:close/>
                  <a:moveTo>
                    <a:pt x="1082" y="595"/>
                  </a:moveTo>
                  <a:lnTo>
                    <a:pt x="1056" y="595"/>
                  </a:lnTo>
                  <a:lnTo>
                    <a:pt x="1056" y="556"/>
                  </a:lnTo>
                  <a:lnTo>
                    <a:pt x="1082" y="556"/>
                  </a:lnTo>
                  <a:lnTo>
                    <a:pt x="1082" y="595"/>
                  </a:lnTo>
                  <a:close/>
                  <a:moveTo>
                    <a:pt x="1082" y="543"/>
                  </a:moveTo>
                  <a:lnTo>
                    <a:pt x="1056" y="543"/>
                  </a:lnTo>
                  <a:lnTo>
                    <a:pt x="1056" y="504"/>
                  </a:lnTo>
                  <a:lnTo>
                    <a:pt x="1082" y="504"/>
                  </a:lnTo>
                  <a:lnTo>
                    <a:pt x="1082" y="543"/>
                  </a:lnTo>
                  <a:close/>
                  <a:moveTo>
                    <a:pt x="1082" y="491"/>
                  </a:moveTo>
                  <a:lnTo>
                    <a:pt x="1056" y="491"/>
                  </a:lnTo>
                  <a:lnTo>
                    <a:pt x="1056" y="452"/>
                  </a:lnTo>
                  <a:lnTo>
                    <a:pt x="1082" y="452"/>
                  </a:lnTo>
                  <a:lnTo>
                    <a:pt x="1082" y="491"/>
                  </a:lnTo>
                  <a:close/>
                  <a:moveTo>
                    <a:pt x="1082" y="439"/>
                  </a:moveTo>
                  <a:lnTo>
                    <a:pt x="1056" y="439"/>
                  </a:lnTo>
                  <a:lnTo>
                    <a:pt x="1056" y="400"/>
                  </a:lnTo>
                  <a:lnTo>
                    <a:pt x="1082" y="400"/>
                  </a:lnTo>
                  <a:lnTo>
                    <a:pt x="1082" y="439"/>
                  </a:lnTo>
                  <a:close/>
                  <a:moveTo>
                    <a:pt x="1134" y="595"/>
                  </a:moveTo>
                  <a:lnTo>
                    <a:pt x="1108" y="595"/>
                  </a:lnTo>
                  <a:lnTo>
                    <a:pt x="1108" y="556"/>
                  </a:lnTo>
                  <a:lnTo>
                    <a:pt x="1134" y="556"/>
                  </a:lnTo>
                  <a:lnTo>
                    <a:pt x="1134" y="595"/>
                  </a:lnTo>
                  <a:close/>
                  <a:moveTo>
                    <a:pt x="1134" y="543"/>
                  </a:moveTo>
                  <a:lnTo>
                    <a:pt x="1108" y="543"/>
                  </a:lnTo>
                  <a:lnTo>
                    <a:pt x="1108" y="504"/>
                  </a:lnTo>
                  <a:lnTo>
                    <a:pt x="1134" y="504"/>
                  </a:lnTo>
                  <a:lnTo>
                    <a:pt x="1134" y="543"/>
                  </a:lnTo>
                  <a:close/>
                  <a:moveTo>
                    <a:pt x="1134" y="491"/>
                  </a:moveTo>
                  <a:lnTo>
                    <a:pt x="1108" y="491"/>
                  </a:lnTo>
                  <a:lnTo>
                    <a:pt x="1108" y="452"/>
                  </a:lnTo>
                  <a:lnTo>
                    <a:pt x="1134" y="452"/>
                  </a:lnTo>
                  <a:lnTo>
                    <a:pt x="1134" y="491"/>
                  </a:lnTo>
                  <a:close/>
                  <a:moveTo>
                    <a:pt x="1134" y="439"/>
                  </a:moveTo>
                  <a:lnTo>
                    <a:pt x="1108" y="439"/>
                  </a:lnTo>
                  <a:lnTo>
                    <a:pt x="1108" y="400"/>
                  </a:lnTo>
                  <a:lnTo>
                    <a:pt x="1134" y="400"/>
                  </a:lnTo>
                  <a:lnTo>
                    <a:pt x="1134" y="439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D0B75D85-DAD6-4549-B2DC-8D52B9D57638}"/>
              </a:ext>
            </a:extLst>
          </p:cNvPr>
          <p:cNvGrpSpPr/>
          <p:nvPr/>
        </p:nvGrpSpPr>
        <p:grpSpPr>
          <a:xfrm>
            <a:off x="3833330" y="4771285"/>
            <a:ext cx="1782604" cy="664515"/>
            <a:chOff x="3833330" y="4279795"/>
            <a:chExt cx="1782604" cy="664515"/>
          </a:xfrm>
          <a:solidFill>
            <a:srgbClr val="3E297B"/>
          </a:solidFill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DE17709B-331C-481F-BA32-1E815B6CD346}"/>
                </a:ext>
              </a:extLst>
            </p:cNvPr>
            <p:cNvGrpSpPr/>
            <p:nvPr/>
          </p:nvGrpSpPr>
          <p:grpSpPr>
            <a:xfrm>
              <a:off x="4853393" y="4279795"/>
              <a:ext cx="762541" cy="640247"/>
              <a:chOff x="4601938" y="3856686"/>
              <a:chExt cx="1266472" cy="1063360"/>
            </a:xfrm>
            <a:grpFill/>
          </p:grpSpPr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xmlns="" id="{A5A7DE96-C013-4528-B56C-04B697713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358" y="4067627"/>
                <a:ext cx="371208" cy="85035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Oval 30">
                <a:extLst>
                  <a:ext uri="{FF2B5EF4-FFF2-40B4-BE49-F238E27FC236}">
                    <a16:creationId xmlns:a16="http://schemas.microsoft.com/office/drawing/2014/main" xmlns="" id="{7F66863B-47AB-4EFB-BD5F-C046E3CA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177" y="3856686"/>
                <a:ext cx="170978" cy="17056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1">
                <a:extLst>
                  <a:ext uri="{FF2B5EF4-FFF2-40B4-BE49-F238E27FC236}">
                    <a16:creationId xmlns:a16="http://schemas.microsoft.com/office/drawing/2014/main" xmlns="" id="{5237DCC2-7314-432F-8A3A-54D07E08A1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1938" y="4210177"/>
                <a:ext cx="381096" cy="707808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Oval 32">
                <a:extLst>
                  <a:ext uri="{FF2B5EF4-FFF2-40B4-BE49-F238E27FC236}">
                    <a16:creationId xmlns:a16="http://schemas.microsoft.com/office/drawing/2014/main" xmlns="" id="{534E5C47-5CEA-48BC-80E2-22AD3F488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8232" y="4017776"/>
                <a:ext cx="170566" cy="17097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33">
                <a:extLst>
                  <a:ext uri="{FF2B5EF4-FFF2-40B4-BE49-F238E27FC236}">
                    <a16:creationId xmlns:a16="http://schemas.microsoft.com/office/drawing/2014/main" xmlns="" id="{A54B6CEF-9656-4930-976D-BAECC29E0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19" y="4704573"/>
                <a:ext cx="76220" cy="215473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34">
                <a:extLst>
                  <a:ext uri="{FF2B5EF4-FFF2-40B4-BE49-F238E27FC236}">
                    <a16:creationId xmlns:a16="http://schemas.microsoft.com/office/drawing/2014/main" xmlns="" id="{86946943-7313-4F26-8668-1F0A5321B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2898" y="4701689"/>
                <a:ext cx="76220" cy="218357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35">
                <a:extLst>
                  <a:ext uri="{FF2B5EF4-FFF2-40B4-BE49-F238E27FC236}">
                    <a16:creationId xmlns:a16="http://schemas.microsoft.com/office/drawing/2014/main" xmlns="" id="{F3B1B56C-F3F2-47B4-A86A-539AE5DAD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375" y="4050323"/>
                <a:ext cx="174686" cy="175099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36">
                <a:extLst>
                  <a:ext uri="{FF2B5EF4-FFF2-40B4-BE49-F238E27FC236}">
                    <a16:creationId xmlns:a16="http://schemas.microsoft.com/office/drawing/2014/main" xmlns="" id="{2AE34B61-8837-430D-9254-EE0769AF6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9860" y="4234073"/>
                <a:ext cx="458550" cy="517466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Oval 37">
                <a:extLst>
                  <a:ext uri="{FF2B5EF4-FFF2-40B4-BE49-F238E27FC236}">
                    <a16:creationId xmlns:a16="http://schemas.microsoft.com/office/drawing/2014/main" xmlns="" id="{AE71CAE3-CFEF-409E-BE12-DFAFB8775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6637" y="4356848"/>
                <a:ext cx="132663" cy="1326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38">
                <a:extLst>
                  <a:ext uri="{FF2B5EF4-FFF2-40B4-BE49-F238E27FC236}">
                    <a16:creationId xmlns:a16="http://schemas.microsoft.com/office/drawing/2014/main" xmlns="" id="{558DD94C-8291-46FF-B753-4FCCCCD1E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954" y="4506402"/>
                <a:ext cx="257909" cy="413644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F7C04C88-367A-40C2-B99D-DC97C6FB3547}"/>
                </a:ext>
              </a:extLst>
            </p:cNvPr>
            <p:cNvGrpSpPr/>
            <p:nvPr/>
          </p:nvGrpSpPr>
          <p:grpSpPr>
            <a:xfrm>
              <a:off x="3833330" y="4429323"/>
              <a:ext cx="983242" cy="514987"/>
              <a:chOff x="3929425" y="5230468"/>
              <a:chExt cx="2090498" cy="1105391"/>
            </a:xfrm>
            <a:grpFill/>
          </p:grpSpPr>
          <p:grpSp>
            <p:nvGrpSpPr>
              <p:cNvPr id="84" name="Group 24">
                <a:extLst>
                  <a:ext uri="{FF2B5EF4-FFF2-40B4-BE49-F238E27FC236}">
                    <a16:creationId xmlns:a16="http://schemas.microsoft.com/office/drawing/2014/main" xmlns="" id="{F7E59B12-988C-47A5-A5B8-D4A0660E2D1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29425" y="5287298"/>
                <a:ext cx="2090498" cy="1048561"/>
                <a:chOff x="2173" y="1806"/>
                <a:chExt cx="1894" cy="950"/>
              </a:xfrm>
              <a:grpFill/>
              <a:effectLst/>
            </p:grpSpPr>
            <p:sp>
              <p:nvSpPr>
                <p:cNvPr id="89" name="Freeform 25">
                  <a:extLst>
                    <a:ext uri="{FF2B5EF4-FFF2-40B4-BE49-F238E27FC236}">
                      <a16:creationId xmlns:a16="http://schemas.microsoft.com/office/drawing/2014/main" xmlns="" id="{657825A4-37B2-4451-835D-67448B124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3" y="1946"/>
                  <a:ext cx="574" cy="810"/>
                </a:xfrm>
                <a:custGeom>
                  <a:avLst/>
                  <a:gdLst>
                    <a:gd name="T0" fmla="*/ 500 w 574"/>
                    <a:gd name="T1" fmla="*/ 366 h 810"/>
                    <a:gd name="T2" fmla="*/ 518 w 574"/>
                    <a:gd name="T3" fmla="*/ 396 h 810"/>
                    <a:gd name="T4" fmla="*/ 544 w 574"/>
                    <a:gd name="T5" fmla="*/ 410 h 810"/>
                    <a:gd name="T6" fmla="*/ 556 w 574"/>
                    <a:gd name="T7" fmla="*/ 406 h 810"/>
                    <a:gd name="T8" fmla="*/ 568 w 574"/>
                    <a:gd name="T9" fmla="*/ 394 h 810"/>
                    <a:gd name="T10" fmla="*/ 574 w 574"/>
                    <a:gd name="T11" fmla="*/ 348 h 810"/>
                    <a:gd name="T12" fmla="*/ 570 w 574"/>
                    <a:gd name="T13" fmla="*/ 304 h 810"/>
                    <a:gd name="T14" fmla="*/ 530 w 574"/>
                    <a:gd name="T15" fmla="*/ 174 h 810"/>
                    <a:gd name="T16" fmla="*/ 474 w 574"/>
                    <a:gd name="T17" fmla="*/ 86 h 810"/>
                    <a:gd name="T18" fmla="*/ 432 w 574"/>
                    <a:gd name="T19" fmla="*/ 46 h 810"/>
                    <a:gd name="T20" fmla="*/ 400 w 574"/>
                    <a:gd name="T21" fmla="*/ 26 h 810"/>
                    <a:gd name="T22" fmla="*/ 340 w 574"/>
                    <a:gd name="T23" fmla="*/ 14 h 810"/>
                    <a:gd name="T24" fmla="*/ 266 w 574"/>
                    <a:gd name="T25" fmla="*/ 18 h 810"/>
                    <a:gd name="T26" fmla="*/ 230 w 574"/>
                    <a:gd name="T27" fmla="*/ 26 h 810"/>
                    <a:gd name="T28" fmla="*/ 194 w 574"/>
                    <a:gd name="T29" fmla="*/ 56 h 810"/>
                    <a:gd name="T30" fmla="*/ 140 w 574"/>
                    <a:gd name="T31" fmla="*/ 134 h 810"/>
                    <a:gd name="T32" fmla="*/ 124 w 574"/>
                    <a:gd name="T33" fmla="*/ 144 h 810"/>
                    <a:gd name="T34" fmla="*/ 114 w 574"/>
                    <a:gd name="T35" fmla="*/ 132 h 810"/>
                    <a:gd name="T36" fmla="*/ 78 w 574"/>
                    <a:gd name="T37" fmla="*/ 48 h 810"/>
                    <a:gd name="T38" fmla="*/ 54 w 574"/>
                    <a:gd name="T39" fmla="*/ 10 h 810"/>
                    <a:gd name="T40" fmla="*/ 28 w 574"/>
                    <a:gd name="T41" fmla="*/ 0 h 810"/>
                    <a:gd name="T42" fmla="*/ 10 w 574"/>
                    <a:gd name="T43" fmla="*/ 8 h 810"/>
                    <a:gd name="T44" fmla="*/ 0 w 574"/>
                    <a:gd name="T45" fmla="*/ 34 h 810"/>
                    <a:gd name="T46" fmla="*/ 4 w 574"/>
                    <a:gd name="T47" fmla="*/ 66 h 810"/>
                    <a:gd name="T48" fmla="*/ 34 w 574"/>
                    <a:gd name="T49" fmla="*/ 124 h 810"/>
                    <a:gd name="T50" fmla="*/ 74 w 574"/>
                    <a:gd name="T51" fmla="*/ 196 h 810"/>
                    <a:gd name="T52" fmla="*/ 114 w 574"/>
                    <a:gd name="T53" fmla="*/ 232 h 810"/>
                    <a:gd name="T54" fmla="*/ 150 w 574"/>
                    <a:gd name="T55" fmla="*/ 230 h 810"/>
                    <a:gd name="T56" fmla="*/ 166 w 574"/>
                    <a:gd name="T57" fmla="*/ 216 h 810"/>
                    <a:gd name="T58" fmla="*/ 202 w 574"/>
                    <a:gd name="T59" fmla="*/ 158 h 810"/>
                    <a:gd name="T60" fmla="*/ 206 w 574"/>
                    <a:gd name="T61" fmla="*/ 158 h 810"/>
                    <a:gd name="T62" fmla="*/ 208 w 574"/>
                    <a:gd name="T63" fmla="*/ 244 h 810"/>
                    <a:gd name="T64" fmla="*/ 194 w 574"/>
                    <a:gd name="T65" fmla="*/ 692 h 810"/>
                    <a:gd name="T66" fmla="*/ 194 w 574"/>
                    <a:gd name="T67" fmla="*/ 768 h 810"/>
                    <a:gd name="T68" fmla="*/ 206 w 574"/>
                    <a:gd name="T69" fmla="*/ 794 h 810"/>
                    <a:gd name="T70" fmla="*/ 226 w 574"/>
                    <a:gd name="T71" fmla="*/ 808 h 810"/>
                    <a:gd name="T72" fmla="*/ 244 w 574"/>
                    <a:gd name="T73" fmla="*/ 808 h 810"/>
                    <a:gd name="T74" fmla="*/ 266 w 574"/>
                    <a:gd name="T75" fmla="*/ 794 h 810"/>
                    <a:gd name="T76" fmla="*/ 278 w 574"/>
                    <a:gd name="T77" fmla="*/ 766 h 810"/>
                    <a:gd name="T78" fmla="*/ 284 w 574"/>
                    <a:gd name="T79" fmla="*/ 602 h 810"/>
                    <a:gd name="T80" fmla="*/ 294 w 574"/>
                    <a:gd name="T81" fmla="*/ 460 h 810"/>
                    <a:gd name="T82" fmla="*/ 306 w 574"/>
                    <a:gd name="T83" fmla="*/ 448 h 810"/>
                    <a:gd name="T84" fmla="*/ 318 w 574"/>
                    <a:gd name="T85" fmla="*/ 448 h 810"/>
                    <a:gd name="T86" fmla="*/ 332 w 574"/>
                    <a:gd name="T87" fmla="*/ 460 h 810"/>
                    <a:gd name="T88" fmla="*/ 338 w 574"/>
                    <a:gd name="T89" fmla="*/ 604 h 810"/>
                    <a:gd name="T90" fmla="*/ 340 w 574"/>
                    <a:gd name="T91" fmla="*/ 770 h 810"/>
                    <a:gd name="T92" fmla="*/ 350 w 574"/>
                    <a:gd name="T93" fmla="*/ 796 h 810"/>
                    <a:gd name="T94" fmla="*/ 372 w 574"/>
                    <a:gd name="T95" fmla="*/ 808 h 810"/>
                    <a:gd name="T96" fmla="*/ 382 w 574"/>
                    <a:gd name="T97" fmla="*/ 810 h 810"/>
                    <a:gd name="T98" fmla="*/ 402 w 574"/>
                    <a:gd name="T99" fmla="*/ 804 h 810"/>
                    <a:gd name="T100" fmla="*/ 422 w 574"/>
                    <a:gd name="T101" fmla="*/ 786 h 810"/>
                    <a:gd name="T102" fmla="*/ 428 w 574"/>
                    <a:gd name="T103" fmla="*/ 758 h 810"/>
                    <a:gd name="T104" fmla="*/ 424 w 574"/>
                    <a:gd name="T105" fmla="*/ 620 h 810"/>
                    <a:gd name="T106" fmla="*/ 410 w 574"/>
                    <a:gd name="T107" fmla="*/ 272 h 810"/>
                    <a:gd name="T108" fmla="*/ 414 w 574"/>
                    <a:gd name="T109" fmla="*/ 192 h 810"/>
                    <a:gd name="T110" fmla="*/ 428 w 574"/>
                    <a:gd name="T111" fmla="*/ 184 h 810"/>
                    <a:gd name="T112" fmla="*/ 446 w 574"/>
                    <a:gd name="T113" fmla="*/ 200 h 810"/>
                    <a:gd name="T114" fmla="*/ 474 w 574"/>
                    <a:gd name="T115" fmla="*/ 268 h 810"/>
                    <a:gd name="T116" fmla="*/ 496 w 574"/>
                    <a:gd name="T117" fmla="*/ 352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74" h="810">
                      <a:moveTo>
                        <a:pt x="496" y="352"/>
                      </a:moveTo>
                      <a:lnTo>
                        <a:pt x="496" y="352"/>
                      </a:lnTo>
                      <a:lnTo>
                        <a:pt x="500" y="366"/>
                      </a:lnTo>
                      <a:lnTo>
                        <a:pt x="504" y="376"/>
                      </a:lnTo>
                      <a:lnTo>
                        <a:pt x="512" y="388"/>
                      </a:lnTo>
                      <a:lnTo>
                        <a:pt x="518" y="396"/>
                      </a:lnTo>
                      <a:lnTo>
                        <a:pt x="526" y="402"/>
                      </a:lnTo>
                      <a:lnTo>
                        <a:pt x="536" y="408"/>
                      </a:lnTo>
                      <a:lnTo>
                        <a:pt x="544" y="410"/>
                      </a:lnTo>
                      <a:lnTo>
                        <a:pt x="552" y="410"/>
                      </a:lnTo>
                      <a:lnTo>
                        <a:pt x="552" y="410"/>
                      </a:lnTo>
                      <a:lnTo>
                        <a:pt x="556" y="406"/>
                      </a:lnTo>
                      <a:lnTo>
                        <a:pt x="562" y="404"/>
                      </a:lnTo>
                      <a:lnTo>
                        <a:pt x="566" y="398"/>
                      </a:lnTo>
                      <a:lnTo>
                        <a:pt x="568" y="394"/>
                      </a:lnTo>
                      <a:lnTo>
                        <a:pt x="572" y="380"/>
                      </a:lnTo>
                      <a:lnTo>
                        <a:pt x="574" y="364"/>
                      </a:lnTo>
                      <a:lnTo>
                        <a:pt x="574" y="348"/>
                      </a:lnTo>
                      <a:lnTo>
                        <a:pt x="574" y="332"/>
                      </a:lnTo>
                      <a:lnTo>
                        <a:pt x="570" y="304"/>
                      </a:lnTo>
                      <a:lnTo>
                        <a:pt x="570" y="304"/>
                      </a:lnTo>
                      <a:lnTo>
                        <a:pt x="560" y="258"/>
                      </a:lnTo>
                      <a:lnTo>
                        <a:pt x="546" y="216"/>
                      </a:lnTo>
                      <a:lnTo>
                        <a:pt x="530" y="174"/>
                      </a:lnTo>
                      <a:lnTo>
                        <a:pt x="510" y="136"/>
                      </a:lnTo>
                      <a:lnTo>
                        <a:pt x="486" y="102"/>
                      </a:lnTo>
                      <a:lnTo>
                        <a:pt x="474" y="86"/>
                      </a:lnTo>
                      <a:lnTo>
                        <a:pt x="460" y="72"/>
                      </a:lnTo>
                      <a:lnTo>
                        <a:pt x="446" y="58"/>
                      </a:lnTo>
                      <a:lnTo>
                        <a:pt x="432" y="46"/>
                      </a:lnTo>
                      <a:lnTo>
                        <a:pt x="416" y="36"/>
                      </a:lnTo>
                      <a:lnTo>
                        <a:pt x="400" y="26"/>
                      </a:lnTo>
                      <a:lnTo>
                        <a:pt x="400" y="26"/>
                      </a:lnTo>
                      <a:lnTo>
                        <a:pt x="384" y="20"/>
                      </a:lnTo>
                      <a:lnTo>
                        <a:pt x="362" y="16"/>
                      </a:lnTo>
                      <a:lnTo>
                        <a:pt x="340" y="14"/>
                      </a:lnTo>
                      <a:lnTo>
                        <a:pt x="314" y="14"/>
                      </a:lnTo>
                      <a:lnTo>
                        <a:pt x="290" y="14"/>
                      </a:lnTo>
                      <a:lnTo>
                        <a:pt x="266" y="18"/>
                      </a:lnTo>
                      <a:lnTo>
                        <a:pt x="246" y="22"/>
                      </a:lnTo>
                      <a:lnTo>
                        <a:pt x="230" y="26"/>
                      </a:lnTo>
                      <a:lnTo>
                        <a:pt x="230" y="26"/>
                      </a:lnTo>
                      <a:lnTo>
                        <a:pt x="220" y="32"/>
                      </a:lnTo>
                      <a:lnTo>
                        <a:pt x="212" y="38"/>
                      </a:lnTo>
                      <a:lnTo>
                        <a:pt x="194" y="56"/>
                      </a:lnTo>
                      <a:lnTo>
                        <a:pt x="178" y="76"/>
                      </a:lnTo>
                      <a:lnTo>
                        <a:pt x="164" y="98"/>
                      </a:lnTo>
                      <a:lnTo>
                        <a:pt x="140" y="134"/>
                      </a:lnTo>
                      <a:lnTo>
                        <a:pt x="130" y="142"/>
                      </a:lnTo>
                      <a:lnTo>
                        <a:pt x="126" y="144"/>
                      </a:lnTo>
                      <a:lnTo>
                        <a:pt x="124" y="144"/>
                      </a:lnTo>
                      <a:lnTo>
                        <a:pt x="124" y="144"/>
                      </a:lnTo>
                      <a:lnTo>
                        <a:pt x="118" y="138"/>
                      </a:lnTo>
                      <a:lnTo>
                        <a:pt x="114" y="132"/>
                      </a:lnTo>
                      <a:lnTo>
                        <a:pt x="102" y="108"/>
                      </a:lnTo>
                      <a:lnTo>
                        <a:pt x="78" y="48"/>
                      </a:lnTo>
                      <a:lnTo>
                        <a:pt x="78" y="48"/>
                      </a:lnTo>
                      <a:lnTo>
                        <a:pt x="66" y="28"/>
                      </a:lnTo>
                      <a:lnTo>
                        <a:pt x="60" y="20"/>
                      </a:lnTo>
                      <a:lnTo>
                        <a:pt x="54" y="10"/>
                      </a:lnTo>
                      <a:lnTo>
                        <a:pt x="46" y="4"/>
                      </a:lnTo>
                      <a:lnTo>
                        <a:pt x="36" y="0"/>
                      </a:lnTo>
                      <a:lnTo>
                        <a:pt x="28" y="0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0" y="8"/>
                      </a:lnTo>
                      <a:lnTo>
                        <a:pt x="4" y="16"/>
                      </a:lnTo>
                      <a:lnTo>
                        <a:pt x="2" y="24"/>
                      </a:lnTo>
                      <a:lnTo>
                        <a:pt x="0" y="34"/>
                      </a:lnTo>
                      <a:lnTo>
                        <a:pt x="0" y="44"/>
                      </a:lnTo>
                      <a:lnTo>
                        <a:pt x="2" y="56"/>
                      </a:lnTo>
                      <a:lnTo>
                        <a:pt x="4" y="66"/>
                      </a:lnTo>
                      <a:lnTo>
                        <a:pt x="10" y="76"/>
                      </a:lnTo>
                      <a:lnTo>
                        <a:pt x="10" y="76"/>
                      </a:lnTo>
                      <a:lnTo>
                        <a:pt x="34" y="124"/>
                      </a:lnTo>
                      <a:lnTo>
                        <a:pt x="54" y="164"/>
                      </a:lnTo>
                      <a:lnTo>
                        <a:pt x="74" y="196"/>
                      </a:lnTo>
                      <a:lnTo>
                        <a:pt x="74" y="196"/>
                      </a:lnTo>
                      <a:lnTo>
                        <a:pt x="86" y="214"/>
                      </a:lnTo>
                      <a:lnTo>
                        <a:pt x="100" y="224"/>
                      </a:lnTo>
                      <a:lnTo>
                        <a:pt x="114" y="232"/>
                      </a:lnTo>
                      <a:lnTo>
                        <a:pt x="126" y="234"/>
                      </a:lnTo>
                      <a:lnTo>
                        <a:pt x="140" y="234"/>
                      </a:lnTo>
                      <a:lnTo>
                        <a:pt x="150" y="230"/>
                      </a:lnTo>
                      <a:lnTo>
                        <a:pt x="160" y="224"/>
                      </a:lnTo>
                      <a:lnTo>
                        <a:pt x="166" y="216"/>
                      </a:lnTo>
                      <a:lnTo>
                        <a:pt x="166" y="216"/>
                      </a:lnTo>
                      <a:lnTo>
                        <a:pt x="186" y="178"/>
                      </a:lnTo>
                      <a:lnTo>
                        <a:pt x="198" y="162"/>
                      </a:lnTo>
                      <a:lnTo>
                        <a:pt x="202" y="158"/>
                      </a:lnTo>
                      <a:lnTo>
                        <a:pt x="204" y="158"/>
                      </a:lnTo>
                      <a:lnTo>
                        <a:pt x="206" y="158"/>
                      </a:lnTo>
                      <a:lnTo>
                        <a:pt x="206" y="158"/>
                      </a:lnTo>
                      <a:lnTo>
                        <a:pt x="208" y="168"/>
                      </a:lnTo>
                      <a:lnTo>
                        <a:pt x="208" y="186"/>
                      </a:lnTo>
                      <a:lnTo>
                        <a:pt x="208" y="244"/>
                      </a:lnTo>
                      <a:lnTo>
                        <a:pt x="202" y="414"/>
                      </a:lnTo>
                      <a:lnTo>
                        <a:pt x="196" y="608"/>
                      </a:lnTo>
                      <a:lnTo>
                        <a:pt x="194" y="692"/>
                      </a:lnTo>
                      <a:lnTo>
                        <a:pt x="194" y="756"/>
                      </a:lnTo>
                      <a:lnTo>
                        <a:pt x="194" y="756"/>
                      </a:lnTo>
                      <a:lnTo>
                        <a:pt x="194" y="768"/>
                      </a:lnTo>
                      <a:lnTo>
                        <a:pt x="198" y="776"/>
                      </a:lnTo>
                      <a:lnTo>
                        <a:pt x="202" y="786"/>
                      </a:lnTo>
                      <a:lnTo>
                        <a:pt x="206" y="794"/>
                      </a:lnTo>
                      <a:lnTo>
                        <a:pt x="212" y="800"/>
                      </a:lnTo>
                      <a:lnTo>
                        <a:pt x="218" y="804"/>
                      </a:lnTo>
                      <a:lnTo>
                        <a:pt x="226" y="808"/>
                      </a:lnTo>
                      <a:lnTo>
                        <a:pt x="234" y="810"/>
                      </a:lnTo>
                      <a:lnTo>
                        <a:pt x="234" y="810"/>
                      </a:lnTo>
                      <a:lnTo>
                        <a:pt x="244" y="808"/>
                      </a:lnTo>
                      <a:lnTo>
                        <a:pt x="254" y="804"/>
                      </a:lnTo>
                      <a:lnTo>
                        <a:pt x="260" y="800"/>
                      </a:lnTo>
                      <a:lnTo>
                        <a:pt x="266" y="794"/>
                      </a:lnTo>
                      <a:lnTo>
                        <a:pt x="272" y="786"/>
                      </a:lnTo>
                      <a:lnTo>
                        <a:pt x="276" y="776"/>
                      </a:lnTo>
                      <a:lnTo>
                        <a:pt x="278" y="766"/>
                      </a:lnTo>
                      <a:lnTo>
                        <a:pt x="278" y="756"/>
                      </a:lnTo>
                      <a:lnTo>
                        <a:pt x="278" y="756"/>
                      </a:lnTo>
                      <a:lnTo>
                        <a:pt x="284" y="602"/>
                      </a:lnTo>
                      <a:lnTo>
                        <a:pt x="286" y="508"/>
                      </a:lnTo>
                      <a:lnTo>
                        <a:pt x="290" y="480"/>
                      </a:lnTo>
                      <a:lnTo>
                        <a:pt x="294" y="460"/>
                      </a:lnTo>
                      <a:lnTo>
                        <a:pt x="298" y="454"/>
                      </a:lnTo>
                      <a:lnTo>
                        <a:pt x="302" y="450"/>
                      </a:lnTo>
                      <a:lnTo>
                        <a:pt x="306" y="448"/>
                      </a:lnTo>
                      <a:lnTo>
                        <a:pt x="314" y="448"/>
                      </a:lnTo>
                      <a:lnTo>
                        <a:pt x="314" y="448"/>
                      </a:lnTo>
                      <a:lnTo>
                        <a:pt x="318" y="448"/>
                      </a:lnTo>
                      <a:lnTo>
                        <a:pt x="324" y="450"/>
                      </a:lnTo>
                      <a:lnTo>
                        <a:pt x="328" y="454"/>
                      </a:lnTo>
                      <a:lnTo>
                        <a:pt x="332" y="460"/>
                      </a:lnTo>
                      <a:lnTo>
                        <a:pt x="336" y="480"/>
                      </a:lnTo>
                      <a:lnTo>
                        <a:pt x="338" y="508"/>
                      </a:lnTo>
                      <a:lnTo>
                        <a:pt x="338" y="604"/>
                      </a:lnTo>
                      <a:lnTo>
                        <a:pt x="340" y="760"/>
                      </a:lnTo>
                      <a:lnTo>
                        <a:pt x="340" y="760"/>
                      </a:lnTo>
                      <a:lnTo>
                        <a:pt x="340" y="770"/>
                      </a:lnTo>
                      <a:lnTo>
                        <a:pt x="342" y="780"/>
                      </a:lnTo>
                      <a:lnTo>
                        <a:pt x="346" y="788"/>
                      </a:lnTo>
                      <a:lnTo>
                        <a:pt x="350" y="796"/>
                      </a:lnTo>
                      <a:lnTo>
                        <a:pt x="356" y="802"/>
                      </a:lnTo>
                      <a:lnTo>
                        <a:pt x="364" y="806"/>
                      </a:lnTo>
                      <a:lnTo>
                        <a:pt x="372" y="808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82" y="810"/>
                      </a:lnTo>
                      <a:lnTo>
                        <a:pt x="392" y="808"/>
                      </a:lnTo>
                      <a:lnTo>
                        <a:pt x="402" y="804"/>
                      </a:lnTo>
                      <a:lnTo>
                        <a:pt x="410" y="800"/>
                      </a:lnTo>
                      <a:lnTo>
                        <a:pt x="416" y="794"/>
                      </a:lnTo>
                      <a:lnTo>
                        <a:pt x="422" y="786"/>
                      </a:lnTo>
                      <a:lnTo>
                        <a:pt x="424" y="778"/>
                      </a:lnTo>
                      <a:lnTo>
                        <a:pt x="428" y="768"/>
                      </a:lnTo>
                      <a:lnTo>
                        <a:pt x="428" y="758"/>
                      </a:lnTo>
                      <a:lnTo>
                        <a:pt x="428" y="758"/>
                      </a:lnTo>
                      <a:lnTo>
                        <a:pt x="426" y="698"/>
                      </a:lnTo>
                      <a:lnTo>
                        <a:pt x="424" y="620"/>
                      </a:lnTo>
                      <a:lnTo>
                        <a:pt x="416" y="436"/>
                      </a:lnTo>
                      <a:lnTo>
                        <a:pt x="412" y="348"/>
                      </a:lnTo>
                      <a:lnTo>
                        <a:pt x="410" y="272"/>
                      </a:lnTo>
                      <a:lnTo>
                        <a:pt x="410" y="218"/>
                      </a:lnTo>
                      <a:lnTo>
                        <a:pt x="412" y="200"/>
                      </a:lnTo>
                      <a:lnTo>
                        <a:pt x="414" y="192"/>
                      </a:lnTo>
                      <a:lnTo>
                        <a:pt x="414" y="192"/>
                      </a:lnTo>
                      <a:lnTo>
                        <a:pt x="420" y="186"/>
                      </a:lnTo>
                      <a:lnTo>
                        <a:pt x="428" y="184"/>
                      </a:lnTo>
                      <a:lnTo>
                        <a:pt x="434" y="186"/>
                      </a:lnTo>
                      <a:lnTo>
                        <a:pt x="440" y="190"/>
                      </a:lnTo>
                      <a:lnTo>
                        <a:pt x="446" y="200"/>
                      </a:lnTo>
                      <a:lnTo>
                        <a:pt x="452" y="210"/>
                      </a:lnTo>
                      <a:lnTo>
                        <a:pt x="464" y="236"/>
                      </a:lnTo>
                      <a:lnTo>
                        <a:pt x="474" y="268"/>
                      </a:lnTo>
                      <a:lnTo>
                        <a:pt x="482" y="300"/>
                      </a:lnTo>
                      <a:lnTo>
                        <a:pt x="496" y="352"/>
                      </a:lnTo>
                      <a:lnTo>
                        <a:pt x="496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4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27">
                  <a:extLst>
                    <a:ext uri="{FF2B5EF4-FFF2-40B4-BE49-F238E27FC236}">
                      <a16:creationId xmlns:a16="http://schemas.microsoft.com/office/drawing/2014/main" xmlns="" id="{CA0B3418-79F1-450C-A1D0-167EB3160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9" y="1806"/>
                  <a:ext cx="578" cy="904"/>
                </a:xfrm>
                <a:custGeom>
                  <a:avLst/>
                  <a:gdLst>
                    <a:gd name="T0" fmla="*/ 568 w 578"/>
                    <a:gd name="T1" fmla="*/ 80 h 904"/>
                    <a:gd name="T2" fmla="*/ 578 w 578"/>
                    <a:gd name="T3" fmla="*/ 46 h 904"/>
                    <a:gd name="T4" fmla="*/ 568 w 578"/>
                    <a:gd name="T5" fmla="*/ 18 h 904"/>
                    <a:gd name="T6" fmla="*/ 552 w 578"/>
                    <a:gd name="T7" fmla="*/ 10 h 904"/>
                    <a:gd name="T8" fmla="*/ 524 w 578"/>
                    <a:gd name="T9" fmla="*/ 16 h 904"/>
                    <a:gd name="T10" fmla="*/ 500 w 578"/>
                    <a:gd name="T11" fmla="*/ 32 h 904"/>
                    <a:gd name="T12" fmla="*/ 412 w 578"/>
                    <a:gd name="T13" fmla="*/ 130 h 904"/>
                    <a:gd name="T14" fmla="*/ 346 w 578"/>
                    <a:gd name="T15" fmla="*/ 188 h 904"/>
                    <a:gd name="T16" fmla="*/ 328 w 578"/>
                    <a:gd name="T17" fmla="*/ 194 h 904"/>
                    <a:gd name="T18" fmla="*/ 276 w 578"/>
                    <a:gd name="T19" fmla="*/ 192 h 904"/>
                    <a:gd name="T20" fmla="*/ 244 w 578"/>
                    <a:gd name="T21" fmla="*/ 182 h 904"/>
                    <a:gd name="T22" fmla="*/ 174 w 578"/>
                    <a:gd name="T23" fmla="*/ 132 h 904"/>
                    <a:gd name="T24" fmla="*/ 70 w 578"/>
                    <a:gd name="T25" fmla="*/ 18 h 904"/>
                    <a:gd name="T26" fmla="*/ 56 w 578"/>
                    <a:gd name="T27" fmla="*/ 6 h 904"/>
                    <a:gd name="T28" fmla="*/ 32 w 578"/>
                    <a:gd name="T29" fmla="*/ 0 h 904"/>
                    <a:gd name="T30" fmla="*/ 10 w 578"/>
                    <a:gd name="T31" fmla="*/ 10 h 904"/>
                    <a:gd name="T32" fmla="*/ 0 w 578"/>
                    <a:gd name="T33" fmla="*/ 24 h 904"/>
                    <a:gd name="T34" fmla="*/ 6 w 578"/>
                    <a:gd name="T35" fmla="*/ 56 h 904"/>
                    <a:gd name="T36" fmla="*/ 32 w 578"/>
                    <a:gd name="T37" fmla="*/ 98 h 904"/>
                    <a:gd name="T38" fmla="*/ 166 w 578"/>
                    <a:gd name="T39" fmla="*/ 246 h 904"/>
                    <a:gd name="T40" fmla="*/ 194 w 578"/>
                    <a:gd name="T41" fmla="*/ 288 h 904"/>
                    <a:gd name="T42" fmla="*/ 200 w 578"/>
                    <a:gd name="T43" fmla="*/ 322 h 904"/>
                    <a:gd name="T44" fmla="*/ 198 w 578"/>
                    <a:gd name="T45" fmla="*/ 536 h 904"/>
                    <a:gd name="T46" fmla="*/ 186 w 578"/>
                    <a:gd name="T47" fmla="*/ 848 h 904"/>
                    <a:gd name="T48" fmla="*/ 190 w 578"/>
                    <a:gd name="T49" fmla="*/ 876 h 904"/>
                    <a:gd name="T50" fmla="*/ 206 w 578"/>
                    <a:gd name="T51" fmla="*/ 898 h 904"/>
                    <a:gd name="T52" fmla="*/ 222 w 578"/>
                    <a:gd name="T53" fmla="*/ 904 h 904"/>
                    <a:gd name="T54" fmla="*/ 232 w 578"/>
                    <a:gd name="T55" fmla="*/ 902 h 904"/>
                    <a:gd name="T56" fmla="*/ 256 w 578"/>
                    <a:gd name="T57" fmla="*/ 890 h 904"/>
                    <a:gd name="T58" fmla="*/ 270 w 578"/>
                    <a:gd name="T59" fmla="*/ 868 h 904"/>
                    <a:gd name="T60" fmla="*/ 272 w 578"/>
                    <a:gd name="T61" fmla="*/ 786 h 904"/>
                    <a:gd name="T62" fmla="*/ 286 w 578"/>
                    <a:gd name="T63" fmla="*/ 616 h 904"/>
                    <a:gd name="T64" fmla="*/ 296 w 578"/>
                    <a:gd name="T65" fmla="*/ 584 h 904"/>
                    <a:gd name="T66" fmla="*/ 306 w 578"/>
                    <a:gd name="T67" fmla="*/ 584 h 904"/>
                    <a:gd name="T68" fmla="*/ 338 w 578"/>
                    <a:gd name="T69" fmla="*/ 658 h 904"/>
                    <a:gd name="T70" fmla="*/ 370 w 578"/>
                    <a:gd name="T71" fmla="*/ 724 h 904"/>
                    <a:gd name="T72" fmla="*/ 392 w 578"/>
                    <a:gd name="T73" fmla="*/ 742 h 904"/>
                    <a:gd name="T74" fmla="*/ 412 w 578"/>
                    <a:gd name="T75" fmla="*/ 742 h 904"/>
                    <a:gd name="T76" fmla="*/ 458 w 578"/>
                    <a:gd name="T77" fmla="*/ 720 h 904"/>
                    <a:gd name="T78" fmla="*/ 526 w 578"/>
                    <a:gd name="T79" fmla="*/ 664 h 904"/>
                    <a:gd name="T80" fmla="*/ 566 w 578"/>
                    <a:gd name="T81" fmla="*/ 622 h 904"/>
                    <a:gd name="T82" fmla="*/ 576 w 578"/>
                    <a:gd name="T83" fmla="*/ 594 h 904"/>
                    <a:gd name="T84" fmla="*/ 568 w 578"/>
                    <a:gd name="T85" fmla="*/ 568 h 904"/>
                    <a:gd name="T86" fmla="*/ 554 w 578"/>
                    <a:gd name="T87" fmla="*/ 558 h 904"/>
                    <a:gd name="T88" fmla="*/ 530 w 578"/>
                    <a:gd name="T89" fmla="*/ 556 h 904"/>
                    <a:gd name="T90" fmla="*/ 504 w 578"/>
                    <a:gd name="T91" fmla="*/ 578 h 904"/>
                    <a:gd name="T92" fmla="*/ 462 w 578"/>
                    <a:gd name="T93" fmla="*/ 620 h 904"/>
                    <a:gd name="T94" fmla="*/ 430 w 578"/>
                    <a:gd name="T95" fmla="*/ 638 h 904"/>
                    <a:gd name="T96" fmla="*/ 424 w 578"/>
                    <a:gd name="T97" fmla="*/ 634 h 904"/>
                    <a:gd name="T98" fmla="*/ 408 w 578"/>
                    <a:gd name="T99" fmla="*/ 570 h 904"/>
                    <a:gd name="T100" fmla="*/ 400 w 578"/>
                    <a:gd name="T101" fmla="*/ 398 h 904"/>
                    <a:gd name="T102" fmla="*/ 404 w 578"/>
                    <a:gd name="T103" fmla="*/ 280 h 904"/>
                    <a:gd name="T104" fmla="*/ 418 w 578"/>
                    <a:gd name="T105" fmla="*/ 254 h 904"/>
                    <a:gd name="T106" fmla="*/ 496 w 578"/>
                    <a:gd name="T107" fmla="*/ 174 h 904"/>
                    <a:gd name="T108" fmla="*/ 558 w 578"/>
                    <a:gd name="T109" fmla="*/ 98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78" h="904">
                      <a:moveTo>
                        <a:pt x="558" y="98"/>
                      </a:moveTo>
                      <a:lnTo>
                        <a:pt x="558" y="98"/>
                      </a:lnTo>
                      <a:lnTo>
                        <a:pt x="568" y="80"/>
                      </a:lnTo>
                      <a:lnTo>
                        <a:pt x="574" y="68"/>
                      </a:lnTo>
                      <a:lnTo>
                        <a:pt x="576" y="56"/>
                      </a:lnTo>
                      <a:lnTo>
                        <a:pt x="578" y="46"/>
                      </a:lnTo>
                      <a:lnTo>
                        <a:pt x="576" y="36"/>
                      </a:lnTo>
                      <a:lnTo>
                        <a:pt x="574" y="26"/>
                      </a:lnTo>
                      <a:lnTo>
                        <a:pt x="568" y="18"/>
                      </a:lnTo>
                      <a:lnTo>
                        <a:pt x="568" y="18"/>
                      </a:lnTo>
                      <a:lnTo>
                        <a:pt x="560" y="12"/>
                      </a:lnTo>
                      <a:lnTo>
                        <a:pt x="552" y="10"/>
                      </a:lnTo>
                      <a:lnTo>
                        <a:pt x="544" y="10"/>
                      </a:lnTo>
                      <a:lnTo>
                        <a:pt x="534" y="12"/>
                      </a:lnTo>
                      <a:lnTo>
                        <a:pt x="524" y="16"/>
                      </a:lnTo>
                      <a:lnTo>
                        <a:pt x="516" y="20"/>
                      </a:lnTo>
                      <a:lnTo>
                        <a:pt x="508" y="26"/>
                      </a:lnTo>
                      <a:lnTo>
                        <a:pt x="500" y="32"/>
                      </a:lnTo>
                      <a:lnTo>
                        <a:pt x="500" y="32"/>
                      </a:lnTo>
                      <a:lnTo>
                        <a:pt x="454" y="84"/>
                      </a:lnTo>
                      <a:lnTo>
                        <a:pt x="412" y="130"/>
                      </a:lnTo>
                      <a:lnTo>
                        <a:pt x="374" y="166"/>
                      </a:lnTo>
                      <a:lnTo>
                        <a:pt x="360" y="180"/>
                      </a:lnTo>
                      <a:lnTo>
                        <a:pt x="346" y="188"/>
                      </a:lnTo>
                      <a:lnTo>
                        <a:pt x="346" y="188"/>
                      </a:lnTo>
                      <a:lnTo>
                        <a:pt x="338" y="192"/>
                      </a:lnTo>
                      <a:lnTo>
                        <a:pt x="328" y="194"/>
                      </a:lnTo>
                      <a:lnTo>
                        <a:pt x="304" y="196"/>
                      </a:lnTo>
                      <a:lnTo>
                        <a:pt x="290" y="194"/>
                      </a:lnTo>
                      <a:lnTo>
                        <a:pt x="276" y="192"/>
                      </a:lnTo>
                      <a:lnTo>
                        <a:pt x="260" y="188"/>
                      </a:lnTo>
                      <a:lnTo>
                        <a:pt x="244" y="182"/>
                      </a:lnTo>
                      <a:lnTo>
                        <a:pt x="244" y="182"/>
                      </a:lnTo>
                      <a:lnTo>
                        <a:pt x="222" y="170"/>
                      </a:lnTo>
                      <a:lnTo>
                        <a:pt x="198" y="152"/>
                      </a:lnTo>
                      <a:lnTo>
                        <a:pt x="174" y="132"/>
                      </a:lnTo>
                      <a:lnTo>
                        <a:pt x="150" y="108"/>
                      </a:lnTo>
                      <a:lnTo>
                        <a:pt x="104" y="60"/>
                      </a:lnTo>
                      <a:lnTo>
                        <a:pt x="70" y="18"/>
                      </a:lnTo>
                      <a:lnTo>
                        <a:pt x="70" y="18"/>
                      </a:lnTo>
                      <a:lnTo>
                        <a:pt x="64" y="12"/>
                      </a:lnTo>
                      <a:lnTo>
                        <a:pt x="56" y="6"/>
                      </a:lnTo>
                      <a:lnTo>
                        <a:pt x="48" y="2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8" y="4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4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6" y="56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32" y="98"/>
                      </a:lnTo>
                      <a:lnTo>
                        <a:pt x="56" y="128"/>
                      </a:lnTo>
                      <a:lnTo>
                        <a:pt x="114" y="190"/>
                      </a:lnTo>
                      <a:lnTo>
                        <a:pt x="166" y="246"/>
                      </a:lnTo>
                      <a:lnTo>
                        <a:pt x="184" y="270"/>
                      </a:lnTo>
                      <a:lnTo>
                        <a:pt x="192" y="280"/>
                      </a:lnTo>
                      <a:lnTo>
                        <a:pt x="194" y="288"/>
                      </a:lnTo>
                      <a:lnTo>
                        <a:pt x="194" y="288"/>
                      </a:lnTo>
                      <a:lnTo>
                        <a:pt x="198" y="302"/>
                      </a:lnTo>
                      <a:lnTo>
                        <a:pt x="200" y="322"/>
                      </a:lnTo>
                      <a:lnTo>
                        <a:pt x="202" y="380"/>
                      </a:lnTo>
                      <a:lnTo>
                        <a:pt x="200" y="452"/>
                      </a:lnTo>
                      <a:lnTo>
                        <a:pt x="198" y="536"/>
                      </a:lnTo>
                      <a:lnTo>
                        <a:pt x="190" y="708"/>
                      </a:lnTo>
                      <a:lnTo>
                        <a:pt x="186" y="784"/>
                      </a:lnTo>
                      <a:lnTo>
                        <a:pt x="186" y="848"/>
                      </a:lnTo>
                      <a:lnTo>
                        <a:pt x="186" y="848"/>
                      </a:lnTo>
                      <a:lnTo>
                        <a:pt x="188" y="868"/>
                      </a:lnTo>
                      <a:lnTo>
                        <a:pt x="190" y="876"/>
                      </a:lnTo>
                      <a:lnTo>
                        <a:pt x="194" y="886"/>
                      </a:lnTo>
                      <a:lnTo>
                        <a:pt x="200" y="892"/>
                      </a:lnTo>
                      <a:lnTo>
                        <a:pt x="206" y="898"/>
                      </a:lnTo>
                      <a:lnTo>
                        <a:pt x="212" y="902"/>
                      </a:lnTo>
                      <a:lnTo>
                        <a:pt x="222" y="904"/>
                      </a:lnTo>
                      <a:lnTo>
                        <a:pt x="222" y="904"/>
                      </a:lnTo>
                      <a:lnTo>
                        <a:pt x="224" y="904"/>
                      </a:lnTo>
                      <a:lnTo>
                        <a:pt x="224" y="904"/>
                      </a:lnTo>
                      <a:lnTo>
                        <a:pt x="232" y="902"/>
                      </a:lnTo>
                      <a:lnTo>
                        <a:pt x="242" y="900"/>
                      </a:lnTo>
                      <a:lnTo>
                        <a:pt x="250" y="896"/>
                      </a:lnTo>
                      <a:lnTo>
                        <a:pt x="256" y="890"/>
                      </a:lnTo>
                      <a:lnTo>
                        <a:pt x="262" y="884"/>
                      </a:lnTo>
                      <a:lnTo>
                        <a:pt x="266" y="876"/>
                      </a:lnTo>
                      <a:lnTo>
                        <a:pt x="270" y="868"/>
                      </a:lnTo>
                      <a:lnTo>
                        <a:pt x="270" y="858"/>
                      </a:lnTo>
                      <a:lnTo>
                        <a:pt x="270" y="858"/>
                      </a:lnTo>
                      <a:lnTo>
                        <a:pt x="272" y="786"/>
                      </a:lnTo>
                      <a:lnTo>
                        <a:pt x="276" y="694"/>
                      </a:lnTo>
                      <a:lnTo>
                        <a:pt x="280" y="652"/>
                      </a:lnTo>
                      <a:lnTo>
                        <a:pt x="286" y="616"/>
                      </a:lnTo>
                      <a:lnTo>
                        <a:pt x="288" y="602"/>
                      </a:lnTo>
                      <a:lnTo>
                        <a:pt x="292" y="592"/>
                      </a:lnTo>
                      <a:lnTo>
                        <a:pt x="296" y="584"/>
                      </a:lnTo>
                      <a:lnTo>
                        <a:pt x="302" y="582"/>
                      </a:lnTo>
                      <a:lnTo>
                        <a:pt x="302" y="582"/>
                      </a:lnTo>
                      <a:lnTo>
                        <a:pt x="306" y="584"/>
                      </a:lnTo>
                      <a:lnTo>
                        <a:pt x="310" y="590"/>
                      </a:lnTo>
                      <a:lnTo>
                        <a:pt x="318" y="606"/>
                      </a:lnTo>
                      <a:lnTo>
                        <a:pt x="338" y="658"/>
                      </a:lnTo>
                      <a:lnTo>
                        <a:pt x="350" y="688"/>
                      </a:lnTo>
                      <a:lnTo>
                        <a:pt x="364" y="712"/>
                      </a:lnTo>
                      <a:lnTo>
                        <a:pt x="370" y="724"/>
                      </a:lnTo>
                      <a:lnTo>
                        <a:pt x="378" y="732"/>
                      </a:lnTo>
                      <a:lnTo>
                        <a:pt x="384" y="738"/>
                      </a:lnTo>
                      <a:lnTo>
                        <a:pt x="392" y="742"/>
                      </a:lnTo>
                      <a:lnTo>
                        <a:pt x="392" y="742"/>
                      </a:lnTo>
                      <a:lnTo>
                        <a:pt x="402" y="744"/>
                      </a:lnTo>
                      <a:lnTo>
                        <a:pt x="412" y="742"/>
                      </a:lnTo>
                      <a:lnTo>
                        <a:pt x="422" y="738"/>
                      </a:lnTo>
                      <a:lnTo>
                        <a:pt x="434" y="734"/>
                      </a:lnTo>
                      <a:lnTo>
                        <a:pt x="458" y="720"/>
                      </a:lnTo>
                      <a:lnTo>
                        <a:pt x="480" y="704"/>
                      </a:lnTo>
                      <a:lnTo>
                        <a:pt x="504" y="684"/>
                      </a:lnTo>
                      <a:lnTo>
                        <a:pt x="526" y="664"/>
                      </a:lnTo>
                      <a:lnTo>
                        <a:pt x="560" y="628"/>
                      </a:lnTo>
                      <a:lnTo>
                        <a:pt x="560" y="628"/>
                      </a:lnTo>
                      <a:lnTo>
                        <a:pt x="566" y="622"/>
                      </a:lnTo>
                      <a:lnTo>
                        <a:pt x="570" y="612"/>
                      </a:lnTo>
                      <a:lnTo>
                        <a:pt x="574" y="604"/>
                      </a:lnTo>
                      <a:lnTo>
                        <a:pt x="576" y="594"/>
                      </a:lnTo>
                      <a:lnTo>
                        <a:pt x="574" y="584"/>
                      </a:lnTo>
                      <a:lnTo>
                        <a:pt x="572" y="576"/>
                      </a:lnTo>
                      <a:lnTo>
                        <a:pt x="568" y="568"/>
                      </a:lnTo>
                      <a:lnTo>
                        <a:pt x="560" y="562"/>
                      </a:lnTo>
                      <a:lnTo>
                        <a:pt x="560" y="562"/>
                      </a:lnTo>
                      <a:lnTo>
                        <a:pt x="554" y="558"/>
                      </a:lnTo>
                      <a:lnTo>
                        <a:pt x="546" y="556"/>
                      </a:lnTo>
                      <a:lnTo>
                        <a:pt x="538" y="556"/>
                      </a:lnTo>
                      <a:lnTo>
                        <a:pt x="530" y="556"/>
                      </a:lnTo>
                      <a:lnTo>
                        <a:pt x="524" y="560"/>
                      </a:lnTo>
                      <a:lnTo>
                        <a:pt x="516" y="566"/>
                      </a:lnTo>
                      <a:lnTo>
                        <a:pt x="504" y="578"/>
                      </a:lnTo>
                      <a:lnTo>
                        <a:pt x="504" y="578"/>
                      </a:lnTo>
                      <a:lnTo>
                        <a:pt x="486" y="598"/>
                      </a:lnTo>
                      <a:lnTo>
                        <a:pt x="462" y="620"/>
                      </a:lnTo>
                      <a:lnTo>
                        <a:pt x="450" y="630"/>
                      </a:lnTo>
                      <a:lnTo>
                        <a:pt x="440" y="636"/>
                      </a:lnTo>
                      <a:lnTo>
                        <a:pt x="430" y="638"/>
                      </a:lnTo>
                      <a:lnTo>
                        <a:pt x="426" y="636"/>
                      </a:lnTo>
                      <a:lnTo>
                        <a:pt x="424" y="634"/>
                      </a:lnTo>
                      <a:lnTo>
                        <a:pt x="424" y="634"/>
                      </a:lnTo>
                      <a:lnTo>
                        <a:pt x="418" y="626"/>
                      </a:lnTo>
                      <a:lnTo>
                        <a:pt x="414" y="612"/>
                      </a:lnTo>
                      <a:lnTo>
                        <a:pt x="408" y="570"/>
                      </a:lnTo>
                      <a:lnTo>
                        <a:pt x="404" y="518"/>
                      </a:lnTo>
                      <a:lnTo>
                        <a:pt x="400" y="458"/>
                      </a:lnTo>
                      <a:lnTo>
                        <a:pt x="400" y="398"/>
                      </a:lnTo>
                      <a:lnTo>
                        <a:pt x="400" y="344"/>
                      </a:lnTo>
                      <a:lnTo>
                        <a:pt x="402" y="304"/>
                      </a:lnTo>
                      <a:lnTo>
                        <a:pt x="404" y="280"/>
                      </a:lnTo>
                      <a:lnTo>
                        <a:pt x="404" y="280"/>
                      </a:lnTo>
                      <a:lnTo>
                        <a:pt x="410" y="268"/>
                      </a:lnTo>
                      <a:lnTo>
                        <a:pt x="418" y="254"/>
                      </a:lnTo>
                      <a:lnTo>
                        <a:pt x="450" y="222"/>
                      </a:lnTo>
                      <a:lnTo>
                        <a:pt x="472" y="200"/>
                      </a:lnTo>
                      <a:lnTo>
                        <a:pt x="496" y="174"/>
                      </a:lnTo>
                      <a:lnTo>
                        <a:pt x="526" y="140"/>
                      </a:lnTo>
                      <a:lnTo>
                        <a:pt x="558" y="98"/>
                      </a:lnTo>
                      <a:lnTo>
                        <a:pt x="558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4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26">
                  <a:extLst>
                    <a:ext uri="{FF2B5EF4-FFF2-40B4-BE49-F238E27FC236}">
                      <a16:creationId xmlns:a16="http://schemas.microsoft.com/office/drawing/2014/main" xmlns="" id="{DC50EDEE-1823-4B1D-8D6F-CD9A1B354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" y="1824"/>
                  <a:ext cx="1014" cy="892"/>
                </a:xfrm>
                <a:custGeom>
                  <a:avLst/>
                  <a:gdLst>
                    <a:gd name="T0" fmla="*/ 748 w 1014"/>
                    <a:gd name="T1" fmla="*/ 148 h 892"/>
                    <a:gd name="T2" fmla="*/ 630 w 1014"/>
                    <a:gd name="T3" fmla="*/ 170 h 892"/>
                    <a:gd name="T4" fmla="*/ 584 w 1014"/>
                    <a:gd name="T5" fmla="*/ 228 h 892"/>
                    <a:gd name="T6" fmla="*/ 520 w 1014"/>
                    <a:gd name="T7" fmla="*/ 408 h 892"/>
                    <a:gd name="T8" fmla="*/ 442 w 1014"/>
                    <a:gd name="T9" fmla="*/ 308 h 892"/>
                    <a:gd name="T10" fmla="*/ 378 w 1014"/>
                    <a:gd name="T11" fmla="*/ 212 h 892"/>
                    <a:gd name="T12" fmla="*/ 316 w 1014"/>
                    <a:gd name="T13" fmla="*/ 188 h 892"/>
                    <a:gd name="T14" fmla="*/ 218 w 1014"/>
                    <a:gd name="T15" fmla="*/ 182 h 892"/>
                    <a:gd name="T16" fmla="*/ 108 w 1014"/>
                    <a:gd name="T17" fmla="*/ 62 h 892"/>
                    <a:gd name="T18" fmla="*/ 52 w 1014"/>
                    <a:gd name="T19" fmla="*/ 6 h 892"/>
                    <a:gd name="T20" fmla="*/ 12 w 1014"/>
                    <a:gd name="T21" fmla="*/ 8 h 892"/>
                    <a:gd name="T22" fmla="*/ 0 w 1014"/>
                    <a:gd name="T23" fmla="*/ 38 h 892"/>
                    <a:gd name="T24" fmla="*/ 50 w 1014"/>
                    <a:gd name="T25" fmla="*/ 116 h 892"/>
                    <a:gd name="T26" fmla="*/ 162 w 1014"/>
                    <a:gd name="T27" fmla="*/ 274 h 892"/>
                    <a:gd name="T28" fmla="*/ 170 w 1014"/>
                    <a:gd name="T29" fmla="*/ 514 h 892"/>
                    <a:gd name="T30" fmla="*/ 156 w 1014"/>
                    <a:gd name="T31" fmla="*/ 644 h 892"/>
                    <a:gd name="T32" fmla="*/ 130 w 1014"/>
                    <a:gd name="T33" fmla="*/ 634 h 892"/>
                    <a:gd name="T34" fmla="*/ 70 w 1014"/>
                    <a:gd name="T35" fmla="*/ 592 h 892"/>
                    <a:gd name="T36" fmla="*/ 34 w 1014"/>
                    <a:gd name="T37" fmla="*/ 590 h 892"/>
                    <a:gd name="T38" fmla="*/ 26 w 1014"/>
                    <a:gd name="T39" fmla="*/ 626 h 892"/>
                    <a:gd name="T40" fmla="*/ 56 w 1014"/>
                    <a:gd name="T41" fmla="*/ 666 h 892"/>
                    <a:gd name="T42" fmla="*/ 170 w 1014"/>
                    <a:gd name="T43" fmla="*/ 726 h 892"/>
                    <a:gd name="T44" fmla="*/ 212 w 1014"/>
                    <a:gd name="T45" fmla="*/ 722 h 892"/>
                    <a:gd name="T46" fmla="*/ 230 w 1014"/>
                    <a:gd name="T47" fmla="*/ 688 h 892"/>
                    <a:gd name="T48" fmla="*/ 248 w 1014"/>
                    <a:gd name="T49" fmla="*/ 578 h 892"/>
                    <a:gd name="T50" fmla="*/ 264 w 1014"/>
                    <a:gd name="T51" fmla="*/ 586 h 892"/>
                    <a:gd name="T52" fmla="*/ 278 w 1014"/>
                    <a:gd name="T53" fmla="*/ 774 h 892"/>
                    <a:gd name="T54" fmla="*/ 284 w 1014"/>
                    <a:gd name="T55" fmla="*/ 864 h 892"/>
                    <a:gd name="T56" fmla="*/ 312 w 1014"/>
                    <a:gd name="T57" fmla="*/ 890 h 892"/>
                    <a:gd name="T58" fmla="*/ 328 w 1014"/>
                    <a:gd name="T59" fmla="*/ 890 h 892"/>
                    <a:gd name="T60" fmla="*/ 356 w 1014"/>
                    <a:gd name="T61" fmla="*/ 862 h 892"/>
                    <a:gd name="T62" fmla="*/ 362 w 1014"/>
                    <a:gd name="T63" fmla="*/ 562 h 892"/>
                    <a:gd name="T64" fmla="*/ 364 w 1014"/>
                    <a:gd name="T65" fmla="*/ 346 h 892"/>
                    <a:gd name="T66" fmla="*/ 452 w 1014"/>
                    <a:gd name="T67" fmla="*/ 494 h 892"/>
                    <a:gd name="T68" fmla="*/ 498 w 1014"/>
                    <a:gd name="T69" fmla="*/ 550 h 892"/>
                    <a:gd name="T70" fmla="*/ 524 w 1014"/>
                    <a:gd name="T71" fmla="*/ 552 h 892"/>
                    <a:gd name="T72" fmla="*/ 568 w 1014"/>
                    <a:gd name="T73" fmla="*/ 522 h 892"/>
                    <a:gd name="T74" fmla="*/ 622 w 1014"/>
                    <a:gd name="T75" fmla="*/ 342 h 892"/>
                    <a:gd name="T76" fmla="*/ 640 w 1014"/>
                    <a:gd name="T77" fmla="*/ 332 h 892"/>
                    <a:gd name="T78" fmla="*/ 644 w 1014"/>
                    <a:gd name="T79" fmla="*/ 476 h 892"/>
                    <a:gd name="T80" fmla="*/ 634 w 1014"/>
                    <a:gd name="T81" fmla="*/ 862 h 892"/>
                    <a:gd name="T82" fmla="*/ 664 w 1014"/>
                    <a:gd name="T83" fmla="*/ 890 h 892"/>
                    <a:gd name="T84" fmla="*/ 694 w 1014"/>
                    <a:gd name="T85" fmla="*/ 886 h 892"/>
                    <a:gd name="T86" fmla="*/ 716 w 1014"/>
                    <a:gd name="T87" fmla="*/ 848 h 892"/>
                    <a:gd name="T88" fmla="*/ 726 w 1014"/>
                    <a:gd name="T89" fmla="*/ 578 h 892"/>
                    <a:gd name="T90" fmla="*/ 744 w 1014"/>
                    <a:gd name="T91" fmla="*/ 564 h 892"/>
                    <a:gd name="T92" fmla="*/ 766 w 1014"/>
                    <a:gd name="T93" fmla="*/ 598 h 892"/>
                    <a:gd name="T94" fmla="*/ 788 w 1014"/>
                    <a:gd name="T95" fmla="*/ 840 h 892"/>
                    <a:gd name="T96" fmla="*/ 812 w 1014"/>
                    <a:gd name="T97" fmla="*/ 888 h 892"/>
                    <a:gd name="T98" fmla="*/ 848 w 1014"/>
                    <a:gd name="T99" fmla="*/ 888 h 892"/>
                    <a:gd name="T100" fmla="*/ 866 w 1014"/>
                    <a:gd name="T101" fmla="*/ 836 h 892"/>
                    <a:gd name="T102" fmla="*/ 826 w 1014"/>
                    <a:gd name="T103" fmla="*/ 332 h 892"/>
                    <a:gd name="T104" fmla="*/ 838 w 1014"/>
                    <a:gd name="T105" fmla="*/ 328 h 892"/>
                    <a:gd name="T106" fmla="*/ 926 w 1014"/>
                    <a:gd name="T107" fmla="*/ 522 h 892"/>
                    <a:gd name="T108" fmla="*/ 954 w 1014"/>
                    <a:gd name="T109" fmla="*/ 544 h 892"/>
                    <a:gd name="T110" fmla="*/ 990 w 1014"/>
                    <a:gd name="T111" fmla="*/ 542 h 892"/>
                    <a:gd name="T112" fmla="*/ 1014 w 1014"/>
                    <a:gd name="T113" fmla="*/ 504 h 892"/>
                    <a:gd name="T114" fmla="*/ 992 w 1014"/>
                    <a:gd name="T115" fmla="*/ 432 h 892"/>
                    <a:gd name="T116" fmla="*/ 882 w 1014"/>
                    <a:gd name="T117" fmla="*/ 228 h 892"/>
                    <a:gd name="T118" fmla="*/ 820 w 1014"/>
                    <a:gd name="T119" fmla="*/ 16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14" h="892">
                      <a:moveTo>
                        <a:pt x="820" y="162"/>
                      </a:moveTo>
                      <a:lnTo>
                        <a:pt x="820" y="162"/>
                      </a:lnTo>
                      <a:lnTo>
                        <a:pt x="798" y="156"/>
                      </a:lnTo>
                      <a:lnTo>
                        <a:pt x="774" y="150"/>
                      </a:lnTo>
                      <a:lnTo>
                        <a:pt x="748" y="148"/>
                      </a:lnTo>
                      <a:lnTo>
                        <a:pt x="722" y="150"/>
                      </a:lnTo>
                      <a:lnTo>
                        <a:pt x="696" y="152"/>
                      </a:lnTo>
                      <a:lnTo>
                        <a:pt x="670" y="156"/>
                      </a:lnTo>
                      <a:lnTo>
                        <a:pt x="648" y="162"/>
                      </a:lnTo>
                      <a:lnTo>
                        <a:pt x="630" y="170"/>
                      </a:lnTo>
                      <a:lnTo>
                        <a:pt x="630" y="170"/>
                      </a:lnTo>
                      <a:lnTo>
                        <a:pt x="618" y="178"/>
                      </a:lnTo>
                      <a:lnTo>
                        <a:pt x="606" y="192"/>
                      </a:lnTo>
                      <a:lnTo>
                        <a:pt x="596" y="208"/>
                      </a:lnTo>
                      <a:lnTo>
                        <a:pt x="584" y="228"/>
                      </a:lnTo>
                      <a:lnTo>
                        <a:pt x="574" y="250"/>
                      </a:lnTo>
                      <a:lnTo>
                        <a:pt x="564" y="272"/>
                      </a:lnTo>
                      <a:lnTo>
                        <a:pt x="546" y="322"/>
                      </a:lnTo>
                      <a:lnTo>
                        <a:pt x="532" y="368"/>
                      </a:lnTo>
                      <a:lnTo>
                        <a:pt x="520" y="408"/>
                      </a:lnTo>
                      <a:lnTo>
                        <a:pt x="510" y="448"/>
                      </a:lnTo>
                      <a:lnTo>
                        <a:pt x="510" y="448"/>
                      </a:lnTo>
                      <a:lnTo>
                        <a:pt x="496" y="418"/>
                      </a:lnTo>
                      <a:lnTo>
                        <a:pt x="462" y="348"/>
                      </a:lnTo>
                      <a:lnTo>
                        <a:pt x="442" y="308"/>
                      </a:lnTo>
                      <a:lnTo>
                        <a:pt x="420" y="268"/>
                      </a:lnTo>
                      <a:lnTo>
                        <a:pt x="398" y="236"/>
                      </a:lnTo>
                      <a:lnTo>
                        <a:pt x="388" y="222"/>
                      </a:lnTo>
                      <a:lnTo>
                        <a:pt x="378" y="212"/>
                      </a:lnTo>
                      <a:lnTo>
                        <a:pt x="378" y="212"/>
                      </a:lnTo>
                      <a:lnTo>
                        <a:pt x="370" y="204"/>
                      </a:lnTo>
                      <a:lnTo>
                        <a:pt x="360" y="198"/>
                      </a:lnTo>
                      <a:lnTo>
                        <a:pt x="350" y="194"/>
                      </a:lnTo>
                      <a:lnTo>
                        <a:pt x="340" y="192"/>
                      </a:lnTo>
                      <a:lnTo>
                        <a:pt x="316" y="188"/>
                      </a:lnTo>
                      <a:lnTo>
                        <a:pt x="292" y="186"/>
                      </a:lnTo>
                      <a:lnTo>
                        <a:pt x="250" y="186"/>
                      </a:lnTo>
                      <a:lnTo>
                        <a:pt x="232" y="186"/>
                      </a:lnTo>
                      <a:lnTo>
                        <a:pt x="218" y="182"/>
                      </a:lnTo>
                      <a:lnTo>
                        <a:pt x="218" y="182"/>
                      </a:lnTo>
                      <a:lnTo>
                        <a:pt x="200" y="170"/>
                      </a:lnTo>
                      <a:lnTo>
                        <a:pt x="182" y="152"/>
                      </a:lnTo>
                      <a:lnTo>
                        <a:pt x="164" y="132"/>
                      </a:lnTo>
                      <a:lnTo>
                        <a:pt x="144" y="110"/>
                      </a:lnTo>
                      <a:lnTo>
                        <a:pt x="108" y="62"/>
                      </a:lnTo>
                      <a:lnTo>
                        <a:pt x="92" y="42"/>
                      </a:lnTo>
                      <a:lnTo>
                        <a:pt x="74" y="24"/>
                      </a:lnTo>
                      <a:lnTo>
                        <a:pt x="74" y="24"/>
                      </a:lnTo>
                      <a:lnTo>
                        <a:pt x="60" y="12"/>
                      </a:lnTo>
                      <a:lnTo>
                        <a:pt x="52" y="6"/>
                      </a:lnTo>
                      <a:lnTo>
                        <a:pt x="44" y="2"/>
                      </a:lnTo>
                      <a:lnTo>
                        <a:pt x="36" y="0"/>
                      </a:lnTo>
                      <a:lnTo>
                        <a:pt x="28" y="0"/>
                      </a:lnTo>
                      <a:lnTo>
                        <a:pt x="20" y="2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0" y="30"/>
                      </a:lnTo>
                      <a:lnTo>
                        <a:pt x="0" y="38"/>
                      </a:lnTo>
                      <a:lnTo>
                        <a:pt x="2" y="48"/>
                      </a:lnTo>
                      <a:lnTo>
                        <a:pt x="6" y="56"/>
                      </a:lnTo>
                      <a:lnTo>
                        <a:pt x="16" y="72"/>
                      </a:lnTo>
                      <a:lnTo>
                        <a:pt x="16" y="72"/>
                      </a:lnTo>
                      <a:lnTo>
                        <a:pt x="50" y="116"/>
                      </a:lnTo>
                      <a:lnTo>
                        <a:pt x="90" y="168"/>
                      </a:lnTo>
                      <a:lnTo>
                        <a:pt x="128" y="220"/>
                      </a:lnTo>
                      <a:lnTo>
                        <a:pt x="158" y="266"/>
                      </a:lnTo>
                      <a:lnTo>
                        <a:pt x="158" y="266"/>
                      </a:lnTo>
                      <a:lnTo>
                        <a:pt x="162" y="274"/>
                      </a:lnTo>
                      <a:lnTo>
                        <a:pt x="164" y="288"/>
                      </a:lnTo>
                      <a:lnTo>
                        <a:pt x="168" y="332"/>
                      </a:lnTo>
                      <a:lnTo>
                        <a:pt x="170" y="388"/>
                      </a:lnTo>
                      <a:lnTo>
                        <a:pt x="170" y="450"/>
                      </a:lnTo>
                      <a:lnTo>
                        <a:pt x="170" y="514"/>
                      </a:lnTo>
                      <a:lnTo>
                        <a:pt x="166" y="572"/>
                      </a:lnTo>
                      <a:lnTo>
                        <a:pt x="162" y="616"/>
                      </a:lnTo>
                      <a:lnTo>
                        <a:pt x="160" y="632"/>
                      </a:lnTo>
                      <a:lnTo>
                        <a:pt x="156" y="644"/>
                      </a:lnTo>
                      <a:lnTo>
                        <a:pt x="156" y="644"/>
                      </a:lnTo>
                      <a:lnTo>
                        <a:pt x="154" y="646"/>
                      </a:lnTo>
                      <a:lnTo>
                        <a:pt x="152" y="646"/>
                      </a:lnTo>
                      <a:lnTo>
                        <a:pt x="148" y="644"/>
                      </a:lnTo>
                      <a:lnTo>
                        <a:pt x="140" y="640"/>
                      </a:lnTo>
                      <a:lnTo>
                        <a:pt x="130" y="634"/>
                      </a:lnTo>
                      <a:lnTo>
                        <a:pt x="110" y="616"/>
                      </a:lnTo>
                      <a:lnTo>
                        <a:pt x="98" y="608"/>
                      </a:lnTo>
                      <a:lnTo>
                        <a:pt x="88" y="600"/>
                      </a:lnTo>
                      <a:lnTo>
                        <a:pt x="88" y="600"/>
                      </a:lnTo>
                      <a:lnTo>
                        <a:pt x="70" y="592"/>
                      </a:lnTo>
                      <a:lnTo>
                        <a:pt x="62" y="588"/>
                      </a:lnTo>
                      <a:lnTo>
                        <a:pt x="54" y="586"/>
                      </a:lnTo>
                      <a:lnTo>
                        <a:pt x="46" y="586"/>
                      </a:lnTo>
                      <a:lnTo>
                        <a:pt x="40" y="586"/>
                      </a:lnTo>
                      <a:lnTo>
                        <a:pt x="34" y="590"/>
                      </a:lnTo>
                      <a:lnTo>
                        <a:pt x="28" y="598"/>
                      </a:lnTo>
                      <a:lnTo>
                        <a:pt x="28" y="598"/>
                      </a:lnTo>
                      <a:lnTo>
                        <a:pt x="24" y="606"/>
                      </a:lnTo>
                      <a:lnTo>
                        <a:pt x="24" y="616"/>
                      </a:lnTo>
                      <a:lnTo>
                        <a:pt x="26" y="626"/>
                      </a:lnTo>
                      <a:lnTo>
                        <a:pt x="28" y="634"/>
                      </a:lnTo>
                      <a:lnTo>
                        <a:pt x="34" y="644"/>
                      </a:lnTo>
                      <a:lnTo>
                        <a:pt x="40" y="652"/>
                      </a:lnTo>
                      <a:lnTo>
                        <a:pt x="48" y="660"/>
                      </a:lnTo>
                      <a:lnTo>
                        <a:pt x="56" y="666"/>
                      </a:lnTo>
                      <a:lnTo>
                        <a:pt x="56" y="666"/>
                      </a:lnTo>
                      <a:lnTo>
                        <a:pt x="88" y="688"/>
                      </a:lnTo>
                      <a:lnTo>
                        <a:pt x="130" y="710"/>
                      </a:lnTo>
                      <a:lnTo>
                        <a:pt x="150" y="720"/>
                      </a:lnTo>
                      <a:lnTo>
                        <a:pt x="170" y="726"/>
                      </a:lnTo>
                      <a:lnTo>
                        <a:pt x="186" y="730"/>
                      </a:lnTo>
                      <a:lnTo>
                        <a:pt x="198" y="730"/>
                      </a:lnTo>
                      <a:lnTo>
                        <a:pt x="198" y="730"/>
                      </a:lnTo>
                      <a:lnTo>
                        <a:pt x="206" y="726"/>
                      </a:lnTo>
                      <a:lnTo>
                        <a:pt x="212" y="722"/>
                      </a:lnTo>
                      <a:lnTo>
                        <a:pt x="218" y="718"/>
                      </a:lnTo>
                      <a:lnTo>
                        <a:pt x="222" y="712"/>
                      </a:lnTo>
                      <a:lnTo>
                        <a:pt x="228" y="700"/>
                      </a:lnTo>
                      <a:lnTo>
                        <a:pt x="230" y="688"/>
                      </a:lnTo>
                      <a:lnTo>
                        <a:pt x="230" y="688"/>
                      </a:lnTo>
                      <a:lnTo>
                        <a:pt x="234" y="658"/>
                      </a:lnTo>
                      <a:lnTo>
                        <a:pt x="236" y="620"/>
                      </a:lnTo>
                      <a:lnTo>
                        <a:pt x="238" y="602"/>
                      </a:lnTo>
                      <a:lnTo>
                        <a:pt x="242" y="588"/>
                      </a:lnTo>
                      <a:lnTo>
                        <a:pt x="248" y="578"/>
                      </a:lnTo>
                      <a:lnTo>
                        <a:pt x="250" y="576"/>
                      </a:lnTo>
                      <a:lnTo>
                        <a:pt x="254" y="576"/>
                      </a:lnTo>
                      <a:lnTo>
                        <a:pt x="254" y="576"/>
                      </a:lnTo>
                      <a:lnTo>
                        <a:pt x="260" y="578"/>
                      </a:lnTo>
                      <a:lnTo>
                        <a:pt x="264" y="586"/>
                      </a:lnTo>
                      <a:lnTo>
                        <a:pt x="268" y="596"/>
                      </a:lnTo>
                      <a:lnTo>
                        <a:pt x="270" y="610"/>
                      </a:lnTo>
                      <a:lnTo>
                        <a:pt x="274" y="644"/>
                      </a:lnTo>
                      <a:lnTo>
                        <a:pt x="276" y="686"/>
                      </a:lnTo>
                      <a:lnTo>
                        <a:pt x="278" y="774"/>
                      </a:lnTo>
                      <a:lnTo>
                        <a:pt x="278" y="814"/>
                      </a:lnTo>
                      <a:lnTo>
                        <a:pt x="280" y="844"/>
                      </a:lnTo>
                      <a:lnTo>
                        <a:pt x="280" y="844"/>
                      </a:lnTo>
                      <a:lnTo>
                        <a:pt x="280" y="854"/>
                      </a:lnTo>
                      <a:lnTo>
                        <a:pt x="284" y="864"/>
                      </a:lnTo>
                      <a:lnTo>
                        <a:pt x="288" y="872"/>
                      </a:lnTo>
                      <a:lnTo>
                        <a:pt x="292" y="878"/>
                      </a:lnTo>
                      <a:lnTo>
                        <a:pt x="298" y="884"/>
                      </a:lnTo>
                      <a:lnTo>
                        <a:pt x="304" y="888"/>
                      </a:lnTo>
                      <a:lnTo>
                        <a:pt x="312" y="890"/>
                      </a:lnTo>
                      <a:lnTo>
                        <a:pt x="318" y="890"/>
                      </a:lnTo>
                      <a:lnTo>
                        <a:pt x="318" y="890"/>
                      </a:lnTo>
                      <a:lnTo>
                        <a:pt x="320" y="890"/>
                      </a:lnTo>
                      <a:lnTo>
                        <a:pt x="320" y="890"/>
                      </a:lnTo>
                      <a:lnTo>
                        <a:pt x="328" y="890"/>
                      </a:lnTo>
                      <a:lnTo>
                        <a:pt x="336" y="886"/>
                      </a:lnTo>
                      <a:lnTo>
                        <a:pt x="342" y="882"/>
                      </a:lnTo>
                      <a:lnTo>
                        <a:pt x="348" y="878"/>
                      </a:lnTo>
                      <a:lnTo>
                        <a:pt x="352" y="870"/>
                      </a:lnTo>
                      <a:lnTo>
                        <a:pt x="356" y="862"/>
                      </a:lnTo>
                      <a:lnTo>
                        <a:pt x="358" y="844"/>
                      </a:lnTo>
                      <a:lnTo>
                        <a:pt x="358" y="844"/>
                      </a:lnTo>
                      <a:lnTo>
                        <a:pt x="360" y="790"/>
                      </a:lnTo>
                      <a:lnTo>
                        <a:pt x="362" y="720"/>
                      </a:lnTo>
                      <a:lnTo>
                        <a:pt x="362" y="562"/>
                      </a:lnTo>
                      <a:lnTo>
                        <a:pt x="360" y="352"/>
                      </a:lnTo>
                      <a:lnTo>
                        <a:pt x="360" y="352"/>
                      </a:lnTo>
                      <a:lnTo>
                        <a:pt x="360" y="346"/>
                      </a:lnTo>
                      <a:lnTo>
                        <a:pt x="362" y="344"/>
                      </a:lnTo>
                      <a:lnTo>
                        <a:pt x="364" y="346"/>
                      </a:lnTo>
                      <a:lnTo>
                        <a:pt x="368" y="350"/>
                      </a:lnTo>
                      <a:lnTo>
                        <a:pt x="376" y="358"/>
                      </a:lnTo>
                      <a:lnTo>
                        <a:pt x="392" y="386"/>
                      </a:lnTo>
                      <a:lnTo>
                        <a:pt x="414" y="422"/>
                      </a:lnTo>
                      <a:lnTo>
                        <a:pt x="452" y="494"/>
                      </a:lnTo>
                      <a:lnTo>
                        <a:pt x="468" y="528"/>
                      </a:lnTo>
                      <a:lnTo>
                        <a:pt x="468" y="528"/>
                      </a:lnTo>
                      <a:lnTo>
                        <a:pt x="476" y="538"/>
                      </a:lnTo>
                      <a:lnTo>
                        <a:pt x="486" y="546"/>
                      </a:lnTo>
                      <a:lnTo>
                        <a:pt x="498" y="550"/>
                      </a:lnTo>
                      <a:lnTo>
                        <a:pt x="510" y="552"/>
                      </a:lnTo>
                      <a:lnTo>
                        <a:pt x="510" y="552"/>
                      </a:lnTo>
                      <a:lnTo>
                        <a:pt x="516" y="552"/>
                      </a:lnTo>
                      <a:lnTo>
                        <a:pt x="516" y="552"/>
                      </a:lnTo>
                      <a:lnTo>
                        <a:pt x="524" y="552"/>
                      </a:lnTo>
                      <a:lnTo>
                        <a:pt x="524" y="552"/>
                      </a:lnTo>
                      <a:lnTo>
                        <a:pt x="536" y="550"/>
                      </a:lnTo>
                      <a:lnTo>
                        <a:pt x="550" y="544"/>
                      </a:lnTo>
                      <a:lnTo>
                        <a:pt x="560" y="536"/>
                      </a:lnTo>
                      <a:lnTo>
                        <a:pt x="568" y="522"/>
                      </a:lnTo>
                      <a:lnTo>
                        <a:pt x="568" y="522"/>
                      </a:lnTo>
                      <a:lnTo>
                        <a:pt x="576" y="486"/>
                      </a:lnTo>
                      <a:lnTo>
                        <a:pt x="598" y="410"/>
                      </a:lnTo>
                      <a:lnTo>
                        <a:pt x="610" y="372"/>
                      </a:lnTo>
                      <a:lnTo>
                        <a:pt x="622" y="342"/>
                      </a:lnTo>
                      <a:lnTo>
                        <a:pt x="626" y="332"/>
                      </a:lnTo>
                      <a:lnTo>
                        <a:pt x="632" y="328"/>
                      </a:lnTo>
                      <a:lnTo>
                        <a:pt x="634" y="326"/>
                      </a:lnTo>
                      <a:lnTo>
                        <a:pt x="636" y="326"/>
                      </a:lnTo>
                      <a:lnTo>
                        <a:pt x="640" y="332"/>
                      </a:lnTo>
                      <a:lnTo>
                        <a:pt x="640" y="332"/>
                      </a:lnTo>
                      <a:lnTo>
                        <a:pt x="642" y="342"/>
                      </a:lnTo>
                      <a:lnTo>
                        <a:pt x="642" y="358"/>
                      </a:lnTo>
                      <a:lnTo>
                        <a:pt x="644" y="408"/>
                      </a:lnTo>
                      <a:lnTo>
                        <a:pt x="644" y="476"/>
                      </a:lnTo>
                      <a:lnTo>
                        <a:pt x="642" y="552"/>
                      </a:lnTo>
                      <a:lnTo>
                        <a:pt x="630" y="844"/>
                      </a:lnTo>
                      <a:lnTo>
                        <a:pt x="630" y="844"/>
                      </a:lnTo>
                      <a:lnTo>
                        <a:pt x="632" y="854"/>
                      </a:lnTo>
                      <a:lnTo>
                        <a:pt x="634" y="862"/>
                      </a:lnTo>
                      <a:lnTo>
                        <a:pt x="638" y="870"/>
                      </a:lnTo>
                      <a:lnTo>
                        <a:pt x="642" y="878"/>
                      </a:lnTo>
                      <a:lnTo>
                        <a:pt x="648" y="882"/>
                      </a:lnTo>
                      <a:lnTo>
                        <a:pt x="656" y="888"/>
                      </a:lnTo>
                      <a:lnTo>
                        <a:pt x="664" y="890"/>
                      </a:lnTo>
                      <a:lnTo>
                        <a:pt x="672" y="892"/>
                      </a:lnTo>
                      <a:lnTo>
                        <a:pt x="672" y="892"/>
                      </a:lnTo>
                      <a:lnTo>
                        <a:pt x="680" y="892"/>
                      </a:lnTo>
                      <a:lnTo>
                        <a:pt x="688" y="890"/>
                      </a:lnTo>
                      <a:lnTo>
                        <a:pt x="694" y="886"/>
                      </a:lnTo>
                      <a:lnTo>
                        <a:pt x="702" y="880"/>
                      </a:lnTo>
                      <a:lnTo>
                        <a:pt x="708" y="874"/>
                      </a:lnTo>
                      <a:lnTo>
                        <a:pt x="712" y="866"/>
                      </a:lnTo>
                      <a:lnTo>
                        <a:pt x="714" y="858"/>
                      </a:lnTo>
                      <a:lnTo>
                        <a:pt x="716" y="848"/>
                      </a:lnTo>
                      <a:lnTo>
                        <a:pt x="716" y="848"/>
                      </a:lnTo>
                      <a:lnTo>
                        <a:pt x="718" y="710"/>
                      </a:lnTo>
                      <a:lnTo>
                        <a:pt x="720" y="624"/>
                      </a:lnTo>
                      <a:lnTo>
                        <a:pt x="722" y="596"/>
                      </a:lnTo>
                      <a:lnTo>
                        <a:pt x="726" y="578"/>
                      </a:lnTo>
                      <a:lnTo>
                        <a:pt x="730" y="572"/>
                      </a:lnTo>
                      <a:lnTo>
                        <a:pt x="734" y="568"/>
                      </a:lnTo>
                      <a:lnTo>
                        <a:pt x="738" y="564"/>
                      </a:lnTo>
                      <a:lnTo>
                        <a:pt x="744" y="564"/>
                      </a:lnTo>
                      <a:lnTo>
                        <a:pt x="744" y="564"/>
                      </a:lnTo>
                      <a:lnTo>
                        <a:pt x="750" y="564"/>
                      </a:lnTo>
                      <a:lnTo>
                        <a:pt x="752" y="564"/>
                      </a:lnTo>
                      <a:lnTo>
                        <a:pt x="756" y="568"/>
                      </a:lnTo>
                      <a:lnTo>
                        <a:pt x="760" y="578"/>
                      </a:lnTo>
                      <a:lnTo>
                        <a:pt x="766" y="598"/>
                      </a:lnTo>
                      <a:lnTo>
                        <a:pt x="772" y="632"/>
                      </a:lnTo>
                      <a:lnTo>
                        <a:pt x="776" y="680"/>
                      </a:lnTo>
                      <a:lnTo>
                        <a:pt x="782" y="748"/>
                      </a:lnTo>
                      <a:lnTo>
                        <a:pt x="788" y="840"/>
                      </a:lnTo>
                      <a:lnTo>
                        <a:pt x="788" y="840"/>
                      </a:lnTo>
                      <a:lnTo>
                        <a:pt x="792" y="858"/>
                      </a:lnTo>
                      <a:lnTo>
                        <a:pt x="796" y="868"/>
                      </a:lnTo>
                      <a:lnTo>
                        <a:pt x="800" y="876"/>
                      </a:lnTo>
                      <a:lnTo>
                        <a:pt x="806" y="882"/>
                      </a:lnTo>
                      <a:lnTo>
                        <a:pt x="812" y="888"/>
                      </a:lnTo>
                      <a:lnTo>
                        <a:pt x="820" y="892"/>
                      </a:lnTo>
                      <a:lnTo>
                        <a:pt x="830" y="892"/>
                      </a:lnTo>
                      <a:lnTo>
                        <a:pt x="830" y="892"/>
                      </a:lnTo>
                      <a:lnTo>
                        <a:pt x="840" y="892"/>
                      </a:lnTo>
                      <a:lnTo>
                        <a:pt x="848" y="888"/>
                      </a:lnTo>
                      <a:lnTo>
                        <a:pt x="856" y="882"/>
                      </a:lnTo>
                      <a:lnTo>
                        <a:pt x="860" y="874"/>
                      </a:lnTo>
                      <a:lnTo>
                        <a:pt x="864" y="866"/>
                      </a:lnTo>
                      <a:lnTo>
                        <a:pt x="866" y="856"/>
                      </a:lnTo>
                      <a:lnTo>
                        <a:pt x="866" y="836"/>
                      </a:lnTo>
                      <a:lnTo>
                        <a:pt x="866" y="836"/>
                      </a:lnTo>
                      <a:lnTo>
                        <a:pt x="844" y="594"/>
                      </a:lnTo>
                      <a:lnTo>
                        <a:pt x="830" y="422"/>
                      </a:lnTo>
                      <a:lnTo>
                        <a:pt x="826" y="362"/>
                      </a:lnTo>
                      <a:lnTo>
                        <a:pt x="826" y="332"/>
                      </a:lnTo>
                      <a:lnTo>
                        <a:pt x="826" y="332"/>
                      </a:lnTo>
                      <a:lnTo>
                        <a:pt x="828" y="324"/>
                      </a:lnTo>
                      <a:lnTo>
                        <a:pt x="830" y="324"/>
                      </a:lnTo>
                      <a:lnTo>
                        <a:pt x="832" y="324"/>
                      </a:lnTo>
                      <a:lnTo>
                        <a:pt x="838" y="328"/>
                      </a:lnTo>
                      <a:lnTo>
                        <a:pt x="844" y="338"/>
                      </a:lnTo>
                      <a:lnTo>
                        <a:pt x="860" y="366"/>
                      </a:lnTo>
                      <a:lnTo>
                        <a:pt x="878" y="406"/>
                      </a:lnTo>
                      <a:lnTo>
                        <a:pt x="912" y="484"/>
                      </a:lnTo>
                      <a:lnTo>
                        <a:pt x="926" y="522"/>
                      </a:lnTo>
                      <a:lnTo>
                        <a:pt x="926" y="522"/>
                      </a:lnTo>
                      <a:lnTo>
                        <a:pt x="932" y="530"/>
                      </a:lnTo>
                      <a:lnTo>
                        <a:pt x="938" y="536"/>
                      </a:lnTo>
                      <a:lnTo>
                        <a:pt x="946" y="542"/>
                      </a:lnTo>
                      <a:lnTo>
                        <a:pt x="954" y="544"/>
                      </a:lnTo>
                      <a:lnTo>
                        <a:pt x="962" y="546"/>
                      </a:lnTo>
                      <a:lnTo>
                        <a:pt x="972" y="546"/>
                      </a:lnTo>
                      <a:lnTo>
                        <a:pt x="982" y="544"/>
                      </a:lnTo>
                      <a:lnTo>
                        <a:pt x="990" y="542"/>
                      </a:lnTo>
                      <a:lnTo>
                        <a:pt x="990" y="542"/>
                      </a:lnTo>
                      <a:lnTo>
                        <a:pt x="998" y="536"/>
                      </a:lnTo>
                      <a:lnTo>
                        <a:pt x="1004" y="530"/>
                      </a:lnTo>
                      <a:lnTo>
                        <a:pt x="1010" y="522"/>
                      </a:lnTo>
                      <a:lnTo>
                        <a:pt x="1014" y="512"/>
                      </a:lnTo>
                      <a:lnTo>
                        <a:pt x="1014" y="504"/>
                      </a:lnTo>
                      <a:lnTo>
                        <a:pt x="1014" y="494"/>
                      </a:lnTo>
                      <a:lnTo>
                        <a:pt x="1014" y="486"/>
                      </a:lnTo>
                      <a:lnTo>
                        <a:pt x="1010" y="476"/>
                      </a:lnTo>
                      <a:lnTo>
                        <a:pt x="1010" y="476"/>
                      </a:lnTo>
                      <a:lnTo>
                        <a:pt x="992" y="432"/>
                      </a:lnTo>
                      <a:lnTo>
                        <a:pt x="970" y="388"/>
                      </a:lnTo>
                      <a:lnTo>
                        <a:pt x="944" y="334"/>
                      </a:lnTo>
                      <a:lnTo>
                        <a:pt x="914" y="278"/>
                      </a:lnTo>
                      <a:lnTo>
                        <a:pt x="898" y="252"/>
                      </a:lnTo>
                      <a:lnTo>
                        <a:pt x="882" y="228"/>
                      </a:lnTo>
                      <a:lnTo>
                        <a:pt x="866" y="206"/>
                      </a:lnTo>
                      <a:lnTo>
                        <a:pt x="850" y="186"/>
                      </a:lnTo>
                      <a:lnTo>
                        <a:pt x="834" y="172"/>
                      </a:lnTo>
                      <a:lnTo>
                        <a:pt x="820" y="162"/>
                      </a:lnTo>
                      <a:lnTo>
                        <a:pt x="820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40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xmlns="" id="{65E8A87A-ECFB-41AC-B01C-6567C62C2AFB}"/>
                  </a:ext>
                </a:extLst>
              </p:cNvPr>
              <p:cNvSpPr/>
              <p:nvPr/>
            </p:nvSpPr>
            <p:spPr>
              <a:xfrm>
                <a:off x="4180149" y="5230468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rtlCol="0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 pitchFamily="2" charset="2"/>
                  <a:buChar char="ü"/>
                </a:pPr>
                <a:endParaRPr lang="ko-KR" altLang="en-US" sz="2000" spc="-7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9646">
                      <a:lumMod val="50000"/>
                    </a:srgb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xmlns="" id="{2D12D583-57E4-47B5-96FE-79FBBC089FB2}"/>
                  </a:ext>
                </a:extLst>
              </p:cNvPr>
              <p:cNvSpPr/>
              <p:nvPr/>
            </p:nvSpPr>
            <p:spPr>
              <a:xfrm>
                <a:off x="4624014" y="5288746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rtlCol="0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 pitchFamily="2" charset="2"/>
                  <a:buChar char="ü"/>
                </a:pPr>
                <a:endParaRPr lang="ko-KR" altLang="en-US" sz="2000" spc="-7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9646">
                      <a:lumMod val="50000"/>
                    </a:srgb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xmlns="" id="{D0C8745A-1C6A-4D5A-8DF3-A388658EA79A}"/>
                  </a:ext>
                </a:extLst>
              </p:cNvPr>
              <p:cNvSpPr/>
              <p:nvPr/>
            </p:nvSpPr>
            <p:spPr>
              <a:xfrm>
                <a:off x="5093639" y="5251445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rtlCol="0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 pitchFamily="2" charset="2"/>
                  <a:buChar char="ü"/>
                </a:pPr>
                <a:endParaRPr lang="ko-KR" altLang="en-US" sz="2000" spc="-7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9646">
                      <a:lumMod val="50000"/>
                    </a:srgb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xmlns="" id="{50241A3F-90A2-48AA-BDAB-1EDEF5A42D76}"/>
                  </a:ext>
                </a:extLst>
              </p:cNvPr>
              <p:cNvSpPr/>
              <p:nvPr/>
            </p:nvSpPr>
            <p:spPr>
              <a:xfrm>
                <a:off x="5598877" y="5250840"/>
                <a:ext cx="188132" cy="200065"/>
              </a:xfrm>
              <a:prstGeom prst="ellipse">
                <a:avLst/>
              </a:prstGeom>
              <a:grpFill/>
            </p:spPr>
            <p:txBody>
              <a:bodyPr wrap="none" rtlCol="0" anchor="t">
                <a:noAutofit/>
              </a:bodyPr>
              <a:lstStyle/>
              <a:p>
                <a:pPr marL="342900" indent="-342900" algn="just">
                  <a:buClr>
                    <a:prstClr val="black">
                      <a:lumMod val="50000"/>
                      <a:lumOff val="50000"/>
                    </a:prstClr>
                  </a:buClr>
                  <a:buSzPct val="80000"/>
                  <a:buFont typeface="Wingdings" pitchFamily="2" charset="2"/>
                  <a:buChar char="ü"/>
                </a:pPr>
                <a:endParaRPr lang="ko-KR" altLang="en-US" sz="2000" spc="-7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9646">
                      <a:lumMod val="50000"/>
                    </a:srgb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9DF17D02-3454-457A-AA22-736FB29D24A2}"/>
              </a:ext>
            </a:extLst>
          </p:cNvPr>
          <p:cNvSpPr/>
          <p:nvPr/>
        </p:nvSpPr>
        <p:spPr>
          <a:xfrm>
            <a:off x="-236220" y="1456088"/>
            <a:ext cx="3406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284913" algn="l"/>
              </a:tabLst>
              <a:defRPr lang="ko-KR" altLang="en-US"/>
            </a:pPr>
            <a:r>
              <a:rPr lang="ko-KR" altLang="en-US" sz="24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성</a:t>
            </a:r>
            <a:r>
              <a:rPr lang="ko-KR" altLang="en-US" sz="20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동구</a:t>
            </a:r>
            <a:r>
              <a:rPr lang="en-US" altLang="ko-KR" sz="20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ko-KR" altLang="en-US" sz="24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아</a:t>
            </a:r>
            <a:r>
              <a:rPr lang="ko-KR" altLang="en-US" sz="20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파트</a:t>
            </a:r>
            <a:r>
              <a:rPr lang="en-US" altLang="ko-KR" sz="20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ko-KR" altLang="en-US" sz="24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</a:t>
            </a:r>
            <a:r>
              <a:rPr lang="ko-KR" altLang="en-US" sz="2000" b="1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동체</a:t>
            </a:r>
            <a:endParaRPr lang="en-US" altLang="ko-KR" sz="2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C00000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pPr algn="ctr">
              <a:tabLst>
                <a:tab pos="6284913" algn="l"/>
              </a:tabLst>
              <a:defRPr lang="ko-KR" altLang="en-US"/>
            </a:pPr>
            <a:r>
              <a:rPr lang="ko-KR" altLang="en-US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활성화 단체 연합회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3A83A0F-CB79-4BE2-A11D-F93EF38A2560}"/>
              </a:ext>
            </a:extLst>
          </p:cNvPr>
          <p:cNvSpPr/>
          <p:nvPr/>
        </p:nvSpPr>
        <p:spPr>
          <a:xfrm>
            <a:off x="3092768" y="3134678"/>
            <a:ext cx="526732" cy="2047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28CB5306-B0D6-459E-A825-28BA3EF84D3A}"/>
              </a:ext>
            </a:extLst>
          </p:cNvPr>
          <p:cNvSpPr/>
          <p:nvPr/>
        </p:nvSpPr>
        <p:spPr>
          <a:xfrm>
            <a:off x="2724150" y="3087902"/>
            <a:ext cx="20859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defRPr lang="ko-KR" altLang="en-US"/>
            </a:pPr>
            <a:r>
              <a:rPr lang="ko-KR" altLang="en-US" sz="1400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연합회</a:t>
            </a:r>
            <a:r>
              <a:rPr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spc="-6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</a:t>
            </a:r>
            <a:r>
              <a:rPr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중심으로</a:t>
            </a:r>
            <a:r>
              <a:rPr lang="en-US" altLang="ko-KR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공동행사 </a:t>
            </a:r>
            <a:r>
              <a:rPr lang="en-US" altLang="ko-KR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기획 </a:t>
            </a:r>
            <a:r>
              <a:rPr lang="en-US" altLang="ko-KR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· </a:t>
            </a: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진행 </a:t>
            </a:r>
            <a:r>
              <a:rPr lang="en-US" altLang="ko-KR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· </a:t>
            </a:r>
            <a:r>
              <a:rPr lang="ko-KR" altLang="en-US" b="1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E297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평가</a:t>
            </a:r>
          </a:p>
        </p:txBody>
      </p:sp>
      <p:grpSp>
        <p:nvGrpSpPr>
          <p:cNvPr id="114" name="그래픽 68">
            <a:extLst>
              <a:ext uri="{FF2B5EF4-FFF2-40B4-BE49-F238E27FC236}">
                <a16:creationId xmlns:a16="http://schemas.microsoft.com/office/drawing/2014/main" xmlns="" id="{BC9D827D-8D8E-4A91-B196-9FB24D8A3621}"/>
              </a:ext>
            </a:extLst>
          </p:cNvPr>
          <p:cNvGrpSpPr/>
          <p:nvPr/>
        </p:nvGrpSpPr>
        <p:grpSpPr>
          <a:xfrm rot="17621620" flipV="1">
            <a:off x="2491753" y="2070582"/>
            <a:ext cx="586307" cy="1137486"/>
            <a:chOff x="4198143" y="2531268"/>
            <a:chExt cx="742950" cy="1790700"/>
          </a:xfrm>
        </p:grpSpPr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xmlns="" id="{E4ACEBA6-3893-466C-9DDE-210736CFE681}"/>
                </a:ext>
              </a:extLst>
            </p:cNvPr>
            <p:cNvSpPr/>
            <p:nvPr/>
          </p:nvSpPr>
          <p:spPr>
            <a:xfrm>
              <a:off x="4198143" y="2531268"/>
              <a:ext cx="666750" cy="1743075"/>
            </a:xfrm>
            <a:custGeom>
              <a:avLst/>
              <a:gdLst>
                <a:gd name="connsiteX0" fmla="*/ 21431 w 666750"/>
                <a:gd name="connsiteY0" fmla="*/ 21431 h 1743075"/>
                <a:gd name="connsiteX1" fmla="*/ 635794 w 666750"/>
                <a:gd name="connsiteY1" fmla="*/ 1050131 h 1743075"/>
                <a:gd name="connsiteX2" fmla="*/ 575786 w 666750"/>
                <a:gd name="connsiteY2" fmla="*/ 1226344 h 1743075"/>
                <a:gd name="connsiteX3" fmla="*/ 417671 w 666750"/>
                <a:gd name="connsiteY3" fmla="*/ 1199674 h 1743075"/>
                <a:gd name="connsiteX4" fmla="*/ 502444 w 666750"/>
                <a:gd name="connsiteY4" fmla="*/ 1095851 h 1743075"/>
                <a:gd name="connsiteX5" fmla="*/ 623411 w 666750"/>
                <a:gd name="connsiteY5" fmla="*/ 1176814 h 1743075"/>
                <a:gd name="connsiteX6" fmla="*/ 647224 w 666750"/>
                <a:gd name="connsiteY6" fmla="*/ 1327309 h 1743075"/>
                <a:gd name="connsiteX7" fmla="*/ 539591 w 666750"/>
                <a:gd name="connsiteY7" fmla="*/ 1729264 h 17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0" h="1743075">
                  <a:moveTo>
                    <a:pt x="21431" y="21431"/>
                  </a:moveTo>
                  <a:cubicBezTo>
                    <a:pt x="400526" y="208121"/>
                    <a:pt x="651034" y="628174"/>
                    <a:pt x="635794" y="1050131"/>
                  </a:cubicBezTo>
                  <a:cubicBezTo>
                    <a:pt x="633889" y="1113949"/>
                    <a:pt x="622459" y="1183481"/>
                    <a:pt x="575786" y="1226344"/>
                  </a:cubicBezTo>
                  <a:cubicBezTo>
                    <a:pt x="529114" y="1269206"/>
                    <a:pt x="435769" y="1261586"/>
                    <a:pt x="417671" y="1199674"/>
                  </a:cubicBezTo>
                  <a:cubicBezTo>
                    <a:pt x="403384" y="1150144"/>
                    <a:pt x="451009" y="1097756"/>
                    <a:pt x="502444" y="1095851"/>
                  </a:cubicBezTo>
                  <a:cubicBezTo>
                    <a:pt x="553879" y="1093946"/>
                    <a:pt x="600551" y="1131094"/>
                    <a:pt x="623411" y="1176814"/>
                  </a:cubicBezTo>
                  <a:cubicBezTo>
                    <a:pt x="646271" y="1222534"/>
                    <a:pt x="649129" y="1275874"/>
                    <a:pt x="647224" y="1327309"/>
                  </a:cubicBezTo>
                  <a:cubicBezTo>
                    <a:pt x="642461" y="1467326"/>
                    <a:pt x="605314" y="1606391"/>
                    <a:pt x="539591" y="1729264"/>
                  </a:cubicBezTo>
                </a:path>
              </a:pathLst>
            </a:custGeom>
            <a:noFill/>
            <a:ln w="28575" cap="rnd">
              <a:solidFill>
                <a:srgbClr val="C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xmlns="" id="{FB7A6988-B0BE-4420-A881-66C6238D5C3F}"/>
                </a:ext>
              </a:extLst>
            </p:cNvPr>
            <p:cNvSpPr/>
            <p:nvPr/>
          </p:nvSpPr>
          <p:spPr>
            <a:xfrm>
              <a:off x="4683918" y="4064793"/>
              <a:ext cx="257175" cy="257175"/>
            </a:xfrm>
            <a:custGeom>
              <a:avLst/>
              <a:gdLst>
                <a:gd name="connsiteX0" fmla="*/ 21431 w 257175"/>
                <a:gd name="connsiteY0" fmla="*/ 87154 h 257175"/>
                <a:gd name="connsiteX1" fmla="*/ 48101 w 257175"/>
                <a:gd name="connsiteY1" fmla="*/ 241459 h 257175"/>
                <a:gd name="connsiteX2" fmla="*/ 235744 w 257175"/>
                <a:gd name="connsiteY2" fmla="*/ 2143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257175">
                  <a:moveTo>
                    <a:pt x="21431" y="87154"/>
                  </a:moveTo>
                  <a:cubicBezTo>
                    <a:pt x="22384" y="139541"/>
                    <a:pt x="31909" y="191929"/>
                    <a:pt x="48101" y="241459"/>
                  </a:cubicBezTo>
                  <a:cubicBezTo>
                    <a:pt x="106204" y="143351"/>
                    <a:pt x="148114" y="93821"/>
                    <a:pt x="235744" y="21431"/>
                  </a:cubicBezTo>
                </a:path>
              </a:pathLst>
            </a:custGeom>
            <a:noFill/>
            <a:ln w="28575" cap="rnd">
              <a:solidFill>
                <a:srgbClr val="C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031D0077-1BE2-4A3F-8577-6C07251B3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22893"/>
            <a:ext cx="4951374" cy="3235106"/>
          </a:xfrm>
          <a:prstGeom prst="rect">
            <a:avLst/>
          </a:prstGeom>
        </p:spPr>
      </p:pic>
      <p:pic>
        <p:nvPicPr>
          <p:cNvPr id="176" name="그림 175">
            <a:extLst>
              <a:ext uri="{FF2B5EF4-FFF2-40B4-BE49-F238E27FC236}">
                <a16:creationId xmlns:a16="http://schemas.microsoft.com/office/drawing/2014/main" xmlns="" id="{83866B39-E48C-4630-94E5-CF6BD38FB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7" t="9284" r="23706" b="15295"/>
          <a:stretch/>
        </p:blipFill>
        <p:spPr>
          <a:xfrm>
            <a:off x="4951374" y="3614930"/>
            <a:ext cx="4954626" cy="3243070"/>
          </a:xfrm>
          <a:prstGeom prst="rect">
            <a:avLst/>
          </a:prstGeom>
        </p:spPr>
      </p:pic>
      <p:sp>
        <p:nvSpPr>
          <p:cNvPr id="185" name="직사각형 184">
            <a:extLst>
              <a:ext uri="{FF2B5EF4-FFF2-40B4-BE49-F238E27FC236}">
                <a16:creationId xmlns:a16="http://schemas.microsoft.com/office/drawing/2014/main" xmlns="" id="{94E76CCE-08A7-445C-B9E0-33DC4A521F7A}"/>
              </a:ext>
            </a:extLst>
          </p:cNvPr>
          <p:cNvSpPr/>
          <p:nvPr/>
        </p:nvSpPr>
        <p:spPr>
          <a:xfrm rot="5400000">
            <a:off x="3201275" y="144009"/>
            <a:ext cx="3501823" cy="99043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8300B58E-56CF-414A-BB25-54D452F62F02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xmlns="" id="{C50FF4A1-0E36-4E63-B193-9BEEA454A643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119" name="그룹 118">
                <a:extLst>
                  <a:ext uri="{FF2B5EF4-FFF2-40B4-BE49-F238E27FC236}">
                    <a16:creationId xmlns:a16="http://schemas.microsoft.com/office/drawing/2014/main" xmlns="" id="{7DBD9580-E7AC-494E-BE6D-504DAB7A50DD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xmlns="" id="{FFD15744-F6D4-4176-AB57-0D8FED10E4A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xmlns="" id="{2C434DBB-63D9-40FF-96B3-9BB5528A7F1E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xmlns="" id="{7E14886E-5BAE-4F51-A3C1-6020C756502B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2" name="직사각형 131">
                  <a:extLst>
                    <a:ext uri="{FF2B5EF4-FFF2-40B4-BE49-F238E27FC236}">
                      <a16:creationId xmlns:a16="http://schemas.microsoft.com/office/drawing/2014/main" xmlns="" id="{B167A0FB-1818-4CB6-ABBD-F27C339933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33" name="그룹 132">
                  <a:extLst>
                    <a:ext uri="{FF2B5EF4-FFF2-40B4-BE49-F238E27FC236}">
                      <a16:creationId xmlns:a16="http://schemas.microsoft.com/office/drawing/2014/main" xmlns="" id="{6E27E3C9-9A68-4DC1-8FDB-658D5D2330D6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36" name="직사각형 135">
                    <a:extLst>
                      <a:ext uri="{FF2B5EF4-FFF2-40B4-BE49-F238E27FC236}">
                        <a16:creationId xmlns:a16="http://schemas.microsoft.com/office/drawing/2014/main" xmlns="" id="{6BFDBBD4-9826-45B8-B938-4E0560EA82E8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37" name="직사각형 136">
                    <a:extLst>
                      <a:ext uri="{FF2B5EF4-FFF2-40B4-BE49-F238E27FC236}">
                        <a16:creationId xmlns:a16="http://schemas.microsoft.com/office/drawing/2014/main" xmlns="" id="{3963A8BE-AE41-4B70-AA9A-FC6AD939BEDD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38" name="직선 연결선 137">
                    <a:extLst>
                      <a:ext uri="{FF2B5EF4-FFF2-40B4-BE49-F238E27FC236}">
                        <a16:creationId xmlns:a16="http://schemas.microsoft.com/office/drawing/2014/main" xmlns="" id="{2F260D8D-72E7-4316-9005-D9DE30F36A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xmlns="" id="{5B4C6772-AE7E-4A02-82CF-8AC101A01C5F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5" name="직각 삼각형 134">
                  <a:extLst>
                    <a:ext uri="{FF2B5EF4-FFF2-40B4-BE49-F238E27FC236}">
                      <a16:creationId xmlns:a16="http://schemas.microsoft.com/office/drawing/2014/main" xmlns="" id="{81542FFF-C5CC-42AB-83D4-9D0718B5785F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20" name="그룹 119">
                <a:extLst>
                  <a:ext uri="{FF2B5EF4-FFF2-40B4-BE49-F238E27FC236}">
                    <a16:creationId xmlns:a16="http://schemas.microsoft.com/office/drawing/2014/main" xmlns="" id="{A3E872D0-EDAE-414F-99E9-3549A8768F43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121" name="Freeform 458">
                  <a:extLst>
                    <a:ext uri="{FF2B5EF4-FFF2-40B4-BE49-F238E27FC236}">
                      <a16:creationId xmlns:a16="http://schemas.microsoft.com/office/drawing/2014/main" xmlns="" id="{955F1F4C-8B58-4062-8012-6196A775E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2" name="Freeform 458">
                  <a:extLst>
                    <a:ext uri="{FF2B5EF4-FFF2-40B4-BE49-F238E27FC236}">
                      <a16:creationId xmlns:a16="http://schemas.microsoft.com/office/drawing/2014/main" xmlns="" id="{3CEC3F3A-E777-4BF3-971F-47054916F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3" name="직사각형 122">
                  <a:extLst>
                    <a:ext uri="{FF2B5EF4-FFF2-40B4-BE49-F238E27FC236}">
                      <a16:creationId xmlns:a16="http://schemas.microsoft.com/office/drawing/2014/main" xmlns="" id="{C4BF307A-8DBD-4AB3-AFD0-144C466EA4C3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xmlns="" id="{FC66C2AF-D8B6-40AD-8E0E-50903FA0BC73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125" name="Freeform 458">
                  <a:extLst>
                    <a:ext uri="{FF2B5EF4-FFF2-40B4-BE49-F238E27FC236}">
                      <a16:creationId xmlns:a16="http://schemas.microsoft.com/office/drawing/2014/main" xmlns="" id="{B31FAD87-B7FF-4A67-91BB-3EA7EDF75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xmlns="" id="{33A32F4D-35F2-4A47-ABFD-4FACF98720C6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127" name="Freeform 458">
                  <a:extLst>
                    <a:ext uri="{FF2B5EF4-FFF2-40B4-BE49-F238E27FC236}">
                      <a16:creationId xmlns:a16="http://schemas.microsoft.com/office/drawing/2014/main" xmlns="" id="{CF39B23D-7AD6-45DF-82B2-2B906B30D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xmlns="" id="{0A57927B-3936-4786-A8F7-0990DD441A1B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DEB743E8-9BA8-4AE0-BFA6-931A0CC2BB8B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성</a:t>
              </a:r>
              <a:r>
                <a:rPr lang="en-US" altLang="ko-KR" sz="2700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</a:t>
              </a:r>
              <a:r>
                <a:rPr lang="en-US" altLang="ko-KR" sz="2700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 연합회와 성동구가 한 마음이 되어 추진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E79D5A90-9E45-42A2-A9F5-AEE6A9F8CAB7}"/>
              </a:ext>
            </a:extLst>
          </p:cNvPr>
          <p:cNvGrpSpPr/>
          <p:nvPr/>
        </p:nvGrpSpPr>
        <p:grpSpPr>
          <a:xfrm>
            <a:off x="861757" y="1540490"/>
            <a:ext cx="8273118" cy="3740101"/>
            <a:chOff x="861757" y="1426190"/>
            <a:chExt cx="8273118" cy="3740101"/>
          </a:xfrm>
        </p:grpSpPr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xmlns="" id="{817A686D-3AB4-4896-A2B9-D59841FFCA2B}"/>
                </a:ext>
              </a:extLst>
            </p:cNvPr>
            <p:cNvGrpSpPr/>
            <p:nvPr/>
          </p:nvGrpSpPr>
          <p:grpSpPr>
            <a:xfrm>
              <a:off x="6753212" y="1426190"/>
              <a:ext cx="1918406" cy="563239"/>
              <a:chOff x="3560664" y="2305643"/>
              <a:chExt cx="5066423" cy="1487488"/>
            </a:xfrm>
            <a:solidFill>
              <a:schemeClr val="bg2">
                <a:lumMod val="90000"/>
              </a:schemeClr>
            </a:solidFill>
          </p:grpSpPr>
          <p:sp>
            <p:nvSpPr>
              <p:cNvPr id="166" name="Freeform 5">
                <a:extLst>
                  <a:ext uri="{FF2B5EF4-FFF2-40B4-BE49-F238E27FC236}">
                    <a16:creationId xmlns:a16="http://schemas.microsoft.com/office/drawing/2014/main" xmlns="" id="{8FA6E4DC-848B-403C-874B-CB0EA85D93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0576" y="2305643"/>
                <a:ext cx="644525" cy="1487488"/>
              </a:xfrm>
              <a:custGeom>
                <a:avLst/>
                <a:gdLst>
                  <a:gd name="T0" fmla="*/ 62 w 406"/>
                  <a:gd name="T1" fmla="*/ 62 h 937"/>
                  <a:gd name="T2" fmla="*/ 0 w 406"/>
                  <a:gd name="T3" fmla="*/ 312 h 937"/>
                  <a:gd name="T4" fmla="*/ 0 w 406"/>
                  <a:gd name="T5" fmla="*/ 625 h 937"/>
                  <a:gd name="T6" fmla="*/ 0 w 406"/>
                  <a:gd name="T7" fmla="*/ 937 h 937"/>
                  <a:gd name="T8" fmla="*/ 62 w 406"/>
                  <a:gd name="T9" fmla="*/ 906 h 937"/>
                  <a:gd name="T10" fmla="*/ 62 w 406"/>
                  <a:gd name="T11" fmla="*/ 906 h 937"/>
                  <a:gd name="T12" fmla="*/ 62 w 406"/>
                  <a:gd name="T13" fmla="*/ 656 h 937"/>
                  <a:gd name="T14" fmla="*/ 31 w 406"/>
                  <a:gd name="T15" fmla="*/ 500 h 937"/>
                  <a:gd name="T16" fmla="*/ 31 w 406"/>
                  <a:gd name="T17" fmla="*/ 469 h 937"/>
                  <a:gd name="T18" fmla="*/ 62 w 406"/>
                  <a:gd name="T19" fmla="*/ 312 h 937"/>
                  <a:gd name="T20" fmla="*/ 62 w 406"/>
                  <a:gd name="T21" fmla="*/ 312 h 937"/>
                  <a:gd name="T22" fmla="*/ 62 w 406"/>
                  <a:gd name="T23" fmla="*/ 94 h 937"/>
                  <a:gd name="T24" fmla="*/ 94 w 406"/>
                  <a:gd name="T25" fmla="*/ 781 h 937"/>
                  <a:gd name="T26" fmla="*/ 94 w 406"/>
                  <a:gd name="T27" fmla="*/ 750 h 937"/>
                  <a:gd name="T28" fmla="*/ 125 w 406"/>
                  <a:gd name="T29" fmla="*/ 625 h 937"/>
                  <a:gd name="T30" fmla="*/ 125 w 406"/>
                  <a:gd name="T31" fmla="*/ 625 h 937"/>
                  <a:gd name="T32" fmla="*/ 125 w 406"/>
                  <a:gd name="T33" fmla="*/ 344 h 937"/>
                  <a:gd name="T34" fmla="*/ 94 w 406"/>
                  <a:gd name="T35" fmla="*/ 219 h 937"/>
                  <a:gd name="T36" fmla="*/ 94 w 406"/>
                  <a:gd name="T37" fmla="*/ 187 h 937"/>
                  <a:gd name="T38" fmla="*/ 187 w 406"/>
                  <a:gd name="T39" fmla="*/ 906 h 937"/>
                  <a:gd name="T40" fmla="*/ 187 w 406"/>
                  <a:gd name="T41" fmla="*/ 906 h 937"/>
                  <a:gd name="T42" fmla="*/ 187 w 406"/>
                  <a:gd name="T43" fmla="*/ 656 h 937"/>
                  <a:gd name="T44" fmla="*/ 156 w 406"/>
                  <a:gd name="T45" fmla="*/ 500 h 937"/>
                  <a:gd name="T46" fmla="*/ 156 w 406"/>
                  <a:gd name="T47" fmla="*/ 469 h 937"/>
                  <a:gd name="T48" fmla="*/ 187 w 406"/>
                  <a:gd name="T49" fmla="*/ 312 h 937"/>
                  <a:gd name="T50" fmla="*/ 187 w 406"/>
                  <a:gd name="T51" fmla="*/ 312 h 937"/>
                  <a:gd name="T52" fmla="*/ 187 w 406"/>
                  <a:gd name="T53" fmla="*/ 94 h 937"/>
                  <a:gd name="T54" fmla="*/ 219 w 406"/>
                  <a:gd name="T55" fmla="*/ 781 h 937"/>
                  <a:gd name="T56" fmla="*/ 219 w 406"/>
                  <a:gd name="T57" fmla="*/ 750 h 937"/>
                  <a:gd name="T58" fmla="*/ 250 w 406"/>
                  <a:gd name="T59" fmla="*/ 625 h 937"/>
                  <a:gd name="T60" fmla="*/ 250 w 406"/>
                  <a:gd name="T61" fmla="*/ 625 h 937"/>
                  <a:gd name="T62" fmla="*/ 250 w 406"/>
                  <a:gd name="T63" fmla="*/ 344 h 937"/>
                  <a:gd name="T64" fmla="*/ 219 w 406"/>
                  <a:gd name="T65" fmla="*/ 219 h 937"/>
                  <a:gd name="T66" fmla="*/ 219 w 406"/>
                  <a:gd name="T67" fmla="*/ 187 h 937"/>
                  <a:gd name="T68" fmla="*/ 312 w 406"/>
                  <a:gd name="T69" fmla="*/ 906 h 937"/>
                  <a:gd name="T70" fmla="*/ 312 w 406"/>
                  <a:gd name="T71" fmla="*/ 906 h 937"/>
                  <a:gd name="T72" fmla="*/ 312 w 406"/>
                  <a:gd name="T73" fmla="*/ 656 h 937"/>
                  <a:gd name="T74" fmla="*/ 281 w 406"/>
                  <a:gd name="T75" fmla="*/ 500 h 937"/>
                  <a:gd name="T76" fmla="*/ 281 w 406"/>
                  <a:gd name="T77" fmla="*/ 469 h 937"/>
                  <a:gd name="T78" fmla="*/ 312 w 406"/>
                  <a:gd name="T79" fmla="*/ 312 h 937"/>
                  <a:gd name="T80" fmla="*/ 312 w 406"/>
                  <a:gd name="T81" fmla="*/ 312 h 937"/>
                  <a:gd name="T82" fmla="*/ 312 w 406"/>
                  <a:gd name="T83" fmla="*/ 94 h 937"/>
                  <a:gd name="T84" fmla="*/ 343 w 406"/>
                  <a:gd name="T85" fmla="*/ 781 h 937"/>
                  <a:gd name="T86" fmla="*/ 343 w 406"/>
                  <a:gd name="T87" fmla="*/ 750 h 937"/>
                  <a:gd name="T88" fmla="*/ 375 w 406"/>
                  <a:gd name="T89" fmla="*/ 625 h 937"/>
                  <a:gd name="T90" fmla="*/ 375 w 406"/>
                  <a:gd name="T91" fmla="*/ 625 h 937"/>
                  <a:gd name="T92" fmla="*/ 375 w 406"/>
                  <a:gd name="T93" fmla="*/ 344 h 937"/>
                  <a:gd name="T94" fmla="*/ 343 w 406"/>
                  <a:gd name="T95" fmla="*/ 219 h 937"/>
                  <a:gd name="T96" fmla="*/ 343 w 406"/>
                  <a:gd name="T97" fmla="*/ 187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6" h="937">
                    <a:moveTo>
                      <a:pt x="343" y="62"/>
                    </a:moveTo>
                    <a:lnTo>
                      <a:pt x="343" y="0"/>
                    </a:lnTo>
                    <a:lnTo>
                      <a:pt x="62" y="0"/>
                    </a:lnTo>
                    <a:lnTo>
                      <a:pt x="62" y="62"/>
                    </a:lnTo>
                    <a:lnTo>
                      <a:pt x="0" y="62"/>
                    </a:lnTo>
                    <a:lnTo>
                      <a:pt x="0" y="187"/>
                    </a:lnTo>
                    <a:lnTo>
                      <a:pt x="0" y="219"/>
                    </a:lnTo>
                    <a:lnTo>
                      <a:pt x="0" y="312"/>
                    </a:lnTo>
                    <a:lnTo>
                      <a:pt x="0" y="344"/>
                    </a:lnTo>
                    <a:lnTo>
                      <a:pt x="0" y="469"/>
                    </a:lnTo>
                    <a:lnTo>
                      <a:pt x="0" y="500"/>
                    </a:lnTo>
                    <a:lnTo>
                      <a:pt x="0" y="625"/>
                    </a:lnTo>
                    <a:lnTo>
                      <a:pt x="0" y="656"/>
                    </a:lnTo>
                    <a:lnTo>
                      <a:pt x="0" y="750"/>
                    </a:lnTo>
                    <a:lnTo>
                      <a:pt x="0" y="781"/>
                    </a:lnTo>
                    <a:lnTo>
                      <a:pt x="0" y="937"/>
                    </a:lnTo>
                    <a:lnTo>
                      <a:pt x="406" y="937"/>
                    </a:lnTo>
                    <a:lnTo>
                      <a:pt x="406" y="62"/>
                    </a:lnTo>
                    <a:lnTo>
                      <a:pt x="343" y="62"/>
                    </a:lnTo>
                    <a:close/>
                    <a:moveTo>
                      <a:pt x="62" y="906"/>
                    </a:moveTo>
                    <a:lnTo>
                      <a:pt x="31" y="906"/>
                    </a:lnTo>
                    <a:lnTo>
                      <a:pt x="31" y="781"/>
                    </a:lnTo>
                    <a:lnTo>
                      <a:pt x="62" y="781"/>
                    </a:lnTo>
                    <a:lnTo>
                      <a:pt x="62" y="906"/>
                    </a:lnTo>
                    <a:close/>
                    <a:moveTo>
                      <a:pt x="62" y="750"/>
                    </a:moveTo>
                    <a:lnTo>
                      <a:pt x="31" y="750"/>
                    </a:lnTo>
                    <a:lnTo>
                      <a:pt x="31" y="656"/>
                    </a:lnTo>
                    <a:lnTo>
                      <a:pt x="62" y="656"/>
                    </a:lnTo>
                    <a:lnTo>
                      <a:pt x="62" y="750"/>
                    </a:lnTo>
                    <a:close/>
                    <a:moveTo>
                      <a:pt x="62" y="625"/>
                    </a:moveTo>
                    <a:lnTo>
                      <a:pt x="31" y="625"/>
                    </a:lnTo>
                    <a:lnTo>
                      <a:pt x="31" y="500"/>
                    </a:lnTo>
                    <a:lnTo>
                      <a:pt x="62" y="500"/>
                    </a:lnTo>
                    <a:lnTo>
                      <a:pt x="62" y="625"/>
                    </a:lnTo>
                    <a:close/>
                    <a:moveTo>
                      <a:pt x="62" y="469"/>
                    </a:moveTo>
                    <a:lnTo>
                      <a:pt x="31" y="469"/>
                    </a:lnTo>
                    <a:lnTo>
                      <a:pt x="31" y="344"/>
                    </a:lnTo>
                    <a:lnTo>
                      <a:pt x="62" y="344"/>
                    </a:lnTo>
                    <a:lnTo>
                      <a:pt x="62" y="469"/>
                    </a:lnTo>
                    <a:close/>
                    <a:moveTo>
                      <a:pt x="62" y="312"/>
                    </a:moveTo>
                    <a:lnTo>
                      <a:pt x="31" y="312"/>
                    </a:lnTo>
                    <a:lnTo>
                      <a:pt x="31" y="219"/>
                    </a:lnTo>
                    <a:lnTo>
                      <a:pt x="62" y="219"/>
                    </a:lnTo>
                    <a:lnTo>
                      <a:pt x="62" y="312"/>
                    </a:lnTo>
                    <a:close/>
                    <a:moveTo>
                      <a:pt x="62" y="187"/>
                    </a:moveTo>
                    <a:lnTo>
                      <a:pt x="31" y="187"/>
                    </a:lnTo>
                    <a:lnTo>
                      <a:pt x="31" y="94"/>
                    </a:lnTo>
                    <a:lnTo>
                      <a:pt x="62" y="94"/>
                    </a:lnTo>
                    <a:lnTo>
                      <a:pt x="62" y="187"/>
                    </a:lnTo>
                    <a:close/>
                    <a:moveTo>
                      <a:pt x="125" y="906"/>
                    </a:moveTo>
                    <a:lnTo>
                      <a:pt x="94" y="906"/>
                    </a:lnTo>
                    <a:lnTo>
                      <a:pt x="94" y="781"/>
                    </a:lnTo>
                    <a:lnTo>
                      <a:pt x="125" y="781"/>
                    </a:lnTo>
                    <a:lnTo>
                      <a:pt x="125" y="906"/>
                    </a:lnTo>
                    <a:close/>
                    <a:moveTo>
                      <a:pt x="125" y="750"/>
                    </a:moveTo>
                    <a:lnTo>
                      <a:pt x="94" y="750"/>
                    </a:lnTo>
                    <a:lnTo>
                      <a:pt x="94" y="656"/>
                    </a:lnTo>
                    <a:lnTo>
                      <a:pt x="125" y="656"/>
                    </a:lnTo>
                    <a:lnTo>
                      <a:pt x="125" y="750"/>
                    </a:lnTo>
                    <a:close/>
                    <a:moveTo>
                      <a:pt x="125" y="625"/>
                    </a:moveTo>
                    <a:lnTo>
                      <a:pt x="94" y="625"/>
                    </a:lnTo>
                    <a:lnTo>
                      <a:pt x="94" y="500"/>
                    </a:lnTo>
                    <a:lnTo>
                      <a:pt x="125" y="500"/>
                    </a:lnTo>
                    <a:lnTo>
                      <a:pt x="125" y="625"/>
                    </a:lnTo>
                    <a:close/>
                    <a:moveTo>
                      <a:pt x="125" y="469"/>
                    </a:moveTo>
                    <a:lnTo>
                      <a:pt x="94" y="469"/>
                    </a:lnTo>
                    <a:lnTo>
                      <a:pt x="94" y="344"/>
                    </a:lnTo>
                    <a:lnTo>
                      <a:pt x="125" y="344"/>
                    </a:lnTo>
                    <a:lnTo>
                      <a:pt x="125" y="469"/>
                    </a:lnTo>
                    <a:close/>
                    <a:moveTo>
                      <a:pt x="125" y="312"/>
                    </a:moveTo>
                    <a:lnTo>
                      <a:pt x="94" y="312"/>
                    </a:lnTo>
                    <a:lnTo>
                      <a:pt x="94" y="219"/>
                    </a:lnTo>
                    <a:lnTo>
                      <a:pt x="125" y="219"/>
                    </a:lnTo>
                    <a:lnTo>
                      <a:pt x="125" y="312"/>
                    </a:lnTo>
                    <a:close/>
                    <a:moveTo>
                      <a:pt x="125" y="187"/>
                    </a:moveTo>
                    <a:lnTo>
                      <a:pt x="94" y="187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25" y="187"/>
                    </a:lnTo>
                    <a:close/>
                    <a:moveTo>
                      <a:pt x="187" y="906"/>
                    </a:moveTo>
                    <a:lnTo>
                      <a:pt x="156" y="906"/>
                    </a:lnTo>
                    <a:lnTo>
                      <a:pt x="156" y="781"/>
                    </a:lnTo>
                    <a:lnTo>
                      <a:pt x="187" y="781"/>
                    </a:lnTo>
                    <a:lnTo>
                      <a:pt x="187" y="906"/>
                    </a:lnTo>
                    <a:close/>
                    <a:moveTo>
                      <a:pt x="187" y="750"/>
                    </a:moveTo>
                    <a:lnTo>
                      <a:pt x="156" y="750"/>
                    </a:lnTo>
                    <a:lnTo>
                      <a:pt x="156" y="656"/>
                    </a:lnTo>
                    <a:lnTo>
                      <a:pt x="187" y="656"/>
                    </a:lnTo>
                    <a:lnTo>
                      <a:pt x="187" y="750"/>
                    </a:lnTo>
                    <a:close/>
                    <a:moveTo>
                      <a:pt x="187" y="625"/>
                    </a:moveTo>
                    <a:lnTo>
                      <a:pt x="156" y="625"/>
                    </a:lnTo>
                    <a:lnTo>
                      <a:pt x="156" y="500"/>
                    </a:lnTo>
                    <a:lnTo>
                      <a:pt x="187" y="500"/>
                    </a:lnTo>
                    <a:lnTo>
                      <a:pt x="187" y="625"/>
                    </a:lnTo>
                    <a:close/>
                    <a:moveTo>
                      <a:pt x="187" y="469"/>
                    </a:moveTo>
                    <a:lnTo>
                      <a:pt x="156" y="469"/>
                    </a:lnTo>
                    <a:lnTo>
                      <a:pt x="156" y="344"/>
                    </a:lnTo>
                    <a:lnTo>
                      <a:pt x="187" y="344"/>
                    </a:lnTo>
                    <a:lnTo>
                      <a:pt x="187" y="469"/>
                    </a:lnTo>
                    <a:close/>
                    <a:moveTo>
                      <a:pt x="187" y="312"/>
                    </a:moveTo>
                    <a:lnTo>
                      <a:pt x="156" y="312"/>
                    </a:lnTo>
                    <a:lnTo>
                      <a:pt x="156" y="219"/>
                    </a:lnTo>
                    <a:lnTo>
                      <a:pt x="187" y="219"/>
                    </a:lnTo>
                    <a:lnTo>
                      <a:pt x="187" y="312"/>
                    </a:lnTo>
                    <a:close/>
                    <a:moveTo>
                      <a:pt x="187" y="187"/>
                    </a:moveTo>
                    <a:lnTo>
                      <a:pt x="156" y="187"/>
                    </a:lnTo>
                    <a:lnTo>
                      <a:pt x="156" y="94"/>
                    </a:lnTo>
                    <a:lnTo>
                      <a:pt x="187" y="94"/>
                    </a:lnTo>
                    <a:lnTo>
                      <a:pt x="187" y="187"/>
                    </a:lnTo>
                    <a:close/>
                    <a:moveTo>
                      <a:pt x="250" y="906"/>
                    </a:moveTo>
                    <a:lnTo>
                      <a:pt x="219" y="906"/>
                    </a:lnTo>
                    <a:lnTo>
                      <a:pt x="219" y="781"/>
                    </a:lnTo>
                    <a:lnTo>
                      <a:pt x="250" y="781"/>
                    </a:lnTo>
                    <a:lnTo>
                      <a:pt x="250" y="906"/>
                    </a:lnTo>
                    <a:close/>
                    <a:moveTo>
                      <a:pt x="250" y="750"/>
                    </a:moveTo>
                    <a:lnTo>
                      <a:pt x="219" y="750"/>
                    </a:lnTo>
                    <a:lnTo>
                      <a:pt x="219" y="656"/>
                    </a:lnTo>
                    <a:lnTo>
                      <a:pt x="250" y="656"/>
                    </a:lnTo>
                    <a:lnTo>
                      <a:pt x="250" y="750"/>
                    </a:lnTo>
                    <a:close/>
                    <a:moveTo>
                      <a:pt x="250" y="625"/>
                    </a:moveTo>
                    <a:lnTo>
                      <a:pt x="219" y="625"/>
                    </a:lnTo>
                    <a:lnTo>
                      <a:pt x="219" y="500"/>
                    </a:lnTo>
                    <a:lnTo>
                      <a:pt x="250" y="500"/>
                    </a:lnTo>
                    <a:lnTo>
                      <a:pt x="250" y="625"/>
                    </a:lnTo>
                    <a:close/>
                    <a:moveTo>
                      <a:pt x="250" y="469"/>
                    </a:moveTo>
                    <a:lnTo>
                      <a:pt x="219" y="469"/>
                    </a:lnTo>
                    <a:lnTo>
                      <a:pt x="219" y="344"/>
                    </a:lnTo>
                    <a:lnTo>
                      <a:pt x="250" y="344"/>
                    </a:lnTo>
                    <a:lnTo>
                      <a:pt x="250" y="469"/>
                    </a:lnTo>
                    <a:close/>
                    <a:moveTo>
                      <a:pt x="250" y="312"/>
                    </a:moveTo>
                    <a:lnTo>
                      <a:pt x="219" y="312"/>
                    </a:lnTo>
                    <a:lnTo>
                      <a:pt x="219" y="219"/>
                    </a:lnTo>
                    <a:lnTo>
                      <a:pt x="250" y="219"/>
                    </a:lnTo>
                    <a:lnTo>
                      <a:pt x="250" y="312"/>
                    </a:lnTo>
                    <a:close/>
                    <a:moveTo>
                      <a:pt x="250" y="187"/>
                    </a:moveTo>
                    <a:lnTo>
                      <a:pt x="219" y="187"/>
                    </a:lnTo>
                    <a:lnTo>
                      <a:pt x="219" y="94"/>
                    </a:lnTo>
                    <a:lnTo>
                      <a:pt x="250" y="94"/>
                    </a:lnTo>
                    <a:lnTo>
                      <a:pt x="250" y="187"/>
                    </a:lnTo>
                    <a:close/>
                    <a:moveTo>
                      <a:pt x="312" y="906"/>
                    </a:moveTo>
                    <a:lnTo>
                      <a:pt x="281" y="906"/>
                    </a:lnTo>
                    <a:lnTo>
                      <a:pt x="281" y="781"/>
                    </a:lnTo>
                    <a:lnTo>
                      <a:pt x="312" y="781"/>
                    </a:lnTo>
                    <a:lnTo>
                      <a:pt x="312" y="906"/>
                    </a:lnTo>
                    <a:close/>
                    <a:moveTo>
                      <a:pt x="312" y="750"/>
                    </a:moveTo>
                    <a:lnTo>
                      <a:pt x="281" y="750"/>
                    </a:lnTo>
                    <a:lnTo>
                      <a:pt x="281" y="656"/>
                    </a:lnTo>
                    <a:lnTo>
                      <a:pt x="312" y="656"/>
                    </a:lnTo>
                    <a:lnTo>
                      <a:pt x="312" y="750"/>
                    </a:lnTo>
                    <a:close/>
                    <a:moveTo>
                      <a:pt x="312" y="625"/>
                    </a:moveTo>
                    <a:lnTo>
                      <a:pt x="281" y="625"/>
                    </a:lnTo>
                    <a:lnTo>
                      <a:pt x="281" y="500"/>
                    </a:lnTo>
                    <a:lnTo>
                      <a:pt x="312" y="500"/>
                    </a:lnTo>
                    <a:lnTo>
                      <a:pt x="312" y="625"/>
                    </a:lnTo>
                    <a:close/>
                    <a:moveTo>
                      <a:pt x="312" y="469"/>
                    </a:moveTo>
                    <a:lnTo>
                      <a:pt x="281" y="469"/>
                    </a:lnTo>
                    <a:lnTo>
                      <a:pt x="281" y="344"/>
                    </a:lnTo>
                    <a:lnTo>
                      <a:pt x="312" y="344"/>
                    </a:lnTo>
                    <a:lnTo>
                      <a:pt x="312" y="469"/>
                    </a:lnTo>
                    <a:close/>
                    <a:moveTo>
                      <a:pt x="312" y="312"/>
                    </a:moveTo>
                    <a:lnTo>
                      <a:pt x="281" y="312"/>
                    </a:lnTo>
                    <a:lnTo>
                      <a:pt x="281" y="219"/>
                    </a:lnTo>
                    <a:lnTo>
                      <a:pt x="312" y="219"/>
                    </a:lnTo>
                    <a:lnTo>
                      <a:pt x="312" y="312"/>
                    </a:lnTo>
                    <a:close/>
                    <a:moveTo>
                      <a:pt x="312" y="187"/>
                    </a:moveTo>
                    <a:lnTo>
                      <a:pt x="281" y="187"/>
                    </a:lnTo>
                    <a:lnTo>
                      <a:pt x="281" y="94"/>
                    </a:lnTo>
                    <a:lnTo>
                      <a:pt x="312" y="94"/>
                    </a:lnTo>
                    <a:lnTo>
                      <a:pt x="312" y="187"/>
                    </a:lnTo>
                    <a:close/>
                    <a:moveTo>
                      <a:pt x="375" y="906"/>
                    </a:moveTo>
                    <a:lnTo>
                      <a:pt x="343" y="906"/>
                    </a:lnTo>
                    <a:lnTo>
                      <a:pt x="343" y="781"/>
                    </a:lnTo>
                    <a:lnTo>
                      <a:pt x="375" y="781"/>
                    </a:lnTo>
                    <a:lnTo>
                      <a:pt x="375" y="906"/>
                    </a:lnTo>
                    <a:close/>
                    <a:moveTo>
                      <a:pt x="375" y="750"/>
                    </a:moveTo>
                    <a:lnTo>
                      <a:pt x="343" y="750"/>
                    </a:lnTo>
                    <a:lnTo>
                      <a:pt x="343" y="656"/>
                    </a:lnTo>
                    <a:lnTo>
                      <a:pt x="375" y="656"/>
                    </a:lnTo>
                    <a:lnTo>
                      <a:pt x="375" y="750"/>
                    </a:lnTo>
                    <a:close/>
                    <a:moveTo>
                      <a:pt x="375" y="625"/>
                    </a:moveTo>
                    <a:lnTo>
                      <a:pt x="343" y="625"/>
                    </a:lnTo>
                    <a:lnTo>
                      <a:pt x="343" y="500"/>
                    </a:lnTo>
                    <a:lnTo>
                      <a:pt x="375" y="500"/>
                    </a:lnTo>
                    <a:lnTo>
                      <a:pt x="375" y="625"/>
                    </a:lnTo>
                    <a:close/>
                    <a:moveTo>
                      <a:pt x="375" y="469"/>
                    </a:moveTo>
                    <a:lnTo>
                      <a:pt x="343" y="469"/>
                    </a:lnTo>
                    <a:lnTo>
                      <a:pt x="343" y="344"/>
                    </a:lnTo>
                    <a:lnTo>
                      <a:pt x="375" y="344"/>
                    </a:lnTo>
                    <a:lnTo>
                      <a:pt x="375" y="469"/>
                    </a:lnTo>
                    <a:close/>
                    <a:moveTo>
                      <a:pt x="375" y="312"/>
                    </a:moveTo>
                    <a:lnTo>
                      <a:pt x="343" y="312"/>
                    </a:lnTo>
                    <a:lnTo>
                      <a:pt x="343" y="219"/>
                    </a:lnTo>
                    <a:lnTo>
                      <a:pt x="375" y="219"/>
                    </a:lnTo>
                    <a:lnTo>
                      <a:pt x="375" y="312"/>
                    </a:lnTo>
                    <a:close/>
                    <a:moveTo>
                      <a:pt x="375" y="187"/>
                    </a:moveTo>
                    <a:lnTo>
                      <a:pt x="343" y="187"/>
                    </a:lnTo>
                    <a:lnTo>
                      <a:pt x="343" y="94"/>
                    </a:lnTo>
                    <a:lnTo>
                      <a:pt x="375" y="94"/>
                    </a:lnTo>
                    <a:lnTo>
                      <a:pt x="375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7" name="Freeform 6">
                <a:extLst>
                  <a:ext uri="{FF2B5EF4-FFF2-40B4-BE49-F238E27FC236}">
                    <a16:creationId xmlns:a16="http://schemas.microsoft.com/office/drawing/2014/main" xmlns="" id="{92D38121-F331-4070-A2FC-B229851D9D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1188" y="2454868"/>
                <a:ext cx="396875" cy="1338263"/>
              </a:xfrm>
              <a:custGeom>
                <a:avLst/>
                <a:gdLst>
                  <a:gd name="T0" fmla="*/ 0 w 250"/>
                  <a:gd name="T1" fmla="*/ 0 h 843"/>
                  <a:gd name="T2" fmla="*/ 0 w 250"/>
                  <a:gd name="T3" fmla="*/ 843 h 843"/>
                  <a:gd name="T4" fmla="*/ 250 w 250"/>
                  <a:gd name="T5" fmla="*/ 843 h 843"/>
                  <a:gd name="T6" fmla="*/ 250 w 250"/>
                  <a:gd name="T7" fmla="*/ 0 h 843"/>
                  <a:gd name="T8" fmla="*/ 0 w 250"/>
                  <a:gd name="T9" fmla="*/ 0 h 843"/>
                  <a:gd name="T10" fmla="*/ 219 w 250"/>
                  <a:gd name="T11" fmla="*/ 749 h 843"/>
                  <a:gd name="T12" fmla="*/ 31 w 250"/>
                  <a:gd name="T13" fmla="*/ 749 h 843"/>
                  <a:gd name="T14" fmla="*/ 31 w 250"/>
                  <a:gd name="T15" fmla="*/ 656 h 843"/>
                  <a:gd name="T16" fmla="*/ 219 w 250"/>
                  <a:gd name="T17" fmla="*/ 656 h 843"/>
                  <a:gd name="T18" fmla="*/ 219 w 250"/>
                  <a:gd name="T19" fmla="*/ 749 h 843"/>
                  <a:gd name="T20" fmla="*/ 219 w 250"/>
                  <a:gd name="T21" fmla="*/ 624 h 843"/>
                  <a:gd name="T22" fmla="*/ 31 w 250"/>
                  <a:gd name="T23" fmla="*/ 624 h 843"/>
                  <a:gd name="T24" fmla="*/ 31 w 250"/>
                  <a:gd name="T25" fmla="*/ 531 h 843"/>
                  <a:gd name="T26" fmla="*/ 219 w 250"/>
                  <a:gd name="T27" fmla="*/ 531 h 843"/>
                  <a:gd name="T28" fmla="*/ 219 w 250"/>
                  <a:gd name="T29" fmla="*/ 624 h 843"/>
                  <a:gd name="T30" fmla="*/ 219 w 250"/>
                  <a:gd name="T31" fmla="*/ 499 h 843"/>
                  <a:gd name="T32" fmla="*/ 31 w 250"/>
                  <a:gd name="T33" fmla="*/ 499 h 843"/>
                  <a:gd name="T34" fmla="*/ 31 w 250"/>
                  <a:gd name="T35" fmla="*/ 406 h 843"/>
                  <a:gd name="T36" fmla="*/ 219 w 250"/>
                  <a:gd name="T37" fmla="*/ 406 h 843"/>
                  <a:gd name="T38" fmla="*/ 219 w 250"/>
                  <a:gd name="T39" fmla="*/ 499 h 843"/>
                  <a:gd name="T40" fmla="*/ 219 w 250"/>
                  <a:gd name="T41" fmla="*/ 375 h 843"/>
                  <a:gd name="T42" fmla="*/ 31 w 250"/>
                  <a:gd name="T43" fmla="*/ 375 h 843"/>
                  <a:gd name="T44" fmla="*/ 31 w 250"/>
                  <a:gd name="T45" fmla="*/ 281 h 843"/>
                  <a:gd name="T46" fmla="*/ 219 w 250"/>
                  <a:gd name="T47" fmla="*/ 281 h 843"/>
                  <a:gd name="T48" fmla="*/ 219 w 250"/>
                  <a:gd name="T49" fmla="*/ 375 h 843"/>
                  <a:gd name="T50" fmla="*/ 219 w 250"/>
                  <a:gd name="T51" fmla="*/ 250 h 843"/>
                  <a:gd name="T52" fmla="*/ 31 w 250"/>
                  <a:gd name="T53" fmla="*/ 250 h 843"/>
                  <a:gd name="T54" fmla="*/ 31 w 250"/>
                  <a:gd name="T55" fmla="*/ 156 h 843"/>
                  <a:gd name="T56" fmla="*/ 219 w 250"/>
                  <a:gd name="T57" fmla="*/ 156 h 843"/>
                  <a:gd name="T58" fmla="*/ 219 w 250"/>
                  <a:gd name="T59" fmla="*/ 250 h 843"/>
                  <a:gd name="T60" fmla="*/ 219 w 250"/>
                  <a:gd name="T61" fmla="*/ 125 h 843"/>
                  <a:gd name="T62" fmla="*/ 31 w 250"/>
                  <a:gd name="T63" fmla="*/ 125 h 843"/>
                  <a:gd name="T64" fmla="*/ 31 w 250"/>
                  <a:gd name="T65" fmla="*/ 31 h 843"/>
                  <a:gd name="T66" fmla="*/ 219 w 250"/>
                  <a:gd name="T67" fmla="*/ 31 h 843"/>
                  <a:gd name="T68" fmla="*/ 219 w 250"/>
                  <a:gd name="T69" fmla="*/ 125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0" h="843">
                    <a:moveTo>
                      <a:pt x="0" y="0"/>
                    </a:moveTo>
                    <a:lnTo>
                      <a:pt x="0" y="843"/>
                    </a:lnTo>
                    <a:lnTo>
                      <a:pt x="250" y="843"/>
                    </a:lnTo>
                    <a:lnTo>
                      <a:pt x="250" y="0"/>
                    </a:lnTo>
                    <a:lnTo>
                      <a:pt x="0" y="0"/>
                    </a:lnTo>
                    <a:close/>
                    <a:moveTo>
                      <a:pt x="219" y="749"/>
                    </a:moveTo>
                    <a:lnTo>
                      <a:pt x="31" y="749"/>
                    </a:lnTo>
                    <a:lnTo>
                      <a:pt x="31" y="656"/>
                    </a:lnTo>
                    <a:lnTo>
                      <a:pt x="219" y="656"/>
                    </a:lnTo>
                    <a:lnTo>
                      <a:pt x="219" y="749"/>
                    </a:lnTo>
                    <a:close/>
                    <a:moveTo>
                      <a:pt x="219" y="624"/>
                    </a:moveTo>
                    <a:lnTo>
                      <a:pt x="31" y="624"/>
                    </a:lnTo>
                    <a:lnTo>
                      <a:pt x="31" y="531"/>
                    </a:lnTo>
                    <a:lnTo>
                      <a:pt x="219" y="531"/>
                    </a:lnTo>
                    <a:lnTo>
                      <a:pt x="219" y="624"/>
                    </a:lnTo>
                    <a:close/>
                    <a:moveTo>
                      <a:pt x="219" y="499"/>
                    </a:moveTo>
                    <a:lnTo>
                      <a:pt x="31" y="499"/>
                    </a:lnTo>
                    <a:lnTo>
                      <a:pt x="31" y="406"/>
                    </a:lnTo>
                    <a:lnTo>
                      <a:pt x="219" y="406"/>
                    </a:lnTo>
                    <a:lnTo>
                      <a:pt x="219" y="499"/>
                    </a:lnTo>
                    <a:close/>
                    <a:moveTo>
                      <a:pt x="219" y="375"/>
                    </a:moveTo>
                    <a:lnTo>
                      <a:pt x="31" y="375"/>
                    </a:lnTo>
                    <a:lnTo>
                      <a:pt x="31" y="281"/>
                    </a:lnTo>
                    <a:lnTo>
                      <a:pt x="219" y="281"/>
                    </a:lnTo>
                    <a:lnTo>
                      <a:pt x="219" y="375"/>
                    </a:lnTo>
                    <a:close/>
                    <a:moveTo>
                      <a:pt x="219" y="250"/>
                    </a:moveTo>
                    <a:lnTo>
                      <a:pt x="31" y="250"/>
                    </a:lnTo>
                    <a:lnTo>
                      <a:pt x="31" y="156"/>
                    </a:lnTo>
                    <a:lnTo>
                      <a:pt x="219" y="156"/>
                    </a:lnTo>
                    <a:lnTo>
                      <a:pt x="219" y="250"/>
                    </a:lnTo>
                    <a:close/>
                    <a:moveTo>
                      <a:pt x="219" y="125"/>
                    </a:moveTo>
                    <a:lnTo>
                      <a:pt x="31" y="125"/>
                    </a:lnTo>
                    <a:lnTo>
                      <a:pt x="31" y="31"/>
                    </a:lnTo>
                    <a:lnTo>
                      <a:pt x="219" y="31"/>
                    </a:lnTo>
                    <a:lnTo>
                      <a:pt x="219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8" name="Freeform 7">
                <a:extLst>
                  <a:ext uri="{FF2B5EF4-FFF2-40B4-BE49-F238E27FC236}">
                    <a16:creationId xmlns:a16="http://schemas.microsoft.com/office/drawing/2014/main" xmlns="" id="{7987D337-5361-49E2-8117-2C2A524D7A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4313" y="2999381"/>
                <a:ext cx="347662" cy="793750"/>
              </a:xfrm>
              <a:custGeom>
                <a:avLst/>
                <a:gdLst>
                  <a:gd name="T0" fmla="*/ 125 w 219"/>
                  <a:gd name="T1" fmla="*/ 125 h 500"/>
                  <a:gd name="T2" fmla="*/ 125 w 219"/>
                  <a:gd name="T3" fmla="*/ 63 h 500"/>
                  <a:gd name="T4" fmla="*/ 94 w 219"/>
                  <a:gd name="T5" fmla="*/ 63 h 500"/>
                  <a:gd name="T6" fmla="*/ 94 w 219"/>
                  <a:gd name="T7" fmla="*/ 125 h 500"/>
                  <a:gd name="T8" fmla="*/ 63 w 219"/>
                  <a:gd name="T9" fmla="*/ 125 h 500"/>
                  <a:gd name="T10" fmla="*/ 63 w 219"/>
                  <a:gd name="T11" fmla="*/ 0 h 500"/>
                  <a:gd name="T12" fmla="*/ 31 w 219"/>
                  <a:gd name="T13" fmla="*/ 0 h 500"/>
                  <a:gd name="T14" fmla="*/ 31 w 219"/>
                  <a:gd name="T15" fmla="*/ 125 h 500"/>
                  <a:gd name="T16" fmla="*/ 0 w 219"/>
                  <a:gd name="T17" fmla="*/ 125 h 500"/>
                  <a:gd name="T18" fmla="*/ 0 w 219"/>
                  <a:gd name="T19" fmla="*/ 500 h 500"/>
                  <a:gd name="T20" fmla="*/ 219 w 219"/>
                  <a:gd name="T21" fmla="*/ 500 h 500"/>
                  <a:gd name="T22" fmla="*/ 219 w 219"/>
                  <a:gd name="T23" fmla="*/ 125 h 500"/>
                  <a:gd name="T24" fmla="*/ 125 w 219"/>
                  <a:gd name="T25" fmla="*/ 125 h 500"/>
                  <a:gd name="T26" fmla="*/ 188 w 219"/>
                  <a:gd name="T27" fmla="*/ 281 h 500"/>
                  <a:gd name="T28" fmla="*/ 31 w 219"/>
                  <a:gd name="T29" fmla="*/ 281 h 500"/>
                  <a:gd name="T30" fmla="*/ 31 w 219"/>
                  <a:gd name="T31" fmla="*/ 250 h 500"/>
                  <a:gd name="T32" fmla="*/ 188 w 219"/>
                  <a:gd name="T33" fmla="*/ 250 h 500"/>
                  <a:gd name="T34" fmla="*/ 188 w 219"/>
                  <a:gd name="T35" fmla="*/ 281 h 500"/>
                  <a:gd name="T36" fmla="*/ 188 w 219"/>
                  <a:gd name="T37" fmla="*/ 219 h 500"/>
                  <a:gd name="T38" fmla="*/ 31 w 219"/>
                  <a:gd name="T39" fmla="*/ 219 h 500"/>
                  <a:gd name="T40" fmla="*/ 31 w 219"/>
                  <a:gd name="T41" fmla="*/ 188 h 500"/>
                  <a:gd name="T42" fmla="*/ 188 w 219"/>
                  <a:gd name="T43" fmla="*/ 188 h 500"/>
                  <a:gd name="T44" fmla="*/ 188 w 219"/>
                  <a:gd name="T45" fmla="*/ 219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9" h="500">
                    <a:moveTo>
                      <a:pt x="125" y="125"/>
                    </a:moveTo>
                    <a:lnTo>
                      <a:pt x="125" y="63"/>
                    </a:lnTo>
                    <a:lnTo>
                      <a:pt x="94" y="63"/>
                    </a:lnTo>
                    <a:lnTo>
                      <a:pt x="94" y="125"/>
                    </a:lnTo>
                    <a:lnTo>
                      <a:pt x="63" y="125"/>
                    </a:lnTo>
                    <a:lnTo>
                      <a:pt x="63" y="0"/>
                    </a:lnTo>
                    <a:lnTo>
                      <a:pt x="31" y="0"/>
                    </a:lnTo>
                    <a:lnTo>
                      <a:pt x="31" y="125"/>
                    </a:lnTo>
                    <a:lnTo>
                      <a:pt x="0" y="125"/>
                    </a:lnTo>
                    <a:lnTo>
                      <a:pt x="0" y="500"/>
                    </a:lnTo>
                    <a:lnTo>
                      <a:pt x="219" y="500"/>
                    </a:lnTo>
                    <a:lnTo>
                      <a:pt x="219" y="125"/>
                    </a:lnTo>
                    <a:lnTo>
                      <a:pt x="125" y="125"/>
                    </a:lnTo>
                    <a:close/>
                    <a:moveTo>
                      <a:pt x="188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188" y="250"/>
                    </a:lnTo>
                    <a:lnTo>
                      <a:pt x="188" y="281"/>
                    </a:lnTo>
                    <a:close/>
                    <a:moveTo>
                      <a:pt x="188" y="219"/>
                    </a:moveTo>
                    <a:lnTo>
                      <a:pt x="31" y="219"/>
                    </a:lnTo>
                    <a:lnTo>
                      <a:pt x="31" y="188"/>
                    </a:lnTo>
                    <a:lnTo>
                      <a:pt x="188" y="188"/>
                    </a:lnTo>
                    <a:lnTo>
                      <a:pt x="188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xmlns="" id="{2E53D4F1-0E07-4A2B-96CB-69BDB4F5C7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3297831"/>
                <a:ext cx="446087" cy="495300"/>
              </a:xfrm>
              <a:custGeom>
                <a:avLst/>
                <a:gdLst>
                  <a:gd name="T0" fmla="*/ 0 w 281"/>
                  <a:gd name="T1" fmla="*/ 31 h 312"/>
                  <a:gd name="T2" fmla="*/ 0 w 281"/>
                  <a:gd name="T3" fmla="*/ 312 h 312"/>
                  <a:gd name="T4" fmla="*/ 281 w 281"/>
                  <a:gd name="T5" fmla="*/ 250 h 312"/>
                  <a:gd name="T6" fmla="*/ 281 w 281"/>
                  <a:gd name="T7" fmla="*/ 187 h 312"/>
                  <a:gd name="T8" fmla="*/ 281 w 281"/>
                  <a:gd name="T9" fmla="*/ 125 h 312"/>
                  <a:gd name="T10" fmla="*/ 281 w 281"/>
                  <a:gd name="T11" fmla="*/ 62 h 312"/>
                  <a:gd name="T12" fmla="*/ 281 w 281"/>
                  <a:gd name="T13" fmla="*/ 0 h 312"/>
                  <a:gd name="T14" fmla="*/ 62 w 281"/>
                  <a:gd name="T15" fmla="*/ 281 h 312"/>
                  <a:gd name="T16" fmla="*/ 31 w 281"/>
                  <a:gd name="T17" fmla="*/ 250 h 312"/>
                  <a:gd name="T18" fmla="*/ 62 w 281"/>
                  <a:gd name="T19" fmla="*/ 281 h 312"/>
                  <a:gd name="T20" fmla="*/ 31 w 281"/>
                  <a:gd name="T21" fmla="*/ 218 h 312"/>
                  <a:gd name="T22" fmla="*/ 62 w 281"/>
                  <a:gd name="T23" fmla="*/ 187 h 312"/>
                  <a:gd name="T24" fmla="*/ 62 w 281"/>
                  <a:gd name="T25" fmla="*/ 156 h 312"/>
                  <a:gd name="T26" fmla="*/ 31 w 281"/>
                  <a:gd name="T27" fmla="*/ 125 h 312"/>
                  <a:gd name="T28" fmla="*/ 62 w 281"/>
                  <a:gd name="T29" fmla="*/ 156 h 312"/>
                  <a:gd name="T30" fmla="*/ 31 w 281"/>
                  <a:gd name="T31" fmla="*/ 93 h 312"/>
                  <a:gd name="T32" fmla="*/ 62 w 281"/>
                  <a:gd name="T33" fmla="*/ 62 h 312"/>
                  <a:gd name="T34" fmla="*/ 125 w 281"/>
                  <a:gd name="T35" fmla="*/ 281 h 312"/>
                  <a:gd name="T36" fmla="*/ 94 w 281"/>
                  <a:gd name="T37" fmla="*/ 250 h 312"/>
                  <a:gd name="T38" fmla="*/ 125 w 281"/>
                  <a:gd name="T39" fmla="*/ 281 h 312"/>
                  <a:gd name="T40" fmla="*/ 94 w 281"/>
                  <a:gd name="T41" fmla="*/ 218 h 312"/>
                  <a:gd name="T42" fmla="*/ 125 w 281"/>
                  <a:gd name="T43" fmla="*/ 187 h 312"/>
                  <a:gd name="T44" fmla="*/ 125 w 281"/>
                  <a:gd name="T45" fmla="*/ 156 h 312"/>
                  <a:gd name="T46" fmla="*/ 94 w 281"/>
                  <a:gd name="T47" fmla="*/ 125 h 312"/>
                  <a:gd name="T48" fmla="*/ 125 w 281"/>
                  <a:gd name="T49" fmla="*/ 156 h 312"/>
                  <a:gd name="T50" fmla="*/ 94 w 281"/>
                  <a:gd name="T51" fmla="*/ 93 h 312"/>
                  <a:gd name="T52" fmla="*/ 125 w 281"/>
                  <a:gd name="T53" fmla="*/ 62 h 312"/>
                  <a:gd name="T54" fmla="*/ 187 w 281"/>
                  <a:gd name="T55" fmla="*/ 281 h 312"/>
                  <a:gd name="T56" fmla="*/ 156 w 281"/>
                  <a:gd name="T57" fmla="*/ 250 h 312"/>
                  <a:gd name="T58" fmla="*/ 187 w 281"/>
                  <a:gd name="T59" fmla="*/ 281 h 312"/>
                  <a:gd name="T60" fmla="*/ 156 w 281"/>
                  <a:gd name="T61" fmla="*/ 218 h 312"/>
                  <a:gd name="T62" fmla="*/ 187 w 281"/>
                  <a:gd name="T63" fmla="*/ 187 h 312"/>
                  <a:gd name="T64" fmla="*/ 187 w 281"/>
                  <a:gd name="T65" fmla="*/ 156 h 312"/>
                  <a:gd name="T66" fmla="*/ 156 w 281"/>
                  <a:gd name="T67" fmla="*/ 125 h 312"/>
                  <a:gd name="T68" fmla="*/ 187 w 281"/>
                  <a:gd name="T69" fmla="*/ 156 h 312"/>
                  <a:gd name="T70" fmla="*/ 156 w 281"/>
                  <a:gd name="T71" fmla="*/ 93 h 312"/>
                  <a:gd name="T72" fmla="*/ 187 w 281"/>
                  <a:gd name="T73" fmla="*/ 62 h 312"/>
                  <a:gd name="T74" fmla="*/ 250 w 281"/>
                  <a:gd name="T75" fmla="*/ 281 h 312"/>
                  <a:gd name="T76" fmla="*/ 219 w 281"/>
                  <a:gd name="T77" fmla="*/ 250 h 312"/>
                  <a:gd name="T78" fmla="*/ 250 w 281"/>
                  <a:gd name="T79" fmla="*/ 281 h 312"/>
                  <a:gd name="T80" fmla="*/ 219 w 281"/>
                  <a:gd name="T81" fmla="*/ 218 h 312"/>
                  <a:gd name="T82" fmla="*/ 250 w 281"/>
                  <a:gd name="T83" fmla="*/ 187 h 312"/>
                  <a:gd name="T84" fmla="*/ 250 w 281"/>
                  <a:gd name="T85" fmla="*/ 156 h 312"/>
                  <a:gd name="T86" fmla="*/ 219 w 281"/>
                  <a:gd name="T87" fmla="*/ 125 h 312"/>
                  <a:gd name="T88" fmla="*/ 250 w 281"/>
                  <a:gd name="T89" fmla="*/ 156 h 312"/>
                  <a:gd name="T90" fmla="*/ 219 w 281"/>
                  <a:gd name="T91" fmla="*/ 93 h 312"/>
                  <a:gd name="T92" fmla="*/ 250 w 281"/>
                  <a:gd name="T93" fmla="*/ 6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1" h="312">
                    <a:moveTo>
                      <a:pt x="0" y="0"/>
                    </a:moveTo>
                    <a:lnTo>
                      <a:pt x="0" y="31"/>
                    </a:lnTo>
                    <a:lnTo>
                      <a:pt x="0" y="62"/>
                    </a:lnTo>
                    <a:lnTo>
                      <a:pt x="0" y="312"/>
                    </a:lnTo>
                    <a:lnTo>
                      <a:pt x="281" y="312"/>
                    </a:lnTo>
                    <a:lnTo>
                      <a:pt x="281" y="250"/>
                    </a:lnTo>
                    <a:lnTo>
                      <a:pt x="281" y="218"/>
                    </a:lnTo>
                    <a:lnTo>
                      <a:pt x="281" y="187"/>
                    </a:lnTo>
                    <a:lnTo>
                      <a:pt x="281" y="156"/>
                    </a:lnTo>
                    <a:lnTo>
                      <a:pt x="281" y="125"/>
                    </a:lnTo>
                    <a:lnTo>
                      <a:pt x="281" y="93"/>
                    </a:lnTo>
                    <a:lnTo>
                      <a:pt x="281" y="62"/>
                    </a:lnTo>
                    <a:lnTo>
                      <a:pt x="281" y="31"/>
                    </a:lnTo>
                    <a:lnTo>
                      <a:pt x="281" y="0"/>
                    </a:lnTo>
                    <a:lnTo>
                      <a:pt x="0" y="0"/>
                    </a:lnTo>
                    <a:close/>
                    <a:moveTo>
                      <a:pt x="62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62" y="250"/>
                    </a:lnTo>
                    <a:lnTo>
                      <a:pt x="62" y="281"/>
                    </a:lnTo>
                    <a:close/>
                    <a:moveTo>
                      <a:pt x="62" y="218"/>
                    </a:moveTo>
                    <a:lnTo>
                      <a:pt x="31" y="218"/>
                    </a:lnTo>
                    <a:lnTo>
                      <a:pt x="31" y="187"/>
                    </a:lnTo>
                    <a:lnTo>
                      <a:pt x="62" y="187"/>
                    </a:lnTo>
                    <a:lnTo>
                      <a:pt x="62" y="218"/>
                    </a:lnTo>
                    <a:close/>
                    <a:moveTo>
                      <a:pt x="62" y="156"/>
                    </a:moveTo>
                    <a:lnTo>
                      <a:pt x="31" y="156"/>
                    </a:lnTo>
                    <a:lnTo>
                      <a:pt x="31" y="125"/>
                    </a:lnTo>
                    <a:lnTo>
                      <a:pt x="62" y="125"/>
                    </a:lnTo>
                    <a:lnTo>
                      <a:pt x="62" y="156"/>
                    </a:lnTo>
                    <a:close/>
                    <a:moveTo>
                      <a:pt x="62" y="93"/>
                    </a:moveTo>
                    <a:lnTo>
                      <a:pt x="31" y="93"/>
                    </a:lnTo>
                    <a:lnTo>
                      <a:pt x="31" y="62"/>
                    </a:lnTo>
                    <a:lnTo>
                      <a:pt x="62" y="62"/>
                    </a:lnTo>
                    <a:lnTo>
                      <a:pt x="62" y="93"/>
                    </a:lnTo>
                    <a:close/>
                    <a:moveTo>
                      <a:pt x="125" y="281"/>
                    </a:moveTo>
                    <a:lnTo>
                      <a:pt x="94" y="281"/>
                    </a:lnTo>
                    <a:lnTo>
                      <a:pt x="94" y="250"/>
                    </a:lnTo>
                    <a:lnTo>
                      <a:pt x="125" y="250"/>
                    </a:lnTo>
                    <a:lnTo>
                      <a:pt x="125" y="281"/>
                    </a:lnTo>
                    <a:close/>
                    <a:moveTo>
                      <a:pt x="125" y="218"/>
                    </a:moveTo>
                    <a:lnTo>
                      <a:pt x="94" y="218"/>
                    </a:lnTo>
                    <a:lnTo>
                      <a:pt x="94" y="187"/>
                    </a:lnTo>
                    <a:lnTo>
                      <a:pt x="125" y="187"/>
                    </a:lnTo>
                    <a:lnTo>
                      <a:pt x="125" y="218"/>
                    </a:lnTo>
                    <a:close/>
                    <a:moveTo>
                      <a:pt x="125" y="156"/>
                    </a:moveTo>
                    <a:lnTo>
                      <a:pt x="94" y="156"/>
                    </a:lnTo>
                    <a:lnTo>
                      <a:pt x="94" y="125"/>
                    </a:lnTo>
                    <a:lnTo>
                      <a:pt x="125" y="125"/>
                    </a:lnTo>
                    <a:lnTo>
                      <a:pt x="125" y="156"/>
                    </a:lnTo>
                    <a:close/>
                    <a:moveTo>
                      <a:pt x="125" y="93"/>
                    </a:moveTo>
                    <a:lnTo>
                      <a:pt x="94" y="93"/>
                    </a:lnTo>
                    <a:lnTo>
                      <a:pt x="94" y="62"/>
                    </a:lnTo>
                    <a:lnTo>
                      <a:pt x="125" y="62"/>
                    </a:lnTo>
                    <a:lnTo>
                      <a:pt x="125" y="93"/>
                    </a:lnTo>
                    <a:close/>
                    <a:moveTo>
                      <a:pt x="187" y="281"/>
                    </a:moveTo>
                    <a:lnTo>
                      <a:pt x="156" y="281"/>
                    </a:lnTo>
                    <a:lnTo>
                      <a:pt x="156" y="250"/>
                    </a:lnTo>
                    <a:lnTo>
                      <a:pt x="187" y="250"/>
                    </a:lnTo>
                    <a:lnTo>
                      <a:pt x="187" y="281"/>
                    </a:lnTo>
                    <a:close/>
                    <a:moveTo>
                      <a:pt x="187" y="218"/>
                    </a:moveTo>
                    <a:lnTo>
                      <a:pt x="156" y="218"/>
                    </a:lnTo>
                    <a:lnTo>
                      <a:pt x="156" y="187"/>
                    </a:lnTo>
                    <a:lnTo>
                      <a:pt x="187" y="187"/>
                    </a:lnTo>
                    <a:lnTo>
                      <a:pt x="187" y="218"/>
                    </a:lnTo>
                    <a:close/>
                    <a:moveTo>
                      <a:pt x="187" y="156"/>
                    </a:moveTo>
                    <a:lnTo>
                      <a:pt x="156" y="156"/>
                    </a:lnTo>
                    <a:lnTo>
                      <a:pt x="156" y="125"/>
                    </a:lnTo>
                    <a:lnTo>
                      <a:pt x="187" y="125"/>
                    </a:lnTo>
                    <a:lnTo>
                      <a:pt x="187" y="156"/>
                    </a:lnTo>
                    <a:close/>
                    <a:moveTo>
                      <a:pt x="187" y="93"/>
                    </a:moveTo>
                    <a:lnTo>
                      <a:pt x="156" y="93"/>
                    </a:lnTo>
                    <a:lnTo>
                      <a:pt x="156" y="62"/>
                    </a:lnTo>
                    <a:lnTo>
                      <a:pt x="187" y="62"/>
                    </a:lnTo>
                    <a:lnTo>
                      <a:pt x="187" y="93"/>
                    </a:lnTo>
                    <a:close/>
                    <a:moveTo>
                      <a:pt x="250" y="281"/>
                    </a:moveTo>
                    <a:lnTo>
                      <a:pt x="219" y="281"/>
                    </a:lnTo>
                    <a:lnTo>
                      <a:pt x="219" y="250"/>
                    </a:lnTo>
                    <a:lnTo>
                      <a:pt x="250" y="250"/>
                    </a:lnTo>
                    <a:lnTo>
                      <a:pt x="250" y="281"/>
                    </a:lnTo>
                    <a:close/>
                    <a:moveTo>
                      <a:pt x="250" y="218"/>
                    </a:moveTo>
                    <a:lnTo>
                      <a:pt x="219" y="218"/>
                    </a:lnTo>
                    <a:lnTo>
                      <a:pt x="219" y="187"/>
                    </a:lnTo>
                    <a:lnTo>
                      <a:pt x="250" y="187"/>
                    </a:lnTo>
                    <a:lnTo>
                      <a:pt x="250" y="218"/>
                    </a:lnTo>
                    <a:close/>
                    <a:moveTo>
                      <a:pt x="250" y="156"/>
                    </a:moveTo>
                    <a:lnTo>
                      <a:pt x="219" y="156"/>
                    </a:lnTo>
                    <a:lnTo>
                      <a:pt x="219" y="125"/>
                    </a:lnTo>
                    <a:lnTo>
                      <a:pt x="250" y="125"/>
                    </a:lnTo>
                    <a:lnTo>
                      <a:pt x="250" y="156"/>
                    </a:lnTo>
                    <a:close/>
                    <a:moveTo>
                      <a:pt x="250" y="93"/>
                    </a:moveTo>
                    <a:lnTo>
                      <a:pt x="219" y="93"/>
                    </a:lnTo>
                    <a:lnTo>
                      <a:pt x="219" y="62"/>
                    </a:lnTo>
                    <a:lnTo>
                      <a:pt x="250" y="62"/>
                    </a:lnTo>
                    <a:lnTo>
                      <a:pt x="25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0" name="Freeform 5">
                <a:extLst>
                  <a:ext uri="{FF2B5EF4-FFF2-40B4-BE49-F238E27FC236}">
                    <a16:creationId xmlns:a16="http://schemas.microsoft.com/office/drawing/2014/main" xmlns="" id="{09067871-044B-4879-ACDB-BB2A636A5D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74461" y="2802531"/>
                <a:ext cx="688975" cy="990600"/>
              </a:xfrm>
              <a:custGeom>
                <a:avLst/>
                <a:gdLst>
                  <a:gd name="T0" fmla="*/ 141 w 434"/>
                  <a:gd name="T1" fmla="*/ 0 h 624"/>
                  <a:gd name="T2" fmla="*/ 40 w 434"/>
                  <a:gd name="T3" fmla="*/ 58 h 624"/>
                  <a:gd name="T4" fmla="*/ 0 w 434"/>
                  <a:gd name="T5" fmla="*/ 80 h 624"/>
                  <a:gd name="T6" fmla="*/ 12 w 434"/>
                  <a:gd name="T7" fmla="*/ 624 h 624"/>
                  <a:gd name="T8" fmla="*/ 421 w 434"/>
                  <a:gd name="T9" fmla="*/ 80 h 624"/>
                  <a:gd name="T10" fmla="*/ 434 w 434"/>
                  <a:gd name="T11" fmla="*/ 58 h 624"/>
                  <a:gd name="T12" fmla="*/ 141 w 434"/>
                  <a:gd name="T13" fmla="*/ 58 h 624"/>
                  <a:gd name="T14" fmla="*/ 65 w 434"/>
                  <a:gd name="T15" fmla="*/ 541 h 624"/>
                  <a:gd name="T16" fmla="*/ 108 w 434"/>
                  <a:gd name="T17" fmla="*/ 498 h 624"/>
                  <a:gd name="T18" fmla="*/ 108 w 434"/>
                  <a:gd name="T19" fmla="*/ 409 h 624"/>
                  <a:gd name="T20" fmla="*/ 65 w 434"/>
                  <a:gd name="T21" fmla="*/ 363 h 624"/>
                  <a:gd name="T22" fmla="*/ 108 w 434"/>
                  <a:gd name="T23" fmla="*/ 409 h 624"/>
                  <a:gd name="T24" fmla="*/ 65 w 434"/>
                  <a:gd name="T25" fmla="*/ 277 h 624"/>
                  <a:gd name="T26" fmla="*/ 108 w 434"/>
                  <a:gd name="T27" fmla="*/ 230 h 624"/>
                  <a:gd name="T28" fmla="*/ 108 w 434"/>
                  <a:gd name="T29" fmla="*/ 144 h 624"/>
                  <a:gd name="T30" fmla="*/ 65 w 434"/>
                  <a:gd name="T31" fmla="*/ 98 h 624"/>
                  <a:gd name="T32" fmla="*/ 108 w 434"/>
                  <a:gd name="T33" fmla="*/ 144 h 624"/>
                  <a:gd name="T34" fmla="*/ 148 w 434"/>
                  <a:gd name="T35" fmla="*/ 578 h 624"/>
                  <a:gd name="T36" fmla="*/ 191 w 434"/>
                  <a:gd name="T37" fmla="*/ 498 h 624"/>
                  <a:gd name="T38" fmla="*/ 191 w 434"/>
                  <a:gd name="T39" fmla="*/ 446 h 624"/>
                  <a:gd name="T40" fmla="*/ 148 w 434"/>
                  <a:gd name="T41" fmla="*/ 363 h 624"/>
                  <a:gd name="T42" fmla="*/ 191 w 434"/>
                  <a:gd name="T43" fmla="*/ 446 h 624"/>
                  <a:gd name="T44" fmla="*/ 148 w 434"/>
                  <a:gd name="T45" fmla="*/ 313 h 624"/>
                  <a:gd name="T46" fmla="*/ 191 w 434"/>
                  <a:gd name="T47" fmla="*/ 230 h 624"/>
                  <a:gd name="T48" fmla="*/ 191 w 434"/>
                  <a:gd name="T49" fmla="*/ 181 h 624"/>
                  <a:gd name="T50" fmla="*/ 148 w 434"/>
                  <a:gd name="T51" fmla="*/ 98 h 624"/>
                  <a:gd name="T52" fmla="*/ 191 w 434"/>
                  <a:gd name="T53" fmla="*/ 181 h 624"/>
                  <a:gd name="T54" fmla="*/ 206 w 434"/>
                  <a:gd name="T55" fmla="*/ 578 h 624"/>
                  <a:gd name="T56" fmla="*/ 249 w 434"/>
                  <a:gd name="T57" fmla="*/ 498 h 624"/>
                  <a:gd name="T58" fmla="*/ 249 w 434"/>
                  <a:gd name="T59" fmla="*/ 446 h 624"/>
                  <a:gd name="T60" fmla="*/ 206 w 434"/>
                  <a:gd name="T61" fmla="*/ 363 h 624"/>
                  <a:gd name="T62" fmla="*/ 249 w 434"/>
                  <a:gd name="T63" fmla="*/ 446 h 624"/>
                  <a:gd name="T64" fmla="*/ 206 w 434"/>
                  <a:gd name="T65" fmla="*/ 313 h 624"/>
                  <a:gd name="T66" fmla="*/ 249 w 434"/>
                  <a:gd name="T67" fmla="*/ 230 h 624"/>
                  <a:gd name="T68" fmla="*/ 249 w 434"/>
                  <a:gd name="T69" fmla="*/ 181 h 624"/>
                  <a:gd name="T70" fmla="*/ 206 w 434"/>
                  <a:gd name="T71" fmla="*/ 98 h 624"/>
                  <a:gd name="T72" fmla="*/ 249 w 434"/>
                  <a:gd name="T73" fmla="*/ 181 h 624"/>
                  <a:gd name="T74" fmla="*/ 283 w 434"/>
                  <a:gd name="T75" fmla="*/ 578 h 624"/>
                  <a:gd name="T76" fmla="*/ 381 w 434"/>
                  <a:gd name="T77" fmla="*/ 498 h 624"/>
                  <a:gd name="T78" fmla="*/ 381 w 434"/>
                  <a:gd name="T79" fmla="*/ 446 h 624"/>
                  <a:gd name="T80" fmla="*/ 283 w 434"/>
                  <a:gd name="T81" fmla="*/ 363 h 624"/>
                  <a:gd name="T82" fmla="*/ 381 w 434"/>
                  <a:gd name="T83" fmla="*/ 446 h 624"/>
                  <a:gd name="T84" fmla="*/ 283 w 434"/>
                  <a:gd name="T85" fmla="*/ 313 h 624"/>
                  <a:gd name="T86" fmla="*/ 381 w 434"/>
                  <a:gd name="T87" fmla="*/ 230 h 624"/>
                  <a:gd name="T88" fmla="*/ 381 w 434"/>
                  <a:gd name="T89" fmla="*/ 181 h 624"/>
                  <a:gd name="T90" fmla="*/ 283 w 434"/>
                  <a:gd name="T91" fmla="*/ 98 h 624"/>
                  <a:gd name="T92" fmla="*/ 381 w 434"/>
                  <a:gd name="T93" fmla="*/ 181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4" h="624">
                    <a:moveTo>
                      <a:pt x="141" y="58"/>
                    </a:moveTo>
                    <a:lnTo>
                      <a:pt x="141" y="0"/>
                    </a:lnTo>
                    <a:lnTo>
                      <a:pt x="40" y="0"/>
                    </a:lnTo>
                    <a:lnTo>
                      <a:pt x="40" y="58"/>
                    </a:lnTo>
                    <a:lnTo>
                      <a:pt x="0" y="58"/>
                    </a:lnTo>
                    <a:lnTo>
                      <a:pt x="0" y="80"/>
                    </a:lnTo>
                    <a:lnTo>
                      <a:pt x="12" y="80"/>
                    </a:lnTo>
                    <a:lnTo>
                      <a:pt x="12" y="624"/>
                    </a:lnTo>
                    <a:lnTo>
                      <a:pt x="421" y="624"/>
                    </a:lnTo>
                    <a:lnTo>
                      <a:pt x="421" y="80"/>
                    </a:lnTo>
                    <a:lnTo>
                      <a:pt x="434" y="80"/>
                    </a:lnTo>
                    <a:lnTo>
                      <a:pt x="434" y="58"/>
                    </a:lnTo>
                    <a:lnTo>
                      <a:pt x="141" y="58"/>
                    </a:lnTo>
                    <a:lnTo>
                      <a:pt x="141" y="58"/>
                    </a:lnTo>
                    <a:close/>
                    <a:moveTo>
                      <a:pt x="108" y="541"/>
                    </a:moveTo>
                    <a:lnTo>
                      <a:pt x="65" y="541"/>
                    </a:lnTo>
                    <a:lnTo>
                      <a:pt x="65" y="498"/>
                    </a:lnTo>
                    <a:lnTo>
                      <a:pt x="108" y="498"/>
                    </a:lnTo>
                    <a:lnTo>
                      <a:pt x="108" y="541"/>
                    </a:lnTo>
                    <a:close/>
                    <a:moveTo>
                      <a:pt x="108" y="409"/>
                    </a:moveTo>
                    <a:lnTo>
                      <a:pt x="65" y="409"/>
                    </a:lnTo>
                    <a:lnTo>
                      <a:pt x="65" y="363"/>
                    </a:lnTo>
                    <a:lnTo>
                      <a:pt x="108" y="363"/>
                    </a:lnTo>
                    <a:lnTo>
                      <a:pt x="108" y="409"/>
                    </a:lnTo>
                    <a:close/>
                    <a:moveTo>
                      <a:pt x="108" y="277"/>
                    </a:moveTo>
                    <a:lnTo>
                      <a:pt x="65" y="277"/>
                    </a:lnTo>
                    <a:lnTo>
                      <a:pt x="65" y="230"/>
                    </a:lnTo>
                    <a:lnTo>
                      <a:pt x="108" y="230"/>
                    </a:lnTo>
                    <a:lnTo>
                      <a:pt x="108" y="277"/>
                    </a:lnTo>
                    <a:close/>
                    <a:moveTo>
                      <a:pt x="108" y="144"/>
                    </a:moveTo>
                    <a:lnTo>
                      <a:pt x="65" y="144"/>
                    </a:lnTo>
                    <a:lnTo>
                      <a:pt x="65" y="98"/>
                    </a:lnTo>
                    <a:lnTo>
                      <a:pt x="108" y="98"/>
                    </a:lnTo>
                    <a:lnTo>
                      <a:pt x="108" y="144"/>
                    </a:lnTo>
                    <a:close/>
                    <a:moveTo>
                      <a:pt x="191" y="578"/>
                    </a:moveTo>
                    <a:lnTo>
                      <a:pt x="148" y="578"/>
                    </a:lnTo>
                    <a:lnTo>
                      <a:pt x="148" y="498"/>
                    </a:lnTo>
                    <a:lnTo>
                      <a:pt x="191" y="498"/>
                    </a:lnTo>
                    <a:lnTo>
                      <a:pt x="191" y="578"/>
                    </a:lnTo>
                    <a:close/>
                    <a:moveTo>
                      <a:pt x="191" y="446"/>
                    </a:moveTo>
                    <a:lnTo>
                      <a:pt x="148" y="446"/>
                    </a:lnTo>
                    <a:lnTo>
                      <a:pt x="148" y="363"/>
                    </a:lnTo>
                    <a:lnTo>
                      <a:pt x="191" y="363"/>
                    </a:lnTo>
                    <a:lnTo>
                      <a:pt x="191" y="446"/>
                    </a:lnTo>
                    <a:close/>
                    <a:moveTo>
                      <a:pt x="191" y="313"/>
                    </a:moveTo>
                    <a:lnTo>
                      <a:pt x="148" y="313"/>
                    </a:lnTo>
                    <a:lnTo>
                      <a:pt x="148" y="230"/>
                    </a:lnTo>
                    <a:lnTo>
                      <a:pt x="191" y="230"/>
                    </a:lnTo>
                    <a:lnTo>
                      <a:pt x="191" y="313"/>
                    </a:lnTo>
                    <a:close/>
                    <a:moveTo>
                      <a:pt x="191" y="181"/>
                    </a:moveTo>
                    <a:lnTo>
                      <a:pt x="148" y="181"/>
                    </a:lnTo>
                    <a:lnTo>
                      <a:pt x="148" y="98"/>
                    </a:lnTo>
                    <a:lnTo>
                      <a:pt x="191" y="98"/>
                    </a:lnTo>
                    <a:lnTo>
                      <a:pt x="191" y="181"/>
                    </a:lnTo>
                    <a:close/>
                    <a:moveTo>
                      <a:pt x="249" y="578"/>
                    </a:moveTo>
                    <a:lnTo>
                      <a:pt x="206" y="578"/>
                    </a:lnTo>
                    <a:lnTo>
                      <a:pt x="206" y="498"/>
                    </a:lnTo>
                    <a:lnTo>
                      <a:pt x="249" y="498"/>
                    </a:lnTo>
                    <a:lnTo>
                      <a:pt x="249" y="578"/>
                    </a:lnTo>
                    <a:close/>
                    <a:moveTo>
                      <a:pt x="249" y="446"/>
                    </a:moveTo>
                    <a:lnTo>
                      <a:pt x="206" y="446"/>
                    </a:lnTo>
                    <a:lnTo>
                      <a:pt x="206" y="363"/>
                    </a:lnTo>
                    <a:lnTo>
                      <a:pt x="249" y="363"/>
                    </a:lnTo>
                    <a:lnTo>
                      <a:pt x="249" y="446"/>
                    </a:lnTo>
                    <a:close/>
                    <a:moveTo>
                      <a:pt x="249" y="313"/>
                    </a:moveTo>
                    <a:lnTo>
                      <a:pt x="206" y="313"/>
                    </a:lnTo>
                    <a:lnTo>
                      <a:pt x="206" y="230"/>
                    </a:lnTo>
                    <a:lnTo>
                      <a:pt x="249" y="230"/>
                    </a:lnTo>
                    <a:lnTo>
                      <a:pt x="249" y="313"/>
                    </a:lnTo>
                    <a:close/>
                    <a:moveTo>
                      <a:pt x="249" y="181"/>
                    </a:moveTo>
                    <a:lnTo>
                      <a:pt x="206" y="181"/>
                    </a:lnTo>
                    <a:lnTo>
                      <a:pt x="206" y="98"/>
                    </a:lnTo>
                    <a:lnTo>
                      <a:pt x="249" y="98"/>
                    </a:lnTo>
                    <a:lnTo>
                      <a:pt x="249" y="181"/>
                    </a:lnTo>
                    <a:close/>
                    <a:moveTo>
                      <a:pt x="381" y="578"/>
                    </a:moveTo>
                    <a:lnTo>
                      <a:pt x="283" y="578"/>
                    </a:lnTo>
                    <a:lnTo>
                      <a:pt x="283" y="498"/>
                    </a:lnTo>
                    <a:lnTo>
                      <a:pt x="381" y="498"/>
                    </a:lnTo>
                    <a:lnTo>
                      <a:pt x="381" y="578"/>
                    </a:lnTo>
                    <a:close/>
                    <a:moveTo>
                      <a:pt x="381" y="446"/>
                    </a:moveTo>
                    <a:lnTo>
                      <a:pt x="283" y="446"/>
                    </a:lnTo>
                    <a:lnTo>
                      <a:pt x="283" y="363"/>
                    </a:lnTo>
                    <a:lnTo>
                      <a:pt x="381" y="363"/>
                    </a:lnTo>
                    <a:lnTo>
                      <a:pt x="381" y="446"/>
                    </a:lnTo>
                    <a:close/>
                    <a:moveTo>
                      <a:pt x="381" y="313"/>
                    </a:moveTo>
                    <a:lnTo>
                      <a:pt x="283" y="313"/>
                    </a:lnTo>
                    <a:lnTo>
                      <a:pt x="283" y="230"/>
                    </a:lnTo>
                    <a:lnTo>
                      <a:pt x="381" y="230"/>
                    </a:lnTo>
                    <a:lnTo>
                      <a:pt x="381" y="313"/>
                    </a:lnTo>
                    <a:close/>
                    <a:moveTo>
                      <a:pt x="381" y="181"/>
                    </a:moveTo>
                    <a:lnTo>
                      <a:pt x="283" y="181"/>
                    </a:lnTo>
                    <a:lnTo>
                      <a:pt x="283" y="98"/>
                    </a:lnTo>
                    <a:lnTo>
                      <a:pt x="381" y="98"/>
                    </a:lnTo>
                    <a:lnTo>
                      <a:pt x="381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1" name="Freeform 6">
                <a:extLst>
                  <a:ext uri="{FF2B5EF4-FFF2-40B4-BE49-F238E27FC236}">
                    <a16:creationId xmlns:a16="http://schemas.microsoft.com/office/drawing/2014/main" xmlns="" id="{A954C025-1A8B-46F8-9BFD-5155FFE32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31699" y="3007318"/>
                <a:ext cx="496888" cy="785813"/>
              </a:xfrm>
              <a:custGeom>
                <a:avLst/>
                <a:gdLst>
                  <a:gd name="T0" fmla="*/ 132 w 313"/>
                  <a:gd name="T1" fmla="*/ 0 h 495"/>
                  <a:gd name="T2" fmla="*/ 46 w 313"/>
                  <a:gd name="T3" fmla="*/ 37 h 495"/>
                  <a:gd name="T4" fmla="*/ 0 w 313"/>
                  <a:gd name="T5" fmla="*/ 495 h 495"/>
                  <a:gd name="T6" fmla="*/ 313 w 313"/>
                  <a:gd name="T7" fmla="*/ 37 h 495"/>
                  <a:gd name="T8" fmla="*/ 77 w 313"/>
                  <a:gd name="T9" fmla="*/ 409 h 495"/>
                  <a:gd name="T10" fmla="*/ 37 w 313"/>
                  <a:gd name="T11" fmla="*/ 338 h 495"/>
                  <a:gd name="T12" fmla="*/ 77 w 313"/>
                  <a:gd name="T13" fmla="*/ 409 h 495"/>
                  <a:gd name="T14" fmla="*/ 37 w 313"/>
                  <a:gd name="T15" fmla="*/ 314 h 495"/>
                  <a:gd name="T16" fmla="*/ 77 w 313"/>
                  <a:gd name="T17" fmla="*/ 246 h 495"/>
                  <a:gd name="T18" fmla="*/ 77 w 313"/>
                  <a:gd name="T19" fmla="*/ 221 h 495"/>
                  <a:gd name="T20" fmla="*/ 37 w 313"/>
                  <a:gd name="T21" fmla="*/ 154 h 495"/>
                  <a:gd name="T22" fmla="*/ 77 w 313"/>
                  <a:gd name="T23" fmla="*/ 221 h 495"/>
                  <a:gd name="T24" fmla="*/ 37 w 313"/>
                  <a:gd name="T25" fmla="*/ 129 h 495"/>
                  <a:gd name="T26" fmla="*/ 77 w 313"/>
                  <a:gd name="T27" fmla="*/ 61 h 495"/>
                  <a:gd name="T28" fmla="*/ 144 w 313"/>
                  <a:gd name="T29" fmla="*/ 409 h 495"/>
                  <a:gd name="T30" fmla="*/ 101 w 313"/>
                  <a:gd name="T31" fmla="*/ 338 h 495"/>
                  <a:gd name="T32" fmla="*/ 144 w 313"/>
                  <a:gd name="T33" fmla="*/ 409 h 495"/>
                  <a:gd name="T34" fmla="*/ 101 w 313"/>
                  <a:gd name="T35" fmla="*/ 314 h 495"/>
                  <a:gd name="T36" fmla="*/ 144 w 313"/>
                  <a:gd name="T37" fmla="*/ 246 h 495"/>
                  <a:gd name="T38" fmla="*/ 144 w 313"/>
                  <a:gd name="T39" fmla="*/ 221 h 495"/>
                  <a:gd name="T40" fmla="*/ 101 w 313"/>
                  <a:gd name="T41" fmla="*/ 154 h 495"/>
                  <a:gd name="T42" fmla="*/ 144 w 313"/>
                  <a:gd name="T43" fmla="*/ 221 h 495"/>
                  <a:gd name="T44" fmla="*/ 101 w 313"/>
                  <a:gd name="T45" fmla="*/ 129 h 495"/>
                  <a:gd name="T46" fmla="*/ 144 w 313"/>
                  <a:gd name="T47" fmla="*/ 61 h 495"/>
                  <a:gd name="T48" fmla="*/ 212 w 313"/>
                  <a:gd name="T49" fmla="*/ 409 h 495"/>
                  <a:gd name="T50" fmla="*/ 169 w 313"/>
                  <a:gd name="T51" fmla="*/ 338 h 495"/>
                  <a:gd name="T52" fmla="*/ 212 w 313"/>
                  <a:gd name="T53" fmla="*/ 409 h 495"/>
                  <a:gd name="T54" fmla="*/ 169 w 313"/>
                  <a:gd name="T55" fmla="*/ 314 h 495"/>
                  <a:gd name="T56" fmla="*/ 212 w 313"/>
                  <a:gd name="T57" fmla="*/ 246 h 495"/>
                  <a:gd name="T58" fmla="*/ 212 w 313"/>
                  <a:gd name="T59" fmla="*/ 221 h 495"/>
                  <a:gd name="T60" fmla="*/ 169 w 313"/>
                  <a:gd name="T61" fmla="*/ 154 h 495"/>
                  <a:gd name="T62" fmla="*/ 212 w 313"/>
                  <a:gd name="T63" fmla="*/ 221 h 495"/>
                  <a:gd name="T64" fmla="*/ 169 w 313"/>
                  <a:gd name="T65" fmla="*/ 129 h 495"/>
                  <a:gd name="T66" fmla="*/ 212 w 313"/>
                  <a:gd name="T67" fmla="*/ 61 h 495"/>
                  <a:gd name="T68" fmla="*/ 279 w 313"/>
                  <a:gd name="T69" fmla="*/ 409 h 495"/>
                  <a:gd name="T70" fmla="*/ 236 w 313"/>
                  <a:gd name="T71" fmla="*/ 338 h 495"/>
                  <a:gd name="T72" fmla="*/ 279 w 313"/>
                  <a:gd name="T73" fmla="*/ 409 h 495"/>
                  <a:gd name="T74" fmla="*/ 236 w 313"/>
                  <a:gd name="T75" fmla="*/ 314 h 495"/>
                  <a:gd name="T76" fmla="*/ 279 w 313"/>
                  <a:gd name="T77" fmla="*/ 246 h 495"/>
                  <a:gd name="T78" fmla="*/ 279 w 313"/>
                  <a:gd name="T79" fmla="*/ 221 h 495"/>
                  <a:gd name="T80" fmla="*/ 236 w 313"/>
                  <a:gd name="T81" fmla="*/ 154 h 495"/>
                  <a:gd name="T82" fmla="*/ 279 w 313"/>
                  <a:gd name="T83" fmla="*/ 221 h 495"/>
                  <a:gd name="T84" fmla="*/ 236 w 313"/>
                  <a:gd name="T85" fmla="*/ 129 h 495"/>
                  <a:gd name="T86" fmla="*/ 279 w 313"/>
                  <a:gd name="T87" fmla="*/ 61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3" h="495">
                    <a:moveTo>
                      <a:pt x="132" y="37"/>
                    </a:moveTo>
                    <a:lnTo>
                      <a:pt x="132" y="0"/>
                    </a:lnTo>
                    <a:lnTo>
                      <a:pt x="46" y="0"/>
                    </a:lnTo>
                    <a:lnTo>
                      <a:pt x="46" y="37"/>
                    </a:lnTo>
                    <a:lnTo>
                      <a:pt x="0" y="37"/>
                    </a:lnTo>
                    <a:lnTo>
                      <a:pt x="0" y="495"/>
                    </a:lnTo>
                    <a:lnTo>
                      <a:pt x="313" y="495"/>
                    </a:lnTo>
                    <a:lnTo>
                      <a:pt x="313" y="37"/>
                    </a:lnTo>
                    <a:lnTo>
                      <a:pt x="132" y="37"/>
                    </a:lnTo>
                    <a:close/>
                    <a:moveTo>
                      <a:pt x="77" y="409"/>
                    </a:moveTo>
                    <a:lnTo>
                      <a:pt x="37" y="409"/>
                    </a:lnTo>
                    <a:lnTo>
                      <a:pt x="37" y="338"/>
                    </a:lnTo>
                    <a:lnTo>
                      <a:pt x="77" y="338"/>
                    </a:lnTo>
                    <a:lnTo>
                      <a:pt x="77" y="409"/>
                    </a:lnTo>
                    <a:close/>
                    <a:moveTo>
                      <a:pt x="77" y="314"/>
                    </a:moveTo>
                    <a:lnTo>
                      <a:pt x="37" y="314"/>
                    </a:lnTo>
                    <a:lnTo>
                      <a:pt x="37" y="246"/>
                    </a:lnTo>
                    <a:lnTo>
                      <a:pt x="77" y="246"/>
                    </a:lnTo>
                    <a:lnTo>
                      <a:pt x="77" y="314"/>
                    </a:lnTo>
                    <a:close/>
                    <a:moveTo>
                      <a:pt x="77" y="221"/>
                    </a:moveTo>
                    <a:lnTo>
                      <a:pt x="37" y="221"/>
                    </a:lnTo>
                    <a:lnTo>
                      <a:pt x="37" y="154"/>
                    </a:lnTo>
                    <a:lnTo>
                      <a:pt x="77" y="154"/>
                    </a:lnTo>
                    <a:lnTo>
                      <a:pt x="77" y="221"/>
                    </a:lnTo>
                    <a:close/>
                    <a:moveTo>
                      <a:pt x="77" y="129"/>
                    </a:moveTo>
                    <a:lnTo>
                      <a:pt x="37" y="129"/>
                    </a:lnTo>
                    <a:lnTo>
                      <a:pt x="37" y="61"/>
                    </a:lnTo>
                    <a:lnTo>
                      <a:pt x="77" y="61"/>
                    </a:lnTo>
                    <a:lnTo>
                      <a:pt x="77" y="129"/>
                    </a:lnTo>
                    <a:close/>
                    <a:moveTo>
                      <a:pt x="144" y="409"/>
                    </a:moveTo>
                    <a:lnTo>
                      <a:pt x="101" y="409"/>
                    </a:lnTo>
                    <a:lnTo>
                      <a:pt x="101" y="338"/>
                    </a:lnTo>
                    <a:lnTo>
                      <a:pt x="144" y="338"/>
                    </a:lnTo>
                    <a:lnTo>
                      <a:pt x="144" y="409"/>
                    </a:lnTo>
                    <a:close/>
                    <a:moveTo>
                      <a:pt x="144" y="314"/>
                    </a:moveTo>
                    <a:lnTo>
                      <a:pt x="101" y="314"/>
                    </a:lnTo>
                    <a:lnTo>
                      <a:pt x="101" y="246"/>
                    </a:lnTo>
                    <a:lnTo>
                      <a:pt x="144" y="246"/>
                    </a:lnTo>
                    <a:lnTo>
                      <a:pt x="144" y="314"/>
                    </a:lnTo>
                    <a:close/>
                    <a:moveTo>
                      <a:pt x="144" y="221"/>
                    </a:moveTo>
                    <a:lnTo>
                      <a:pt x="101" y="221"/>
                    </a:lnTo>
                    <a:lnTo>
                      <a:pt x="101" y="154"/>
                    </a:lnTo>
                    <a:lnTo>
                      <a:pt x="144" y="154"/>
                    </a:lnTo>
                    <a:lnTo>
                      <a:pt x="144" y="221"/>
                    </a:lnTo>
                    <a:close/>
                    <a:moveTo>
                      <a:pt x="144" y="129"/>
                    </a:moveTo>
                    <a:lnTo>
                      <a:pt x="101" y="129"/>
                    </a:lnTo>
                    <a:lnTo>
                      <a:pt x="101" y="61"/>
                    </a:lnTo>
                    <a:lnTo>
                      <a:pt x="144" y="61"/>
                    </a:lnTo>
                    <a:lnTo>
                      <a:pt x="144" y="129"/>
                    </a:lnTo>
                    <a:close/>
                    <a:moveTo>
                      <a:pt x="212" y="409"/>
                    </a:moveTo>
                    <a:lnTo>
                      <a:pt x="169" y="409"/>
                    </a:lnTo>
                    <a:lnTo>
                      <a:pt x="169" y="338"/>
                    </a:lnTo>
                    <a:lnTo>
                      <a:pt x="212" y="338"/>
                    </a:lnTo>
                    <a:lnTo>
                      <a:pt x="212" y="409"/>
                    </a:lnTo>
                    <a:close/>
                    <a:moveTo>
                      <a:pt x="212" y="314"/>
                    </a:moveTo>
                    <a:lnTo>
                      <a:pt x="169" y="314"/>
                    </a:lnTo>
                    <a:lnTo>
                      <a:pt x="169" y="246"/>
                    </a:lnTo>
                    <a:lnTo>
                      <a:pt x="212" y="246"/>
                    </a:lnTo>
                    <a:lnTo>
                      <a:pt x="212" y="314"/>
                    </a:lnTo>
                    <a:close/>
                    <a:moveTo>
                      <a:pt x="212" y="221"/>
                    </a:moveTo>
                    <a:lnTo>
                      <a:pt x="169" y="221"/>
                    </a:lnTo>
                    <a:lnTo>
                      <a:pt x="169" y="154"/>
                    </a:lnTo>
                    <a:lnTo>
                      <a:pt x="212" y="154"/>
                    </a:lnTo>
                    <a:lnTo>
                      <a:pt x="212" y="221"/>
                    </a:lnTo>
                    <a:close/>
                    <a:moveTo>
                      <a:pt x="212" y="129"/>
                    </a:moveTo>
                    <a:lnTo>
                      <a:pt x="169" y="129"/>
                    </a:lnTo>
                    <a:lnTo>
                      <a:pt x="169" y="61"/>
                    </a:lnTo>
                    <a:lnTo>
                      <a:pt x="212" y="61"/>
                    </a:lnTo>
                    <a:lnTo>
                      <a:pt x="212" y="129"/>
                    </a:lnTo>
                    <a:close/>
                    <a:moveTo>
                      <a:pt x="279" y="409"/>
                    </a:moveTo>
                    <a:lnTo>
                      <a:pt x="236" y="409"/>
                    </a:lnTo>
                    <a:lnTo>
                      <a:pt x="236" y="338"/>
                    </a:lnTo>
                    <a:lnTo>
                      <a:pt x="279" y="338"/>
                    </a:lnTo>
                    <a:lnTo>
                      <a:pt x="279" y="409"/>
                    </a:lnTo>
                    <a:close/>
                    <a:moveTo>
                      <a:pt x="279" y="314"/>
                    </a:moveTo>
                    <a:lnTo>
                      <a:pt x="236" y="314"/>
                    </a:lnTo>
                    <a:lnTo>
                      <a:pt x="236" y="246"/>
                    </a:lnTo>
                    <a:lnTo>
                      <a:pt x="279" y="246"/>
                    </a:lnTo>
                    <a:lnTo>
                      <a:pt x="279" y="314"/>
                    </a:lnTo>
                    <a:close/>
                    <a:moveTo>
                      <a:pt x="279" y="221"/>
                    </a:moveTo>
                    <a:lnTo>
                      <a:pt x="236" y="221"/>
                    </a:lnTo>
                    <a:lnTo>
                      <a:pt x="236" y="154"/>
                    </a:lnTo>
                    <a:lnTo>
                      <a:pt x="279" y="154"/>
                    </a:lnTo>
                    <a:lnTo>
                      <a:pt x="279" y="221"/>
                    </a:lnTo>
                    <a:close/>
                    <a:moveTo>
                      <a:pt x="279" y="129"/>
                    </a:moveTo>
                    <a:lnTo>
                      <a:pt x="236" y="129"/>
                    </a:lnTo>
                    <a:lnTo>
                      <a:pt x="236" y="61"/>
                    </a:lnTo>
                    <a:lnTo>
                      <a:pt x="279" y="61"/>
                    </a:lnTo>
                    <a:lnTo>
                      <a:pt x="279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2" name="Freeform 7">
                <a:extLst>
                  <a:ext uri="{FF2B5EF4-FFF2-40B4-BE49-F238E27FC236}">
                    <a16:creationId xmlns:a16="http://schemas.microsoft.com/office/drawing/2014/main" xmlns="" id="{077F9468-2B1F-463F-A885-1543DB5CB5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2249" y="2494556"/>
                <a:ext cx="604838" cy="1298575"/>
              </a:xfrm>
              <a:custGeom>
                <a:avLst/>
                <a:gdLst>
                  <a:gd name="T0" fmla="*/ 335 w 381"/>
                  <a:gd name="T1" fmla="*/ 9 h 818"/>
                  <a:gd name="T2" fmla="*/ 221 w 381"/>
                  <a:gd name="T3" fmla="*/ 77 h 818"/>
                  <a:gd name="T4" fmla="*/ 92 w 381"/>
                  <a:gd name="T5" fmla="*/ 52 h 818"/>
                  <a:gd name="T6" fmla="*/ 95 w 381"/>
                  <a:gd name="T7" fmla="*/ 49 h 818"/>
                  <a:gd name="T8" fmla="*/ 104 w 381"/>
                  <a:gd name="T9" fmla="*/ 37 h 818"/>
                  <a:gd name="T10" fmla="*/ 104 w 381"/>
                  <a:gd name="T11" fmla="*/ 12 h 818"/>
                  <a:gd name="T12" fmla="*/ 74 w 381"/>
                  <a:gd name="T13" fmla="*/ 25 h 818"/>
                  <a:gd name="T14" fmla="*/ 55 w 381"/>
                  <a:gd name="T15" fmla="*/ 15 h 818"/>
                  <a:gd name="T16" fmla="*/ 46 w 381"/>
                  <a:gd name="T17" fmla="*/ 49 h 818"/>
                  <a:gd name="T18" fmla="*/ 55 w 381"/>
                  <a:gd name="T19" fmla="*/ 55 h 818"/>
                  <a:gd name="T20" fmla="*/ 70 w 381"/>
                  <a:gd name="T21" fmla="*/ 62 h 818"/>
                  <a:gd name="T22" fmla="*/ 77 w 381"/>
                  <a:gd name="T23" fmla="*/ 77 h 818"/>
                  <a:gd name="T24" fmla="*/ 0 w 381"/>
                  <a:gd name="T25" fmla="*/ 818 h 818"/>
                  <a:gd name="T26" fmla="*/ 381 w 381"/>
                  <a:gd name="T27" fmla="*/ 77 h 818"/>
                  <a:gd name="T28" fmla="*/ 141 w 381"/>
                  <a:gd name="T29" fmla="*/ 744 h 818"/>
                  <a:gd name="T30" fmla="*/ 43 w 381"/>
                  <a:gd name="T31" fmla="*/ 621 h 818"/>
                  <a:gd name="T32" fmla="*/ 141 w 381"/>
                  <a:gd name="T33" fmla="*/ 744 h 818"/>
                  <a:gd name="T34" fmla="*/ 43 w 381"/>
                  <a:gd name="T35" fmla="*/ 575 h 818"/>
                  <a:gd name="T36" fmla="*/ 141 w 381"/>
                  <a:gd name="T37" fmla="*/ 452 h 818"/>
                  <a:gd name="T38" fmla="*/ 141 w 381"/>
                  <a:gd name="T39" fmla="*/ 409 h 818"/>
                  <a:gd name="T40" fmla="*/ 43 w 381"/>
                  <a:gd name="T41" fmla="*/ 286 h 818"/>
                  <a:gd name="T42" fmla="*/ 141 w 381"/>
                  <a:gd name="T43" fmla="*/ 409 h 818"/>
                  <a:gd name="T44" fmla="*/ 43 w 381"/>
                  <a:gd name="T45" fmla="*/ 240 h 818"/>
                  <a:gd name="T46" fmla="*/ 141 w 381"/>
                  <a:gd name="T47" fmla="*/ 117 h 818"/>
                  <a:gd name="T48" fmla="*/ 215 w 381"/>
                  <a:gd name="T49" fmla="*/ 701 h 818"/>
                  <a:gd name="T50" fmla="*/ 172 w 381"/>
                  <a:gd name="T51" fmla="*/ 621 h 818"/>
                  <a:gd name="T52" fmla="*/ 215 w 381"/>
                  <a:gd name="T53" fmla="*/ 701 h 818"/>
                  <a:gd name="T54" fmla="*/ 172 w 381"/>
                  <a:gd name="T55" fmla="*/ 535 h 818"/>
                  <a:gd name="T56" fmla="*/ 215 w 381"/>
                  <a:gd name="T57" fmla="*/ 452 h 818"/>
                  <a:gd name="T58" fmla="*/ 215 w 381"/>
                  <a:gd name="T59" fmla="*/ 366 h 818"/>
                  <a:gd name="T60" fmla="*/ 172 w 381"/>
                  <a:gd name="T61" fmla="*/ 286 h 818"/>
                  <a:gd name="T62" fmla="*/ 215 w 381"/>
                  <a:gd name="T63" fmla="*/ 366 h 818"/>
                  <a:gd name="T64" fmla="*/ 172 w 381"/>
                  <a:gd name="T65" fmla="*/ 200 h 818"/>
                  <a:gd name="T66" fmla="*/ 215 w 381"/>
                  <a:gd name="T67" fmla="*/ 117 h 818"/>
                  <a:gd name="T68" fmla="*/ 273 w 381"/>
                  <a:gd name="T69" fmla="*/ 701 h 818"/>
                  <a:gd name="T70" fmla="*/ 230 w 381"/>
                  <a:gd name="T71" fmla="*/ 621 h 818"/>
                  <a:gd name="T72" fmla="*/ 273 w 381"/>
                  <a:gd name="T73" fmla="*/ 701 h 818"/>
                  <a:gd name="T74" fmla="*/ 230 w 381"/>
                  <a:gd name="T75" fmla="*/ 535 h 818"/>
                  <a:gd name="T76" fmla="*/ 273 w 381"/>
                  <a:gd name="T77" fmla="*/ 452 h 818"/>
                  <a:gd name="T78" fmla="*/ 273 w 381"/>
                  <a:gd name="T79" fmla="*/ 366 h 818"/>
                  <a:gd name="T80" fmla="*/ 230 w 381"/>
                  <a:gd name="T81" fmla="*/ 286 h 818"/>
                  <a:gd name="T82" fmla="*/ 273 w 381"/>
                  <a:gd name="T83" fmla="*/ 366 h 818"/>
                  <a:gd name="T84" fmla="*/ 230 w 381"/>
                  <a:gd name="T85" fmla="*/ 200 h 818"/>
                  <a:gd name="T86" fmla="*/ 273 w 381"/>
                  <a:gd name="T87" fmla="*/ 117 h 818"/>
                  <a:gd name="T88" fmla="*/ 344 w 381"/>
                  <a:gd name="T89" fmla="*/ 667 h 818"/>
                  <a:gd name="T90" fmla="*/ 304 w 381"/>
                  <a:gd name="T91" fmla="*/ 621 h 818"/>
                  <a:gd name="T92" fmla="*/ 344 w 381"/>
                  <a:gd name="T93" fmla="*/ 667 h 818"/>
                  <a:gd name="T94" fmla="*/ 304 w 381"/>
                  <a:gd name="T95" fmla="*/ 498 h 818"/>
                  <a:gd name="T96" fmla="*/ 344 w 381"/>
                  <a:gd name="T97" fmla="*/ 452 h 818"/>
                  <a:gd name="T98" fmla="*/ 344 w 381"/>
                  <a:gd name="T99" fmla="*/ 332 h 818"/>
                  <a:gd name="T100" fmla="*/ 304 w 381"/>
                  <a:gd name="T101" fmla="*/ 286 h 818"/>
                  <a:gd name="T102" fmla="*/ 344 w 381"/>
                  <a:gd name="T103" fmla="*/ 332 h 818"/>
                  <a:gd name="T104" fmla="*/ 304 w 381"/>
                  <a:gd name="T105" fmla="*/ 163 h 818"/>
                  <a:gd name="T106" fmla="*/ 344 w 381"/>
                  <a:gd name="T107" fmla="*/ 117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1" h="818">
                    <a:moveTo>
                      <a:pt x="335" y="77"/>
                    </a:moveTo>
                    <a:lnTo>
                      <a:pt x="335" y="9"/>
                    </a:lnTo>
                    <a:lnTo>
                      <a:pt x="221" y="9"/>
                    </a:lnTo>
                    <a:lnTo>
                      <a:pt x="221" y="77"/>
                    </a:lnTo>
                    <a:lnTo>
                      <a:pt x="92" y="77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104" y="37"/>
                    </a:lnTo>
                    <a:lnTo>
                      <a:pt x="107" y="25"/>
                    </a:lnTo>
                    <a:lnTo>
                      <a:pt x="104" y="12"/>
                    </a:lnTo>
                    <a:lnTo>
                      <a:pt x="95" y="0"/>
                    </a:lnTo>
                    <a:lnTo>
                      <a:pt x="74" y="25"/>
                    </a:lnTo>
                    <a:lnTo>
                      <a:pt x="58" y="9"/>
                    </a:lnTo>
                    <a:lnTo>
                      <a:pt x="55" y="15"/>
                    </a:lnTo>
                    <a:lnTo>
                      <a:pt x="67" y="28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55" y="55"/>
                    </a:lnTo>
                    <a:lnTo>
                      <a:pt x="61" y="58"/>
                    </a:lnTo>
                    <a:lnTo>
                      <a:pt x="70" y="62"/>
                    </a:lnTo>
                    <a:lnTo>
                      <a:pt x="77" y="58"/>
                    </a:lnTo>
                    <a:lnTo>
                      <a:pt x="77" y="77"/>
                    </a:lnTo>
                    <a:lnTo>
                      <a:pt x="0" y="77"/>
                    </a:lnTo>
                    <a:lnTo>
                      <a:pt x="0" y="818"/>
                    </a:lnTo>
                    <a:lnTo>
                      <a:pt x="381" y="818"/>
                    </a:lnTo>
                    <a:lnTo>
                      <a:pt x="381" y="77"/>
                    </a:lnTo>
                    <a:lnTo>
                      <a:pt x="335" y="77"/>
                    </a:lnTo>
                    <a:close/>
                    <a:moveTo>
                      <a:pt x="141" y="744"/>
                    </a:moveTo>
                    <a:lnTo>
                      <a:pt x="43" y="744"/>
                    </a:lnTo>
                    <a:lnTo>
                      <a:pt x="43" y="621"/>
                    </a:lnTo>
                    <a:lnTo>
                      <a:pt x="141" y="621"/>
                    </a:lnTo>
                    <a:lnTo>
                      <a:pt x="141" y="744"/>
                    </a:lnTo>
                    <a:close/>
                    <a:moveTo>
                      <a:pt x="141" y="575"/>
                    </a:moveTo>
                    <a:lnTo>
                      <a:pt x="43" y="575"/>
                    </a:lnTo>
                    <a:lnTo>
                      <a:pt x="43" y="452"/>
                    </a:lnTo>
                    <a:lnTo>
                      <a:pt x="141" y="452"/>
                    </a:lnTo>
                    <a:lnTo>
                      <a:pt x="141" y="575"/>
                    </a:lnTo>
                    <a:close/>
                    <a:moveTo>
                      <a:pt x="141" y="409"/>
                    </a:moveTo>
                    <a:lnTo>
                      <a:pt x="43" y="409"/>
                    </a:lnTo>
                    <a:lnTo>
                      <a:pt x="43" y="286"/>
                    </a:lnTo>
                    <a:lnTo>
                      <a:pt x="141" y="286"/>
                    </a:lnTo>
                    <a:lnTo>
                      <a:pt x="141" y="409"/>
                    </a:lnTo>
                    <a:close/>
                    <a:moveTo>
                      <a:pt x="141" y="240"/>
                    </a:moveTo>
                    <a:lnTo>
                      <a:pt x="43" y="240"/>
                    </a:lnTo>
                    <a:lnTo>
                      <a:pt x="43" y="117"/>
                    </a:lnTo>
                    <a:lnTo>
                      <a:pt x="141" y="117"/>
                    </a:lnTo>
                    <a:lnTo>
                      <a:pt x="141" y="240"/>
                    </a:lnTo>
                    <a:close/>
                    <a:moveTo>
                      <a:pt x="215" y="701"/>
                    </a:moveTo>
                    <a:lnTo>
                      <a:pt x="172" y="701"/>
                    </a:lnTo>
                    <a:lnTo>
                      <a:pt x="172" y="621"/>
                    </a:lnTo>
                    <a:lnTo>
                      <a:pt x="215" y="621"/>
                    </a:lnTo>
                    <a:lnTo>
                      <a:pt x="215" y="701"/>
                    </a:lnTo>
                    <a:close/>
                    <a:moveTo>
                      <a:pt x="215" y="535"/>
                    </a:moveTo>
                    <a:lnTo>
                      <a:pt x="172" y="535"/>
                    </a:lnTo>
                    <a:lnTo>
                      <a:pt x="172" y="452"/>
                    </a:lnTo>
                    <a:lnTo>
                      <a:pt x="215" y="452"/>
                    </a:lnTo>
                    <a:lnTo>
                      <a:pt x="215" y="535"/>
                    </a:lnTo>
                    <a:close/>
                    <a:moveTo>
                      <a:pt x="215" y="366"/>
                    </a:moveTo>
                    <a:lnTo>
                      <a:pt x="172" y="366"/>
                    </a:lnTo>
                    <a:lnTo>
                      <a:pt x="172" y="286"/>
                    </a:lnTo>
                    <a:lnTo>
                      <a:pt x="215" y="286"/>
                    </a:lnTo>
                    <a:lnTo>
                      <a:pt x="215" y="366"/>
                    </a:lnTo>
                    <a:close/>
                    <a:moveTo>
                      <a:pt x="215" y="200"/>
                    </a:moveTo>
                    <a:lnTo>
                      <a:pt x="172" y="200"/>
                    </a:lnTo>
                    <a:lnTo>
                      <a:pt x="172" y="117"/>
                    </a:lnTo>
                    <a:lnTo>
                      <a:pt x="215" y="117"/>
                    </a:lnTo>
                    <a:lnTo>
                      <a:pt x="215" y="200"/>
                    </a:lnTo>
                    <a:close/>
                    <a:moveTo>
                      <a:pt x="273" y="701"/>
                    </a:moveTo>
                    <a:lnTo>
                      <a:pt x="230" y="701"/>
                    </a:lnTo>
                    <a:lnTo>
                      <a:pt x="230" y="621"/>
                    </a:lnTo>
                    <a:lnTo>
                      <a:pt x="273" y="621"/>
                    </a:lnTo>
                    <a:lnTo>
                      <a:pt x="273" y="701"/>
                    </a:lnTo>
                    <a:close/>
                    <a:moveTo>
                      <a:pt x="273" y="535"/>
                    </a:moveTo>
                    <a:lnTo>
                      <a:pt x="230" y="535"/>
                    </a:lnTo>
                    <a:lnTo>
                      <a:pt x="230" y="452"/>
                    </a:lnTo>
                    <a:lnTo>
                      <a:pt x="273" y="452"/>
                    </a:lnTo>
                    <a:lnTo>
                      <a:pt x="273" y="535"/>
                    </a:lnTo>
                    <a:close/>
                    <a:moveTo>
                      <a:pt x="273" y="366"/>
                    </a:moveTo>
                    <a:lnTo>
                      <a:pt x="230" y="366"/>
                    </a:lnTo>
                    <a:lnTo>
                      <a:pt x="230" y="286"/>
                    </a:lnTo>
                    <a:lnTo>
                      <a:pt x="273" y="286"/>
                    </a:lnTo>
                    <a:lnTo>
                      <a:pt x="273" y="366"/>
                    </a:lnTo>
                    <a:close/>
                    <a:moveTo>
                      <a:pt x="273" y="200"/>
                    </a:moveTo>
                    <a:lnTo>
                      <a:pt x="230" y="200"/>
                    </a:lnTo>
                    <a:lnTo>
                      <a:pt x="230" y="117"/>
                    </a:lnTo>
                    <a:lnTo>
                      <a:pt x="273" y="117"/>
                    </a:lnTo>
                    <a:lnTo>
                      <a:pt x="273" y="200"/>
                    </a:lnTo>
                    <a:close/>
                    <a:moveTo>
                      <a:pt x="344" y="667"/>
                    </a:moveTo>
                    <a:lnTo>
                      <a:pt x="304" y="667"/>
                    </a:lnTo>
                    <a:lnTo>
                      <a:pt x="304" y="621"/>
                    </a:lnTo>
                    <a:lnTo>
                      <a:pt x="344" y="621"/>
                    </a:lnTo>
                    <a:lnTo>
                      <a:pt x="344" y="667"/>
                    </a:lnTo>
                    <a:close/>
                    <a:moveTo>
                      <a:pt x="344" y="498"/>
                    </a:moveTo>
                    <a:lnTo>
                      <a:pt x="304" y="498"/>
                    </a:lnTo>
                    <a:lnTo>
                      <a:pt x="304" y="452"/>
                    </a:lnTo>
                    <a:lnTo>
                      <a:pt x="344" y="452"/>
                    </a:lnTo>
                    <a:lnTo>
                      <a:pt x="344" y="498"/>
                    </a:lnTo>
                    <a:close/>
                    <a:moveTo>
                      <a:pt x="344" y="332"/>
                    </a:moveTo>
                    <a:lnTo>
                      <a:pt x="304" y="332"/>
                    </a:lnTo>
                    <a:lnTo>
                      <a:pt x="304" y="286"/>
                    </a:lnTo>
                    <a:lnTo>
                      <a:pt x="344" y="286"/>
                    </a:lnTo>
                    <a:lnTo>
                      <a:pt x="344" y="332"/>
                    </a:lnTo>
                    <a:close/>
                    <a:moveTo>
                      <a:pt x="344" y="163"/>
                    </a:moveTo>
                    <a:lnTo>
                      <a:pt x="304" y="163"/>
                    </a:lnTo>
                    <a:lnTo>
                      <a:pt x="304" y="117"/>
                    </a:lnTo>
                    <a:lnTo>
                      <a:pt x="344" y="117"/>
                    </a:lnTo>
                    <a:lnTo>
                      <a:pt x="344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xmlns="" id="{9A35DAAA-E25D-4F82-8653-A2F441ECC1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0664" y="2542961"/>
                <a:ext cx="525954" cy="1250170"/>
              </a:xfrm>
              <a:custGeom>
                <a:avLst/>
                <a:gdLst>
                  <a:gd name="T0" fmla="*/ 23 w 572"/>
                  <a:gd name="T1" fmla="*/ 123 h 1362"/>
                  <a:gd name="T2" fmla="*/ 13 w 572"/>
                  <a:gd name="T3" fmla="*/ 160 h 1362"/>
                  <a:gd name="T4" fmla="*/ 560 w 572"/>
                  <a:gd name="T5" fmla="*/ 160 h 1362"/>
                  <a:gd name="T6" fmla="*/ 550 w 572"/>
                  <a:gd name="T7" fmla="*/ 123 h 1362"/>
                  <a:gd name="T8" fmla="*/ 86 w 572"/>
                  <a:gd name="T9" fmla="*/ 1268 h 1362"/>
                  <a:gd name="T10" fmla="*/ 155 w 572"/>
                  <a:gd name="T11" fmla="*/ 1268 h 1362"/>
                  <a:gd name="T12" fmla="*/ 86 w 572"/>
                  <a:gd name="T13" fmla="*/ 974 h 1362"/>
                  <a:gd name="T14" fmla="*/ 155 w 572"/>
                  <a:gd name="T15" fmla="*/ 892 h 1362"/>
                  <a:gd name="T16" fmla="*/ 155 w 572"/>
                  <a:gd name="T17" fmla="*/ 786 h 1362"/>
                  <a:gd name="T18" fmla="*/ 86 w 572"/>
                  <a:gd name="T19" fmla="*/ 703 h 1362"/>
                  <a:gd name="T20" fmla="*/ 155 w 572"/>
                  <a:gd name="T21" fmla="*/ 703 h 1362"/>
                  <a:gd name="T22" fmla="*/ 86 w 572"/>
                  <a:gd name="T23" fmla="*/ 419 h 1362"/>
                  <a:gd name="T24" fmla="*/ 155 w 572"/>
                  <a:gd name="T25" fmla="*/ 336 h 1362"/>
                  <a:gd name="T26" fmla="*/ 155 w 572"/>
                  <a:gd name="T27" fmla="*/ 231 h 1362"/>
                  <a:gd name="T28" fmla="*/ 185 w 572"/>
                  <a:gd name="T29" fmla="*/ 1268 h 1362"/>
                  <a:gd name="T30" fmla="*/ 254 w 572"/>
                  <a:gd name="T31" fmla="*/ 1268 h 1362"/>
                  <a:gd name="T32" fmla="*/ 185 w 572"/>
                  <a:gd name="T33" fmla="*/ 974 h 1362"/>
                  <a:gd name="T34" fmla="*/ 254 w 572"/>
                  <a:gd name="T35" fmla="*/ 892 h 1362"/>
                  <a:gd name="T36" fmla="*/ 254 w 572"/>
                  <a:gd name="T37" fmla="*/ 786 h 1362"/>
                  <a:gd name="T38" fmla="*/ 185 w 572"/>
                  <a:gd name="T39" fmla="*/ 703 h 1362"/>
                  <a:gd name="T40" fmla="*/ 254 w 572"/>
                  <a:gd name="T41" fmla="*/ 703 h 1362"/>
                  <a:gd name="T42" fmla="*/ 185 w 572"/>
                  <a:gd name="T43" fmla="*/ 419 h 1362"/>
                  <a:gd name="T44" fmla="*/ 254 w 572"/>
                  <a:gd name="T45" fmla="*/ 336 h 1362"/>
                  <a:gd name="T46" fmla="*/ 254 w 572"/>
                  <a:gd name="T47" fmla="*/ 231 h 1362"/>
                  <a:gd name="T48" fmla="*/ 312 w 572"/>
                  <a:gd name="T49" fmla="*/ 1268 h 1362"/>
                  <a:gd name="T50" fmla="*/ 382 w 572"/>
                  <a:gd name="T51" fmla="*/ 1268 h 1362"/>
                  <a:gd name="T52" fmla="*/ 312 w 572"/>
                  <a:gd name="T53" fmla="*/ 974 h 1362"/>
                  <a:gd name="T54" fmla="*/ 382 w 572"/>
                  <a:gd name="T55" fmla="*/ 892 h 1362"/>
                  <a:gd name="T56" fmla="*/ 382 w 572"/>
                  <a:gd name="T57" fmla="*/ 786 h 1362"/>
                  <a:gd name="T58" fmla="*/ 312 w 572"/>
                  <a:gd name="T59" fmla="*/ 703 h 1362"/>
                  <a:gd name="T60" fmla="*/ 382 w 572"/>
                  <a:gd name="T61" fmla="*/ 703 h 1362"/>
                  <a:gd name="T62" fmla="*/ 312 w 572"/>
                  <a:gd name="T63" fmla="*/ 419 h 1362"/>
                  <a:gd name="T64" fmla="*/ 382 w 572"/>
                  <a:gd name="T65" fmla="*/ 336 h 1362"/>
                  <a:gd name="T66" fmla="*/ 382 w 572"/>
                  <a:gd name="T67" fmla="*/ 231 h 1362"/>
                  <a:gd name="T68" fmla="*/ 411 w 572"/>
                  <a:gd name="T69" fmla="*/ 1268 h 1362"/>
                  <a:gd name="T70" fmla="*/ 481 w 572"/>
                  <a:gd name="T71" fmla="*/ 1268 h 1362"/>
                  <a:gd name="T72" fmla="*/ 411 w 572"/>
                  <a:gd name="T73" fmla="*/ 974 h 1362"/>
                  <a:gd name="T74" fmla="*/ 481 w 572"/>
                  <a:gd name="T75" fmla="*/ 892 h 1362"/>
                  <a:gd name="T76" fmla="*/ 481 w 572"/>
                  <a:gd name="T77" fmla="*/ 786 h 1362"/>
                  <a:gd name="T78" fmla="*/ 411 w 572"/>
                  <a:gd name="T79" fmla="*/ 703 h 1362"/>
                  <a:gd name="T80" fmla="*/ 481 w 572"/>
                  <a:gd name="T81" fmla="*/ 703 h 1362"/>
                  <a:gd name="T82" fmla="*/ 411 w 572"/>
                  <a:gd name="T83" fmla="*/ 419 h 1362"/>
                  <a:gd name="T84" fmla="*/ 481 w 572"/>
                  <a:gd name="T85" fmla="*/ 336 h 1362"/>
                  <a:gd name="T86" fmla="*/ 481 w 572"/>
                  <a:gd name="T87" fmla="*/ 231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2" h="1362">
                    <a:moveTo>
                      <a:pt x="472" y="0"/>
                    </a:moveTo>
                    <a:lnTo>
                      <a:pt x="100" y="0"/>
                    </a:lnTo>
                    <a:lnTo>
                      <a:pt x="23" y="123"/>
                    </a:lnTo>
                    <a:lnTo>
                      <a:pt x="0" y="123"/>
                    </a:lnTo>
                    <a:lnTo>
                      <a:pt x="0" y="160"/>
                    </a:lnTo>
                    <a:lnTo>
                      <a:pt x="13" y="160"/>
                    </a:lnTo>
                    <a:lnTo>
                      <a:pt x="13" y="1362"/>
                    </a:lnTo>
                    <a:lnTo>
                      <a:pt x="560" y="1362"/>
                    </a:lnTo>
                    <a:lnTo>
                      <a:pt x="560" y="160"/>
                    </a:lnTo>
                    <a:lnTo>
                      <a:pt x="572" y="160"/>
                    </a:lnTo>
                    <a:lnTo>
                      <a:pt x="572" y="123"/>
                    </a:lnTo>
                    <a:lnTo>
                      <a:pt x="550" y="123"/>
                    </a:lnTo>
                    <a:lnTo>
                      <a:pt x="472" y="0"/>
                    </a:lnTo>
                    <a:close/>
                    <a:moveTo>
                      <a:pt x="155" y="1268"/>
                    </a:moveTo>
                    <a:lnTo>
                      <a:pt x="86" y="1268"/>
                    </a:lnTo>
                    <a:lnTo>
                      <a:pt x="86" y="1162"/>
                    </a:lnTo>
                    <a:lnTo>
                      <a:pt x="155" y="1162"/>
                    </a:lnTo>
                    <a:lnTo>
                      <a:pt x="155" y="1268"/>
                    </a:lnTo>
                    <a:close/>
                    <a:moveTo>
                      <a:pt x="155" y="1079"/>
                    </a:moveTo>
                    <a:lnTo>
                      <a:pt x="86" y="1079"/>
                    </a:lnTo>
                    <a:lnTo>
                      <a:pt x="86" y="974"/>
                    </a:lnTo>
                    <a:lnTo>
                      <a:pt x="155" y="974"/>
                    </a:lnTo>
                    <a:lnTo>
                      <a:pt x="155" y="1079"/>
                    </a:lnTo>
                    <a:close/>
                    <a:moveTo>
                      <a:pt x="155" y="892"/>
                    </a:moveTo>
                    <a:lnTo>
                      <a:pt x="86" y="892"/>
                    </a:lnTo>
                    <a:lnTo>
                      <a:pt x="86" y="786"/>
                    </a:lnTo>
                    <a:lnTo>
                      <a:pt x="155" y="786"/>
                    </a:lnTo>
                    <a:lnTo>
                      <a:pt x="155" y="892"/>
                    </a:lnTo>
                    <a:close/>
                    <a:moveTo>
                      <a:pt x="155" y="703"/>
                    </a:moveTo>
                    <a:lnTo>
                      <a:pt x="86" y="703"/>
                    </a:lnTo>
                    <a:lnTo>
                      <a:pt x="86" y="598"/>
                    </a:lnTo>
                    <a:lnTo>
                      <a:pt x="155" y="598"/>
                    </a:lnTo>
                    <a:lnTo>
                      <a:pt x="155" y="703"/>
                    </a:lnTo>
                    <a:close/>
                    <a:moveTo>
                      <a:pt x="155" y="525"/>
                    </a:moveTo>
                    <a:lnTo>
                      <a:pt x="86" y="525"/>
                    </a:lnTo>
                    <a:lnTo>
                      <a:pt x="86" y="419"/>
                    </a:lnTo>
                    <a:lnTo>
                      <a:pt x="155" y="419"/>
                    </a:lnTo>
                    <a:lnTo>
                      <a:pt x="155" y="525"/>
                    </a:lnTo>
                    <a:close/>
                    <a:moveTo>
                      <a:pt x="155" y="336"/>
                    </a:moveTo>
                    <a:lnTo>
                      <a:pt x="86" y="336"/>
                    </a:lnTo>
                    <a:lnTo>
                      <a:pt x="86" y="231"/>
                    </a:lnTo>
                    <a:lnTo>
                      <a:pt x="155" y="231"/>
                    </a:lnTo>
                    <a:lnTo>
                      <a:pt x="155" y="336"/>
                    </a:lnTo>
                    <a:close/>
                    <a:moveTo>
                      <a:pt x="254" y="1268"/>
                    </a:moveTo>
                    <a:lnTo>
                      <a:pt x="185" y="1268"/>
                    </a:lnTo>
                    <a:lnTo>
                      <a:pt x="185" y="1162"/>
                    </a:lnTo>
                    <a:lnTo>
                      <a:pt x="254" y="1162"/>
                    </a:lnTo>
                    <a:lnTo>
                      <a:pt x="254" y="1268"/>
                    </a:lnTo>
                    <a:close/>
                    <a:moveTo>
                      <a:pt x="254" y="1079"/>
                    </a:moveTo>
                    <a:lnTo>
                      <a:pt x="185" y="1079"/>
                    </a:lnTo>
                    <a:lnTo>
                      <a:pt x="185" y="974"/>
                    </a:lnTo>
                    <a:lnTo>
                      <a:pt x="254" y="974"/>
                    </a:lnTo>
                    <a:lnTo>
                      <a:pt x="254" y="1079"/>
                    </a:lnTo>
                    <a:close/>
                    <a:moveTo>
                      <a:pt x="254" y="892"/>
                    </a:moveTo>
                    <a:lnTo>
                      <a:pt x="185" y="892"/>
                    </a:lnTo>
                    <a:lnTo>
                      <a:pt x="185" y="786"/>
                    </a:lnTo>
                    <a:lnTo>
                      <a:pt x="254" y="786"/>
                    </a:lnTo>
                    <a:lnTo>
                      <a:pt x="254" y="892"/>
                    </a:lnTo>
                    <a:close/>
                    <a:moveTo>
                      <a:pt x="254" y="703"/>
                    </a:moveTo>
                    <a:lnTo>
                      <a:pt x="185" y="703"/>
                    </a:lnTo>
                    <a:lnTo>
                      <a:pt x="185" y="598"/>
                    </a:lnTo>
                    <a:lnTo>
                      <a:pt x="254" y="598"/>
                    </a:lnTo>
                    <a:lnTo>
                      <a:pt x="254" y="703"/>
                    </a:lnTo>
                    <a:close/>
                    <a:moveTo>
                      <a:pt x="254" y="525"/>
                    </a:moveTo>
                    <a:lnTo>
                      <a:pt x="185" y="525"/>
                    </a:lnTo>
                    <a:lnTo>
                      <a:pt x="185" y="419"/>
                    </a:lnTo>
                    <a:lnTo>
                      <a:pt x="254" y="419"/>
                    </a:lnTo>
                    <a:lnTo>
                      <a:pt x="254" y="525"/>
                    </a:lnTo>
                    <a:close/>
                    <a:moveTo>
                      <a:pt x="254" y="336"/>
                    </a:moveTo>
                    <a:lnTo>
                      <a:pt x="185" y="336"/>
                    </a:lnTo>
                    <a:lnTo>
                      <a:pt x="185" y="231"/>
                    </a:lnTo>
                    <a:lnTo>
                      <a:pt x="254" y="231"/>
                    </a:lnTo>
                    <a:lnTo>
                      <a:pt x="254" y="336"/>
                    </a:lnTo>
                    <a:close/>
                    <a:moveTo>
                      <a:pt x="382" y="1268"/>
                    </a:moveTo>
                    <a:lnTo>
                      <a:pt x="312" y="1268"/>
                    </a:lnTo>
                    <a:lnTo>
                      <a:pt x="312" y="1162"/>
                    </a:lnTo>
                    <a:lnTo>
                      <a:pt x="382" y="1162"/>
                    </a:lnTo>
                    <a:lnTo>
                      <a:pt x="382" y="1268"/>
                    </a:lnTo>
                    <a:close/>
                    <a:moveTo>
                      <a:pt x="382" y="1079"/>
                    </a:moveTo>
                    <a:lnTo>
                      <a:pt x="312" y="1079"/>
                    </a:lnTo>
                    <a:lnTo>
                      <a:pt x="312" y="974"/>
                    </a:lnTo>
                    <a:lnTo>
                      <a:pt x="382" y="974"/>
                    </a:lnTo>
                    <a:lnTo>
                      <a:pt x="382" y="1079"/>
                    </a:lnTo>
                    <a:close/>
                    <a:moveTo>
                      <a:pt x="382" y="892"/>
                    </a:moveTo>
                    <a:lnTo>
                      <a:pt x="312" y="892"/>
                    </a:lnTo>
                    <a:lnTo>
                      <a:pt x="312" y="786"/>
                    </a:lnTo>
                    <a:lnTo>
                      <a:pt x="382" y="786"/>
                    </a:lnTo>
                    <a:lnTo>
                      <a:pt x="382" y="892"/>
                    </a:lnTo>
                    <a:close/>
                    <a:moveTo>
                      <a:pt x="382" y="703"/>
                    </a:moveTo>
                    <a:lnTo>
                      <a:pt x="312" y="703"/>
                    </a:lnTo>
                    <a:lnTo>
                      <a:pt x="312" y="598"/>
                    </a:lnTo>
                    <a:lnTo>
                      <a:pt x="382" y="598"/>
                    </a:lnTo>
                    <a:lnTo>
                      <a:pt x="382" y="703"/>
                    </a:lnTo>
                    <a:close/>
                    <a:moveTo>
                      <a:pt x="382" y="525"/>
                    </a:moveTo>
                    <a:lnTo>
                      <a:pt x="312" y="525"/>
                    </a:lnTo>
                    <a:lnTo>
                      <a:pt x="312" y="419"/>
                    </a:lnTo>
                    <a:lnTo>
                      <a:pt x="382" y="419"/>
                    </a:lnTo>
                    <a:lnTo>
                      <a:pt x="382" y="525"/>
                    </a:lnTo>
                    <a:close/>
                    <a:moveTo>
                      <a:pt x="382" y="336"/>
                    </a:moveTo>
                    <a:lnTo>
                      <a:pt x="312" y="336"/>
                    </a:lnTo>
                    <a:lnTo>
                      <a:pt x="312" y="231"/>
                    </a:lnTo>
                    <a:lnTo>
                      <a:pt x="382" y="231"/>
                    </a:lnTo>
                    <a:lnTo>
                      <a:pt x="382" y="336"/>
                    </a:lnTo>
                    <a:close/>
                    <a:moveTo>
                      <a:pt x="481" y="1268"/>
                    </a:moveTo>
                    <a:lnTo>
                      <a:pt x="411" y="1268"/>
                    </a:lnTo>
                    <a:lnTo>
                      <a:pt x="411" y="1162"/>
                    </a:lnTo>
                    <a:lnTo>
                      <a:pt x="481" y="1162"/>
                    </a:lnTo>
                    <a:lnTo>
                      <a:pt x="481" y="1268"/>
                    </a:lnTo>
                    <a:close/>
                    <a:moveTo>
                      <a:pt x="481" y="1079"/>
                    </a:moveTo>
                    <a:lnTo>
                      <a:pt x="411" y="1079"/>
                    </a:lnTo>
                    <a:lnTo>
                      <a:pt x="411" y="974"/>
                    </a:lnTo>
                    <a:lnTo>
                      <a:pt x="481" y="974"/>
                    </a:lnTo>
                    <a:lnTo>
                      <a:pt x="481" y="1079"/>
                    </a:lnTo>
                    <a:close/>
                    <a:moveTo>
                      <a:pt x="481" y="892"/>
                    </a:moveTo>
                    <a:lnTo>
                      <a:pt x="411" y="892"/>
                    </a:lnTo>
                    <a:lnTo>
                      <a:pt x="411" y="786"/>
                    </a:lnTo>
                    <a:lnTo>
                      <a:pt x="481" y="786"/>
                    </a:lnTo>
                    <a:lnTo>
                      <a:pt x="481" y="892"/>
                    </a:lnTo>
                    <a:close/>
                    <a:moveTo>
                      <a:pt x="481" y="703"/>
                    </a:moveTo>
                    <a:lnTo>
                      <a:pt x="411" y="703"/>
                    </a:lnTo>
                    <a:lnTo>
                      <a:pt x="411" y="598"/>
                    </a:lnTo>
                    <a:lnTo>
                      <a:pt x="481" y="598"/>
                    </a:lnTo>
                    <a:lnTo>
                      <a:pt x="481" y="703"/>
                    </a:lnTo>
                    <a:close/>
                    <a:moveTo>
                      <a:pt x="481" y="525"/>
                    </a:moveTo>
                    <a:lnTo>
                      <a:pt x="411" y="525"/>
                    </a:lnTo>
                    <a:lnTo>
                      <a:pt x="411" y="419"/>
                    </a:lnTo>
                    <a:lnTo>
                      <a:pt x="481" y="419"/>
                    </a:lnTo>
                    <a:lnTo>
                      <a:pt x="481" y="525"/>
                    </a:lnTo>
                    <a:close/>
                    <a:moveTo>
                      <a:pt x="481" y="336"/>
                    </a:moveTo>
                    <a:lnTo>
                      <a:pt x="411" y="336"/>
                    </a:lnTo>
                    <a:lnTo>
                      <a:pt x="411" y="231"/>
                    </a:lnTo>
                    <a:lnTo>
                      <a:pt x="481" y="231"/>
                    </a:lnTo>
                    <a:lnTo>
                      <a:pt x="481" y="3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xmlns="" id="{505F4F4E-EAFE-4700-99BC-7A3BC57DD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0675" y="3096449"/>
                <a:ext cx="363486" cy="696682"/>
              </a:xfrm>
              <a:custGeom>
                <a:avLst/>
                <a:gdLst>
                  <a:gd name="T0" fmla="*/ 348 w 397"/>
                  <a:gd name="T1" fmla="*/ 109 h 760"/>
                  <a:gd name="T2" fmla="*/ 348 w 397"/>
                  <a:gd name="T3" fmla="*/ 0 h 760"/>
                  <a:gd name="T4" fmla="*/ 159 w 397"/>
                  <a:gd name="T5" fmla="*/ 0 h 760"/>
                  <a:gd name="T6" fmla="*/ 159 w 397"/>
                  <a:gd name="T7" fmla="*/ 109 h 760"/>
                  <a:gd name="T8" fmla="*/ 0 w 397"/>
                  <a:gd name="T9" fmla="*/ 109 h 760"/>
                  <a:gd name="T10" fmla="*/ 0 w 397"/>
                  <a:gd name="T11" fmla="*/ 760 h 760"/>
                  <a:gd name="T12" fmla="*/ 161 w 397"/>
                  <a:gd name="T13" fmla="*/ 760 h 760"/>
                  <a:gd name="T14" fmla="*/ 161 w 397"/>
                  <a:gd name="T15" fmla="*/ 660 h 760"/>
                  <a:gd name="T16" fmla="*/ 236 w 397"/>
                  <a:gd name="T17" fmla="*/ 660 h 760"/>
                  <a:gd name="T18" fmla="*/ 236 w 397"/>
                  <a:gd name="T19" fmla="*/ 760 h 760"/>
                  <a:gd name="T20" fmla="*/ 397 w 397"/>
                  <a:gd name="T21" fmla="*/ 760 h 760"/>
                  <a:gd name="T22" fmla="*/ 397 w 397"/>
                  <a:gd name="T23" fmla="*/ 109 h 760"/>
                  <a:gd name="T24" fmla="*/ 348 w 397"/>
                  <a:gd name="T25" fmla="*/ 109 h 760"/>
                  <a:gd name="T26" fmla="*/ 123 w 397"/>
                  <a:gd name="T27" fmla="*/ 610 h 760"/>
                  <a:gd name="T28" fmla="*/ 49 w 397"/>
                  <a:gd name="T29" fmla="*/ 610 h 760"/>
                  <a:gd name="T30" fmla="*/ 49 w 397"/>
                  <a:gd name="T31" fmla="*/ 504 h 760"/>
                  <a:gd name="T32" fmla="*/ 123 w 397"/>
                  <a:gd name="T33" fmla="*/ 504 h 760"/>
                  <a:gd name="T34" fmla="*/ 123 w 397"/>
                  <a:gd name="T35" fmla="*/ 610 h 760"/>
                  <a:gd name="T36" fmla="*/ 123 w 397"/>
                  <a:gd name="T37" fmla="*/ 442 h 760"/>
                  <a:gd name="T38" fmla="*/ 49 w 397"/>
                  <a:gd name="T39" fmla="*/ 442 h 760"/>
                  <a:gd name="T40" fmla="*/ 49 w 397"/>
                  <a:gd name="T41" fmla="*/ 337 h 760"/>
                  <a:gd name="T42" fmla="*/ 123 w 397"/>
                  <a:gd name="T43" fmla="*/ 337 h 760"/>
                  <a:gd name="T44" fmla="*/ 123 w 397"/>
                  <a:gd name="T45" fmla="*/ 442 h 760"/>
                  <a:gd name="T46" fmla="*/ 123 w 397"/>
                  <a:gd name="T47" fmla="*/ 276 h 760"/>
                  <a:gd name="T48" fmla="*/ 49 w 397"/>
                  <a:gd name="T49" fmla="*/ 276 h 760"/>
                  <a:gd name="T50" fmla="*/ 49 w 397"/>
                  <a:gd name="T51" fmla="*/ 170 h 760"/>
                  <a:gd name="T52" fmla="*/ 123 w 397"/>
                  <a:gd name="T53" fmla="*/ 170 h 760"/>
                  <a:gd name="T54" fmla="*/ 123 w 397"/>
                  <a:gd name="T55" fmla="*/ 276 h 760"/>
                  <a:gd name="T56" fmla="*/ 236 w 397"/>
                  <a:gd name="T57" fmla="*/ 610 h 760"/>
                  <a:gd name="T58" fmla="*/ 161 w 397"/>
                  <a:gd name="T59" fmla="*/ 610 h 760"/>
                  <a:gd name="T60" fmla="*/ 161 w 397"/>
                  <a:gd name="T61" fmla="*/ 504 h 760"/>
                  <a:gd name="T62" fmla="*/ 236 w 397"/>
                  <a:gd name="T63" fmla="*/ 504 h 760"/>
                  <a:gd name="T64" fmla="*/ 236 w 397"/>
                  <a:gd name="T65" fmla="*/ 610 h 760"/>
                  <a:gd name="T66" fmla="*/ 236 w 397"/>
                  <a:gd name="T67" fmla="*/ 442 h 760"/>
                  <a:gd name="T68" fmla="*/ 161 w 397"/>
                  <a:gd name="T69" fmla="*/ 442 h 760"/>
                  <a:gd name="T70" fmla="*/ 161 w 397"/>
                  <a:gd name="T71" fmla="*/ 337 h 760"/>
                  <a:gd name="T72" fmla="*/ 236 w 397"/>
                  <a:gd name="T73" fmla="*/ 337 h 760"/>
                  <a:gd name="T74" fmla="*/ 236 w 397"/>
                  <a:gd name="T75" fmla="*/ 442 h 760"/>
                  <a:gd name="T76" fmla="*/ 236 w 397"/>
                  <a:gd name="T77" fmla="*/ 276 h 760"/>
                  <a:gd name="T78" fmla="*/ 161 w 397"/>
                  <a:gd name="T79" fmla="*/ 276 h 760"/>
                  <a:gd name="T80" fmla="*/ 161 w 397"/>
                  <a:gd name="T81" fmla="*/ 170 h 760"/>
                  <a:gd name="T82" fmla="*/ 236 w 397"/>
                  <a:gd name="T83" fmla="*/ 170 h 760"/>
                  <a:gd name="T84" fmla="*/ 236 w 397"/>
                  <a:gd name="T85" fmla="*/ 276 h 760"/>
                  <a:gd name="T86" fmla="*/ 348 w 397"/>
                  <a:gd name="T87" fmla="*/ 610 h 760"/>
                  <a:gd name="T88" fmla="*/ 273 w 397"/>
                  <a:gd name="T89" fmla="*/ 610 h 760"/>
                  <a:gd name="T90" fmla="*/ 273 w 397"/>
                  <a:gd name="T91" fmla="*/ 504 h 760"/>
                  <a:gd name="T92" fmla="*/ 348 w 397"/>
                  <a:gd name="T93" fmla="*/ 504 h 760"/>
                  <a:gd name="T94" fmla="*/ 348 w 397"/>
                  <a:gd name="T95" fmla="*/ 610 h 760"/>
                  <a:gd name="T96" fmla="*/ 348 w 397"/>
                  <a:gd name="T97" fmla="*/ 442 h 760"/>
                  <a:gd name="T98" fmla="*/ 273 w 397"/>
                  <a:gd name="T99" fmla="*/ 442 h 760"/>
                  <a:gd name="T100" fmla="*/ 273 w 397"/>
                  <a:gd name="T101" fmla="*/ 337 h 760"/>
                  <a:gd name="T102" fmla="*/ 348 w 397"/>
                  <a:gd name="T103" fmla="*/ 337 h 760"/>
                  <a:gd name="T104" fmla="*/ 348 w 397"/>
                  <a:gd name="T105" fmla="*/ 442 h 760"/>
                  <a:gd name="T106" fmla="*/ 348 w 397"/>
                  <a:gd name="T107" fmla="*/ 276 h 760"/>
                  <a:gd name="T108" fmla="*/ 273 w 397"/>
                  <a:gd name="T109" fmla="*/ 276 h 760"/>
                  <a:gd name="T110" fmla="*/ 273 w 397"/>
                  <a:gd name="T111" fmla="*/ 170 h 760"/>
                  <a:gd name="T112" fmla="*/ 348 w 397"/>
                  <a:gd name="T113" fmla="*/ 170 h 760"/>
                  <a:gd name="T114" fmla="*/ 348 w 397"/>
                  <a:gd name="T115" fmla="*/ 27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7" h="760">
                    <a:moveTo>
                      <a:pt x="348" y="109"/>
                    </a:moveTo>
                    <a:lnTo>
                      <a:pt x="348" y="0"/>
                    </a:lnTo>
                    <a:lnTo>
                      <a:pt x="159" y="0"/>
                    </a:lnTo>
                    <a:lnTo>
                      <a:pt x="159" y="109"/>
                    </a:lnTo>
                    <a:lnTo>
                      <a:pt x="0" y="109"/>
                    </a:lnTo>
                    <a:lnTo>
                      <a:pt x="0" y="760"/>
                    </a:lnTo>
                    <a:lnTo>
                      <a:pt x="161" y="760"/>
                    </a:lnTo>
                    <a:lnTo>
                      <a:pt x="161" y="660"/>
                    </a:lnTo>
                    <a:lnTo>
                      <a:pt x="236" y="660"/>
                    </a:lnTo>
                    <a:lnTo>
                      <a:pt x="236" y="760"/>
                    </a:lnTo>
                    <a:lnTo>
                      <a:pt x="397" y="760"/>
                    </a:lnTo>
                    <a:lnTo>
                      <a:pt x="397" y="109"/>
                    </a:lnTo>
                    <a:lnTo>
                      <a:pt x="348" y="109"/>
                    </a:lnTo>
                    <a:close/>
                    <a:moveTo>
                      <a:pt x="123" y="610"/>
                    </a:moveTo>
                    <a:lnTo>
                      <a:pt x="49" y="610"/>
                    </a:lnTo>
                    <a:lnTo>
                      <a:pt x="49" y="504"/>
                    </a:lnTo>
                    <a:lnTo>
                      <a:pt x="123" y="504"/>
                    </a:lnTo>
                    <a:lnTo>
                      <a:pt x="123" y="610"/>
                    </a:lnTo>
                    <a:close/>
                    <a:moveTo>
                      <a:pt x="123" y="442"/>
                    </a:moveTo>
                    <a:lnTo>
                      <a:pt x="49" y="442"/>
                    </a:lnTo>
                    <a:lnTo>
                      <a:pt x="49" y="337"/>
                    </a:lnTo>
                    <a:lnTo>
                      <a:pt x="123" y="337"/>
                    </a:lnTo>
                    <a:lnTo>
                      <a:pt x="123" y="442"/>
                    </a:lnTo>
                    <a:close/>
                    <a:moveTo>
                      <a:pt x="123" y="276"/>
                    </a:moveTo>
                    <a:lnTo>
                      <a:pt x="49" y="276"/>
                    </a:lnTo>
                    <a:lnTo>
                      <a:pt x="49" y="170"/>
                    </a:lnTo>
                    <a:lnTo>
                      <a:pt x="123" y="170"/>
                    </a:lnTo>
                    <a:lnTo>
                      <a:pt x="123" y="276"/>
                    </a:lnTo>
                    <a:close/>
                    <a:moveTo>
                      <a:pt x="236" y="610"/>
                    </a:moveTo>
                    <a:lnTo>
                      <a:pt x="161" y="610"/>
                    </a:lnTo>
                    <a:lnTo>
                      <a:pt x="161" y="504"/>
                    </a:lnTo>
                    <a:lnTo>
                      <a:pt x="236" y="504"/>
                    </a:lnTo>
                    <a:lnTo>
                      <a:pt x="236" y="610"/>
                    </a:lnTo>
                    <a:close/>
                    <a:moveTo>
                      <a:pt x="236" y="442"/>
                    </a:moveTo>
                    <a:lnTo>
                      <a:pt x="161" y="442"/>
                    </a:lnTo>
                    <a:lnTo>
                      <a:pt x="161" y="337"/>
                    </a:lnTo>
                    <a:lnTo>
                      <a:pt x="236" y="337"/>
                    </a:lnTo>
                    <a:lnTo>
                      <a:pt x="236" y="442"/>
                    </a:lnTo>
                    <a:close/>
                    <a:moveTo>
                      <a:pt x="236" y="276"/>
                    </a:moveTo>
                    <a:lnTo>
                      <a:pt x="161" y="276"/>
                    </a:lnTo>
                    <a:lnTo>
                      <a:pt x="161" y="170"/>
                    </a:lnTo>
                    <a:lnTo>
                      <a:pt x="236" y="170"/>
                    </a:lnTo>
                    <a:lnTo>
                      <a:pt x="236" y="276"/>
                    </a:lnTo>
                    <a:close/>
                    <a:moveTo>
                      <a:pt x="348" y="610"/>
                    </a:moveTo>
                    <a:lnTo>
                      <a:pt x="273" y="610"/>
                    </a:lnTo>
                    <a:lnTo>
                      <a:pt x="273" y="504"/>
                    </a:lnTo>
                    <a:lnTo>
                      <a:pt x="348" y="504"/>
                    </a:lnTo>
                    <a:lnTo>
                      <a:pt x="348" y="610"/>
                    </a:lnTo>
                    <a:close/>
                    <a:moveTo>
                      <a:pt x="348" y="442"/>
                    </a:moveTo>
                    <a:lnTo>
                      <a:pt x="273" y="442"/>
                    </a:lnTo>
                    <a:lnTo>
                      <a:pt x="273" y="337"/>
                    </a:lnTo>
                    <a:lnTo>
                      <a:pt x="348" y="337"/>
                    </a:lnTo>
                    <a:lnTo>
                      <a:pt x="348" y="442"/>
                    </a:lnTo>
                    <a:close/>
                    <a:moveTo>
                      <a:pt x="348" y="276"/>
                    </a:moveTo>
                    <a:lnTo>
                      <a:pt x="273" y="276"/>
                    </a:lnTo>
                    <a:lnTo>
                      <a:pt x="273" y="170"/>
                    </a:lnTo>
                    <a:lnTo>
                      <a:pt x="348" y="170"/>
                    </a:lnTo>
                    <a:lnTo>
                      <a:pt x="348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xmlns="" id="{180772EA-951D-4177-A89C-0A15EF753C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6474" y="1486300"/>
              <a:ext cx="609609" cy="550303"/>
              <a:chOff x="9226614" y="3721657"/>
              <a:chExt cx="498421" cy="449933"/>
            </a:xfrm>
            <a:solidFill>
              <a:srgbClr val="C7BEE3"/>
            </a:solidFill>
          </p:grpSpPr>
          <p:sp>
            <p:nvSpPr>
              <p:cNvPr id="160" name="Freeform 13">
                <a:extLst>
                  <a:ext uri="{FF2B5EF4-FFF2-40B4-BE49-F238E27FC236}">
                    <a16:creationId xmlns:a16="http://schemas.microsoft.com/office/drawing/2014/main" xmlns="" id="{576436F2-3AB4-49AE-94FC-3B536A7A1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614" y="3807956"/>
                <a:ext cx="498421" cy="363634"/>
              </a:xfrm>
              <a:custGeom>
                <a:avLst/>
                <a:gdLst>
                  <a:gd name="T0" fmla="*/ 514 w 514"/>
                  <a:gd name="T1" fmla="*/ 259 h 375"/>
                  <a:gd name="T2" fmla="*/ 499 w 514"/>
                  <a:gd name="T3" fmla="*/ 263 h 375"/>
                  <a:gd name="T4" fmla="*/ 474 w 514"/>
                  <a:gd name="T5" fmla="*/ 213 h 375"/>
                  <a:gd name="T6" fmla="*/ 474 w 514"/>
                  <a:gd name="T7" fmla="*/ 375 h 375"/>
                  <a:gd name="T8" fmla="*/ 455 w 514"/>
                  <a:gd name="T9" fmla="*/ 375 h 375"/>
                  <a:gd name="T10" fmla="*/ 455 w 514"/>
                  <a:gd name="T11" fmla="*/ 278 h 375"/>
                  <a:gd name="T12" fmla="*/ 446 w 514"/>
                  <a:gd name="T13" fmla="*/ 278 h 375"/>
                  <a:gd name="T14" fmla="*/ 446 w 514"/>
                  <a:gd name="T15" fmla="*/ 375 h 375"/>
                  <a:gd name="T16" fmla="*/ 426 w 514"/>
                  <a:gd name="T17" fmla="*/ 375 h 375"/>
                  <a:gd name="T18" fmla="*/ 426 w 514"/>
                  <a:gd name="T19" fmla="*/ 205 h 375"/>
                  <a:gd name="T20" fmla="*/ 351 w 514"/>
                  <a:gd name="T21" fmla="*/ 159 h 375"/>
                  <a:gd name="T22" fmla="*/ 294 w 514"/>
                  <a:gd name="T23" fmla="*/ 55 h 375"/>
                  <a:gd name="T24" fmla="*/ 290 w 514"/>
                  <a:gd name="T25" fmla="*/ 55 h 375"/>
                  <a:gd name="T26" fmla="*/ 345 w 514"/>
                  <a:gd name="T27" fmla="*/ 223 h 375"/>
                  <a:gd name="T28" fmla="*/ 293 w 514"/>
                  <a:gd name="T29" fmla="*/ 223 h 375"/>
                  <a:gd name="T30" fmla="*/ 272 w 514"/>
                  <a:gd name="T31" fmla="*/ 374 h 375"/>
                  <a:gd name="T32" fmla="*/ 242 w 514"/>
                  <a:gd name="T33" fmla="*/ 374 h 375"/>
                  <a:gd name="T34" fmla="*/ 223 w 514"/>
                  <a:gd name="T35" fmla="*/ 223 h 375"/>
                  <a:gd name="T36" fmla="*/ 169 w 514"/>
                  <a:gd name="T37" fmla="*/ 223 h 375"/>
                  <a:gd name="T38" fmla="*/ 224 w 514"/>
                  <a:gd name="T39" fmla="*/ 55 h 375"/>
                  <a:gd name="T40" fmla="*/ 220 w 514"/>
                  <a:gd name="T41" fmla="*/ 55 h 375"/>
                  <a:gd name="T42" fmla="*/ 163 w 514"/>
                  <a:gd name="T43" fmla="*/ 159 h 375"/>
                  <a:gd name="T44" fmla="*/ 89 w 514"/>
                  <a:gd name="T45" fmla="*/ 205 h 375"/>
                  <a:gd name="T46" fmla="*/ 89 w 514"/>
                  <a:gd name="T47" fmla="*/ 238 h 375"/>
                  <a:gd name="T48" fmla="*/ 122 w 514"/>
                  <a:gd name="T49" fmla="*/ 312 h 375"/>
                  <a:gd name="T50" fmla="*/ 86 w 514"/>
                  <a:gd name="T51" fmla="*/ 312 h 375"/>
                  <a:gd name="T52" fmla="*/ 86 w 514"/>
                  <a:gd name="T53" fmla="*/ 375 h 375"/>
                  <a:gd name="T54" fmla="*/ 71 w 514"/>
                  <a:gd name="T55" fmla="*/ 375 h 375"/>
                  <a:gd name="T56" fmla="*/ 71 w 514"/>
                  <a:gd name="T57" fmla="*/ 312 h 375"/>
                  <a:gd name="T58" fmla="*/ 58 w 514"/>
                  <a:gd name="T59" fmla="*/ 312 h 375"/>
                  <a:gd name="T60" fmla="*/ 58 w 514"/>
                  <a:gd name="T61" fmla="*/ 375 h 375"/>
                  <a:gd name="T62" fmla="*/ 43 w 514"/>
                  <a:gd name="T63" fmla="*/ 375 h 375"/>
                  <a:gd name="T64" fmla="*/ 43 w 514"/>
                  <a:gd name="T65" fmla="*/ 312 h 375"/>
                  <a:gd name="T66" fmla="*/ 6 w 514"/>
                  <a:gd name="T67" fmla="*/ 312 h 375"/>
                  <a:gd name="T68" fmla="*/ 40 w 514"/>
                  <a:gd name="T69" fmla="*/ 238 h 375"/>
                  <a:gd name="T70" fmla="*/ 40 w 514"/>
                  <a:gd name="T71" fmla="*/ 214 h 375"/>
                  <a:gd name="T72" fmla="*/ 15 w 514"/>
                  <a:gd name="T73" fmla="*/ 263 h 375"/>
                  <a:gd name="T74" fmla="*/ 0 w 514"/>
                  <a:gd name="T75" fmla="*/ 257 h 375"/>
                  <a:gd name="T76" fmla="*/ 40 w 514"/>
                  <a:gd name="T77" fmla="*/ 176 h 375"/>
                  <a:gd name="T78" fmla="*/ 89 w 514"/>
                  <a:gd name="T79" fmla="*/ 176 h 375"/>
                  <a:gd name="T80" fmla="*/ 147 w 514"/>
                  <a:gd name="T81" fmla="*/ 152 h 375"/>
                  <a:gd name="T82" fmla="*/ 211 w 514"/>
                  <a:gd name="T83" fmla="*/ 0 h 375"/>
                  <a:gd name="T84" fmla="*/ 303 w 514"/>
                  <a:gd name="T85" fmla="*/ 0 h 375"/>
                  <a:gd name="T86" fmla="*/ 368 w 514"/>
                  <a:gd name="T87" fmla="*/ 152 h 375"/>
                  <a:gd name="T88" fmla="*/ 426 w 514"/>
                  <a:gd name="T89" fmla="*/ 176 h 375"/>
                  <a:gd name="T90" fmla="*/ 474 w 514"/>
                  <a:gd name="T91" fmla="*/ 176 h 375"/>
                  <a:gd name="T92" fmla="*/ 514 w 514"/>
                  <a:gd name="T93" fmla="*/ 259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14" h="375">
                    <a:moveTo>
                      <a:pt x="514" y="259"/>
                    </a:moveTo>
                    <a:lnTo>
                      <a:pt x="499" y="263"/>
                    </a:lnTo>
                    <a:lnTo>
                      <a:pt x="474" y="213"/>
                    </a:lnTo>
                    <a:lnTo>
                      <a:pt x="474" y="375"/>
                    </a:lnTo>
                    <a:lnTo>
                      <a:pt x="455" y="375"/>
                    </a:lnTo>
                    <a:lnTo>
                      <a:pt x="455" y="278"/>
                    </a:lnTo>
                    <a:lnTo>
                      <a:pt x="446" y="278"/>
                    </a:lnTo>
                    <a:lnTo>
                      <a:pt x="446" y="375"/>
                    </a:lnTo>
                    <a:lnTo>
                      <a:pt x="426" y="375"/>
                    </a:lnTo>
                    <a:lnTo>
                      <a:pt x="426" y="205"/>
                    </a:lnTo>
                    <a:lnTo>
                      <a:pt x="351" y="159"/>
                    </a:lnTo>
                    <a:lnTo>
                      <a:pt x="294" y="55"/>
                    </a:lnTo>
                    <a:lnTo>
                      <a:pt x="290" y="55"/>
                    </a:lnTo>
                    <a:lnTo>
                      <a:pt x="345" y="223"/>
                    </a:lnTo>
                    <a:lnTo>
                      <a:pt x="293" y="223"/>
                    </a:lnTo>
                    <a:lnTo>
                      <a:pt x="272" y="374"/>
                    </a:lnTo>
                    <a:lnTo>
                      <a:pt x="242" y="374"/>
                    </a:lnTo>
                    <a:lnTo>
                      <a:pt x="223" y="223"/>
                    </a:lnTo>
                    <a:lnTo>
                      <a:pt x="169" y="223"/>
                    </a:lnTo>
                    <a:lnTo>
                      <a:pt x="224" y="55"/>
                    </a:lnTo>
                    <a:lnTo>
                      <a:pt x="220" y="55"/>
                    </a:lnTo>
                    <a:lnTo>
                      <a:pt x="163" y="159"/>
                    </a:lnTo>
                    <a:lnTo>
                      <a:pt x="89" y="205"/>
                    </a:lnTo>
                    <a:lnTo>
                      <a:pt x="89" y="238"/>
                    </a:lnTo>
                    <a:lnTo>
                      <a:pt x="122" y="312"/>
                    </a:lnTo>
                    <a:lnTo>
                      <a:pt x="86" y="312"/>
                    </a:lnTo>
                    <a:lnTo>
                      <a:pt x="86" y="375"/>
                    </a:lnTo>
                    <a:lnTo>
                      <a:pt x="71" y="375"/>
                    </a:lnTo>
                    <a:lnTo>
                      <a:pt x="71" y="312"/>
                    </a:lnTo>
                    <a:lnTo>
                      <a:pt x="58" y="312"/>
                    </a:lnTo>
                    <a:lnTo>
                      <a:pt x="58" y="375"/>
                    </a:lnTo>
                    <a:lnTo>
                      <a:pt x="43" y="375"/>
                    </a:lnTo>
                    <a:lnTo>
                      <a:pt x="43" y="312"/>
                    </a:lnTo>
                    <a:lnTo>
                      <a:pt x="6" y="312"/>
                    </a:lnTo>
                    <a:lnTo>
                      <a:pt x="40" y="238"/>
                    </a:lnTo>
                    <a:lnTo>
                      <a:pt x="40" y="214"/>
                    </a:lnTo>
                    <a:lnTo>
                      <a:pt x="15" y="263"/>
                    </a:lnTo>
                    <a:lnTo>
                      <a:pt x="0" y="257"/>
                    </a:lnTo>
                    <a:lnTo>
                      <a:pt x="40" y="176"/>
                    </a:lnTo>
                    <a:lnTo>
                      <a:pt x="89" y="176"/>
                    </a:lnTo>
                    <a:lnTo>
                      <a:pt x="147" y="152"/>
                    </a:lnTo>
                    <a:lnTo>
                      <a:pt x="211" y="0"/>
                    </a:lnTo>
                    <a:lnTo>
                      <a:pt x="303" y="0"/>
                    </a:lnTo>
                    <a:lnTo>
                      <a:pt x="368" y="152"/>
                    </a:lnTo>
                    <a:lnTo>
                      <a:pt x="426" y="176"/>
                    </a:lnTo>
                    <a:lnTo>
                      <a:pt x="474" y="176"/>
                    </a:lnTo>
                    <a:lnTo>
                      <a:pt x="514" y="25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ko-KR" altLang="en-US" sz="4000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포천 오성과 한음 Bold" panose="020B0803000000000000" pitchFamily="50" charset="-127"/>
                  <a:ea typeface="포천 오성과 한음 Bold" panose="020B0803000000000000" pitchFamily="50" charset="-127"/>
                </a:endParaRPr>
              </a:p>
            </p:txBody>
          </p:sp>
          <p:sp>
            <p:nvSpPr>
              <p:cNvPr id="161" name="타원 160">
                <a:extLst>
                  <a:ext uri="{FF2B5EF4-FFF2-40B4-BE49-F238E27FC236}">
                    <a16:creationId xmlns:a16="http://schemas.microsoft.com/office/drawing/2014/main" xmlns="" id="{EC8A1F4D-461B-4483-B6C2-3904D8F33395}"/>
                  </a:ext>
                </a:extLst>
              </p:cNvPr>
              <p:cNvSpPr/>
              <p:nvPr/>
            </p:nvSpPr>
            <p:spPr>
              <a:xfrm>
                <a:off x="9441451" y="3721657"/>
                <a:ext cx="70692" cy="706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ko-KR" altLang="en-US" sz="4000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포천 오성과 한음 Bold" panose="020B0803000000000000" pitchFamily="50" charset="-127"/>
                  <a:ea typeface="포천 오성과 한음 Bold" panose="020B0803000000000000" pitchFamily="50" charset="-127"/>
                </a:endParaRPr>
              </a:p>
            </p:txBody>
          </p:sp>
          <p:sp>
            <p:nvSpPr>
              <p:cNvPr id="162" name="타원 161">
                <a:extLst>
                  <a:ext uri="{FF2B5EF4-FFF2-40B4-BE49-F238E27FC236}">
                    <a16:creationId xmlns:a16="http://schemas.microsoft.com/office/drawing/2014/main" xmlns="" id="{70B49012-1AD0-4115-ADF2-03D15B9C3C90}"/>
                  </a:ext>
                </a:extLst>
              </p:cNvPr>
              <p:cNvSpPr/>
              <p:nvPr/>
            </p:nvSpPr>
            <p:spPr>
              <a:xfrm>
                <a:off x="9270023" y="39242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ko-KR" altLang="en-US" sz="4000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포천 오성과 한음 Bold" panose="020B0803000000000000" pitchFamily="50" charset="-127"/>
                  <a:ea typeface="포천 오성과 한음 Bold" panose="020B0803000000000000" pitchFamily="50" charset="-127"/>
                </a:endParaRPr>
              </a:p>
            </p:txBody>
          </p:sp>
          <p:sp>
            <p:nvSpPr>
              <p:cNvPr id="163" name="타원 162">
                <a:extLst>
                  <a:ext uri="{FF2B5EF4-FFF2-40B4-BE49-F238E27FC236}">
                    <a16:creationId xmlns:a16="http://schemas.microsoft.com/office/drawing/2014/main" xmlns="" id="{BB810565-2301-4CC4-950A-8D637729CA67}"/>
                  </a:ext>
                </a:extLst>
              </p:cNvPr>
              <p:cNvSpPr/>
              <p:nvPr/>
            </p:nvSpPr>
            <p:spPr>
              <a:xfrm>
                <a:off x="9643879" y="39242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ko-KR" altLang="en-US" sz="4000" spc="-8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포천 오성과 한음 Bold" panose="020B0803000000000000" pitchFamily="50" charset="-127"/>
                  <a:ea typeface="포천 오성과 한음 Bold" panose="020B0803000000000000" pitchFamily="50" charset="-127"/>
                </a:endParaRPr>
              </a:p>
            </p:txBody>
          </p:sp>
        </p:grpSp>
        <p:sp>
          <p:nvSpPr>
            <p:cNvPr id="164" name="Freeform 55">
              <a:extLst>
                <a:ext uri="{FF2B5EF4-FFF2-40B4-BE49-F238E27FC236}">
                  <a16:creationId xmlns:a16="http://schemas.microsoft.com/office/drawing/2014/main" xmlns="" id="{32B3A83F-498B-434B-965A-FDC69BC36C2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741538" y="1902429"/>
              <a:ext cx="483125" cy="523251"/>
            </a:xfrm>
            <a:custGeom>
              <a:avLst/>
              <a:gdLst>
                <a:gd name="T0" fmla="*/ 432 w 602"/>
                <a:gd name="T1" fmla="*/ 6 h 652"/>
                <a:gd name="T2" fmla="*/ 404 w 602"/>
                <a:gd name="T3" fmla="*/ 64 h 652"/>
                <a:gd name="T4" fmla="*/ 320 w 602"/>
                <a:gd name="T5" fmla="*/ 124 h 652"/>
                <a:gd name="T6" fmla="*/ 248 w 602"/>
                <a:gd name="T7" fmla="*/ 266 h 652"/>
                <a:gd name="T8" fmla="*/ 222 w 602"/>
                <a:gd name="T9" fmla="*/ 250 h 652"/>
                <a:gd name="T10" fmla="*/ 206 w 602"/>
                <a:gd name="T11" fmla="*/ 190 h 652"/>
                <a:gd name="T12" fmla="*/ 226 w 602"/>
                <a:gd name="T13" fmla="*/ 140 h 652"/>
                <a:gd name="T14" fmla="*/ 252 w 602"/>
                <a:gd name="T15" fmla="*/ 132 h 652"/>
                <a:gd name="T16" fmla="*/ 282 w 602"/>
                <a:gd name="T17" fmla="*/ 94 h 652"/>
                <a:gd name="T18" fmla="*/ 274 w 602"/>
                <a:gd name="T19" fmla="*/ 50 h 652"/>
                <a:gd name="T20" fmla="*/ 228 w 602"/>
                <a:gd name="T21" fmla="*/ 26 h 652"/>
                <a:gd name="T22" fmla="*/ 188 w 602"/>
                <a:gd name="T23" fmla="*/ 42 h 652"/>
                <a:gd name="T24" fmla="*/ 172 w 602"/>
                <a:gd name="T25" fmla="*/ 80 h 652"/>
                <a:gd name="T26" fmla="*/ 150 w 602"/>
                <a:gd name="T27" fmla="*/ 128 h 652"/>
                <a:gd name="T28" fmla="*/ 56 w 602"/>
                <a:gd name="T29" fmla="*/ 264 h 652"/>
                <a:gd name="T30" fmla="*/ 2 w 602"/>
                <a:gd name="T31" fmla="*/ 458 h 652"/>
                <a:gd name="T32" fmla="*/ 40 w 602"/>
                <a:gd name="T33" fmla="*/ 526 h 652"/>
                <a:gd name="T34" fmla="*/ 110 w 602"/>
                <a:gd name="T35" fmla="*/ 650 h 652"/>
                <a:gd name="T36" fmla="*/ 104 w 602"/>
                <a:gd name="T37" fmla="*/ 634 h 652"/>
                <a:gd name="T38" fmla="*/ 74 w 602"/>
                <a:gd name="T39" fmla="*/ 598 h 652"/>
                <a:gd name="T40" fmla="*/ 120 w 602"/>
                <a:gd name="T41" fmla="*/ 526 h 652"/>
                <a:gd name="T42" fmla="*/ 156 w 602"/>
                <a:gd name="T43" fmla="*/ 634 h 652"/>
                <a:gd name="T44" fmla="*/ 230 w 602"/>
                <a:gd name="T45" fmla="*/ 650 h 652"/>
                <a:gd name="T46" fmla="*/ 334 w 602"/>
                <a:gd name="T47" fmla="*/ 646 h 652"/>
                <a:gd name="T48" fmla="*/ 326 w 602"/>
                <a:gd name="T49" fmla="*/ 632 h 652"/>
                <a:gd name="T50" fmla="*/ 306 w 602"/>
                <a:gd name="T51" fmla="*/ 580 h 652"/>
                <a:gd name="T52" fmla="*/ 344 w 602"/>
                <a:gd name="T53" fmla="*/ 570 h 652"/>
                <a:gd name="T54" fmla="*/ 442 w 602"/>
                <a:gd name="T55" fmla="*/ 650 h 652"/>
                <a:gd name="T56" fmla="*/ 450 w 602"/>
                <a:gd name="T57" fmla="*/ 642 h 652"/>
                <a:gd name="T58" fmla="*/ 406 w 602"/>
                <a:gd name="T59" fmla="*/ 622 h 652"/>
                <a:gd name="T60" fmla="*/ 394 w 602"/>
                <a:gd name="T61" fmla="*/ 554 h 652"/>
                <a:gd name="T62" fmla="*/ 364 w 602"/>
                <a:gd name="T63" fmla="*/ 396 h 652"/>
                <a:gd name="T64" fmla="*/ 368 w 602"/>
                <a:gd name="T65" fmla="*/ 298 h 652"/>
                <a:gd name="T66" fmla="*/ 408 w 602"/>
                <a:gd name="T67" fmla="*/ 214 h 652"/>
                <a:gd name="T68" fmla="*/ 428 w 602"/>
                <a:gd name="T69" fmla="*/ 222 h 652"/>
                <a:gd name="T70" fmla="*/ 540 w 602"/>
                <a:gd name="T71" fmla="*/ 336 h 652"/>
                <a:gd name="T72" fmla="*/ 548 w 602"/>
                <a:gd name="T73" fmla="*/ 354 h 652"/>
                <a:gd name="T74" fmla="*/ 552 w 602"/>
                <a:gd name="T75" fmla="*/ 346 h 652"/>
                <a:gd name="T76" fmla="*/ 524 w 602"/>
                <a:gd name="T77" fmla="*/ 646 h 652"/>
                <a:gd name="T78" fmla="*/ 600 w 602"/>
                <a:gd name="T79" fmla="*/ 352 h 652"/>
                <a:gd name="T80" fmla="*/ 588 w 602"/>
                <a:gd name="T81" fmla="*/ 328 h 652"/>
                <a:gd name="T82" fmla="*/ 518 w 602"/>
                <a:gd name="T83" fmla="*/ 260 h 652"/>
                <a:gd name="T84" fmla="*/ 462 w 602"/>
                <a:gd name="T85" fmla="*/ 164 h 652"/>
                <a:gd name="T86" fmla="*/ 446 w 602"/>
                <a:gd name="T87" fmla="*/ 102 h 652"/>
                <a:gd name="T88" fmla="*/ 460 w 602"/>
                <a:gd name="T89" fmla="*/ 100 h 652"/>
                <a:gd name="T90" fmla="*/ 504 w 602"/>
                <a:gd name="T91" fmla="*/ 82 h 652"/>
                <a:gd name="T92" fmla="*/ 514 w 602"/>
                <a:gd name="T93" fmla="*/ 40 h 652"/>
                <a:gd name="T94" fmla="*/ 482 w 602"/>
                <a:gd name="T95" fmla="*/ 4 h 652"/>
                <a:gd name="T96" fmla="*/ 182 w 602"/>
                <a:gd name="T97" fmla="*/ 284 h 652"/>
                <a:gd name="T98" fmla="*/ 204 w 602"/>
                <a:gd name="T99" fmla="*/ 302 h 652"/>
                <a:gd name="T100" fmla="*/ 238 w 602"/>
                <a:gd name="T101" fmla="*/ 316 h 652"/>
                <a:gd name="T102" fmla="*/ 252 w 602"/>
                <a:gd name="T103" fmla="*/ 446 h 652"/>
                <a:gd name="T104" fmla="*/ 246 w 602"/>
                <a:gd name="T105" fmla="*/ 584 h 652"/>
                <a:gd name="T106" fmla="*/ 228 w 602"/>
                <a:gd name="T107" fmla="*/ 634 h 652"/>
                <a:gd name="T108" fmla="*/ 186 w 602"/>
                <a:gd name="T109" fmla="*/ 616 h 652"/>
                <a:gd name="T110" fmla="*/ 182 w 602"/>
                <a:gd name="T111" fmla="*/ 524 h 652"/>
                <a:gd name="T112" fmla="*/ 160 w 602"/>
                <a:gd name="T113" fmla="*/ 380 h 652"/>
                <a:gd name="T114" fmla="*/ 176 w 602"/>
                <a:gd name="T115" fmla="*/ 28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2" h="652">
                  <a:moveTo>
                    <a:pt x="462" y="0"/>
                  </a:moveTo>
                  <a:lnTo>
                    <a:pt x="462" y="0"/>
                  </a:lnTo>
                  <a:lnTo>
                    <a:pt x="452" y="0"/>
                  </a:lnTo>
                  <a:lnTo>
                    <a:pt x="442" y="2"/>
                  </a:lnTo>
                  <a:lnTo>
                    <a:pt x="432" y="6"/>
                  </a:lnTo>
                  <a:lnTo>
                    <a:pt x="422" y="12"/>
                  </a:lnTo>
                  <a:lnTo>
                    <a:pt x="416" y="20"/>
                  </a:lnTo>
                  <a:lnTo>
                    <a:pt x="410" y="32"/>
                  </a:lnTo>
                  <a:lnTo>
                    <a:pt x="406" y="46"/>
                  </a:lnTo>
                  <a:lnTo>
                    <a:pt x="404" y="64"/>
                  </a:lnTo>
                  <a:lnTo>
                    <a:pt x="404" y="64"/>
                  </a:lnTo>
                  <a:lnTo>
                    <a:pt x="388" y="72"/>
                  </a:lnTo>
                  <a:lnTo>
                    <a:pt x="374" y="80"/>
                  </a:lnTo>
                  <a:lnTo>
                    <a:pt x="346" y="100"/>
                  </a:lnTo>
                  <a:lnTo>
                    <a:pt x="320" y="124"/>
                  </a:lnTo>
                  <a:lnTo>
                    <a:pt x="298" y="150"/>
                  </a:lnTo>
                  <a:lnTo>
                    <a:pt x="280" y="178"/>
                  </a:lnTo>
                  <a:lnTo>
                    <a:pt x="264" y="208"/>
                  </a:lnTo>
                  <a:lnTo>
                    <a:pt x="254" y="23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34" y="260"/>
                  </a:lnTo>
                  <a:lnTo>
                    <a:pt x="222" y="250"/>
                  </a:lnTo>
                  <a:lnTo>
                    <a:pt x="214" y="240"/>
                  </a:lnTo>
                  <a:lnTo>
                    <a:pt x="208" y="230"/>
                  </a:lnTo>
                  <a:lnTo>
                    <a:pt x="206" y="216"/>
                  </a:lnTo>
                  <a:lnTo>
                    <a:pt x="204" y="204"/>
                  </a:lnTo>
                  <a:lnTo>
                    <a:pt x="206" y="190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8" y="158"/>
                  </a:lnTo>
                  <a:lnTo>
                    <a:pt x="226" y="140"/>
                  </a:lnTo>
                  <a:lnTo>
                    <a:pt x="226" y="140"/>
                  </a:lnTo>
                  <a:lnTo>
                    <a:pt x="230" y="138"/>
                  </a:lnTo>
                  <a:lnTo>
                    <a:pt x="234" y="136"/>
                  </a:lnTo>
                  <a:lnTo>
                    <a:pt x="234" y="136"/>
                  </a:lnTo>
                  <a:lnTo>
                    <a:pt x="242" y="136"/>
                  </a:lnTo>
                  <a:lnTo>
                    <a:pt x="252" y="132"/>
                  </a:lnTo>
                  <a:lnTo>
                    <a:pt x="260" y="128"/>
                  </a:lnTo>
                  <a:lnTo>
                    <a:pt x="268" y="122"/>
                  </a:lnTo>
                  <a:lnTo>
                    <a:pt x="274" y="114"/>
                  </a:lnTo>
                  <a:lnTo>
                    <a:pt x="280" y="104"/>
                  </a:lnTo>
                  <a:lnTo>
                    <a:pt x="282" y="94"/>
                  </a:lnTo>
                  <a:lnTo>
                    <a:pt x="284" y="82"/>
                  </a:lnTo>
                  <a:lnTo>
                    <a:pt x="284" y="82"/>
                  </a:lnTo>
                  <a:lnTo>
                    <a:pt x="282" y="70"/>
                  </a:lnTo>
                  <a:lnTo>
                    <a:pt x="280" y="60"/>
                  </a:lnTo>
                  <a:lnTo>
                    <a:pt x="274" y="50"/>
                  </a:lnTo>
                  <a:lnTo>
                    <a:pt x="268" y="42"/>
                  </a:lnTo>
                  <a:lnTo>
                    <a:pt x="258" y="36"/>
                  </a:lnTo>
                  <a:lnTo>
                    <a:pt x="250" y="30"/>
                  </a:lnTo>
                  <a:lnTo>
                    <a:pt x="238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16" y="28"/>
                  </a:lnTo>
                  <a:lnTo>
                    <a:pt x="206" y="30"/>
                  </a:lnTo>
                  <a:lnTo>
                    <a:pt x="196" y="36"/>
                  </a:lnTo>
                  <a:lnTo>
                    <a:pt x="188" y="42"/>
                  </a:lnTo>
                  <a:lnTo>
                    <a:pt x="182" y="50"/>
                  </a:lnTo>
                  <a:lnTo>
                    <a:pt x="176" y="60"/>
                  </a:lnTo>
                  <a:lnTo>
                    <a:pt x="174" y="70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96"/>
                  </a:lnTo>
                  <a:lnTo>
                    <a:pt x="174" y="104"/>
                  </a:lnTo>
                  <a:lnTo>
                    <a:pt x="172" y="110"/>
                  </a:lnTo>
                  <a:lnTo>
                    <a:pt x="172" y="110"/>
                  </a:lnTo>
                  <a:lnTo>
                    <a:pt x="150" y="128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88" y="206"/>
                  </a:lnTo>
                  <a:lnTo>
                    <a:pt x="76" y="224"/>
                  </a:lnTo>
                  <a:lnTo>
                    <a:pt x="56" y="264"/>
                  </a:lnTo>
                  <a:lnTo>
                    <a:pt x="38" y="304"/>
                  </a:lnTo>
                  <a:lnTo>
                    <a:pt x="24" y="346"/>
                  </a:lnTo>
                  <a:lnTo>
                    <a:pt x="14" y="388"/>
                  </a:lnTo>
                  <a:lnTo>
                    <a:pt x="6" y="424"/>
                  </a:lnTo>
                  <a:lnTo>
                    <a:pt x="2" y="458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2" y="526"/>
                  </a:lnTo>
                  <a:lnTo>
                    <a:pt x="2" y="526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34" y="580"/>
                  </a:lnTo>
                  <a:lnTo>
                    <a:pt x="32" y="652"/>
                  </a:lnTo>
                  <a:lnTo>
                    <a:pt x="110" y="650"/>
                  </a:lnTo>
                  <a:lnTo>
                    <a:pt x="110" y="650"/>
                  </a:lnTo>
                  <a:lnTo>
                    <a:pt x="116" y="646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2" y="638"/>
                  </a:lnTo>
                  <a:lnTo>
                    <a:pt x="104" y="634"/>
                  </a:lnTo>
                  <a:lnTo>
                    <a:pt x="84" y="626"/>
                  </a:lnTo>
                  <a:lnTo>
                    <a:pt x="74" y="622"/>
                  </a:lnTo>
                  <a:lnTo>
                    <a:pt x="70" y="618"/>
                  </a:lnTo>
                  <a:lnTo>
                    <a:pt x="70" y="618"/>
                  </a:lnTo>
                  <a:lnTo>
                    <a:pt x="74" y="598"/>
                  </a:lnTo>
                  <a:lnTo>
                    <a:pt x="80" y="576"/>
                  </a:lnTo>
                  <a:lnTo>
                    <a:pt x="88" y="552"/>
                  </a:lnTo>
                  <a:lnTo>
                    <a:pt x="94" y="526"/>
                  </a:lnTo>
                  <a:lnTo>
                    <a:pt x="120" y="526"/>
                  </a:lnTo>
                  <a:lnTo>
                    <a:pt x="120" y="526"/>
                  </a:lnTo>
                  <a:lnTo>
                    <a:pt x="136" y="574"/>
                  </a:lnTo>
                  <a:lnTo>
                    <a:pt x="152" y="620"/>
                  </a:lnTo>
                  <a:lnTo>
                    <a:pt x="152" y="620"/>
                  </a:lnTo>
                  <a:lnTo>
                    <a:pt x="156" y="628"/>
                  </a:lnTo>
                  <a:lnTo>
                    <a:pt x="156" y="634"/>
                  </a:lnTo>
                  <a:lnTo>
                    <a:pt x="158" y="642"/>
                  </a:lnTo>
                  <a:lnTo>
                    <a:pt x="162" y="650"/>
                  </a:lnTo>
                  <a:lnTo>
                    <a:pt x="230" y="650"/>
                  </a:lnTo>
                  <a:lnTo>
                    <a:pt x="230" y="650"/>
                  </a:lnTo>
                  <a:lnTo>
                    <a:pt x="230" y="650"/>
                  </a:lnTo>
                  <a:lnTo>
                    <a:pt x="278" y="650"/>
                  </a:lnTo>
                  <a:lnTo>
                    <a:pt x="312" y="650"/>
                  </a:lnTo>
                  <a:lnTo>
                    <a:pt x="330" y="648"/>
                  </a:lnTo>
                  <a:lnTo>
                    <a:pt x="330" y="648"/>
                  </a:lnTo>
                  <a:lnTo>
                    <a:pt x="334" y="646"/>
                  </a:lnTo>
                  <a:lnTo>
                    <a:pt x="336" y="644"/>
                  </a:lnTo>
                  <a:lnTo>
                    <a:pt x="334" y="638"/>
                  </a:lnTo>
                  <a:lnTo>
                    <a:pt x="334" y="638"/>
                  </a:lnTo>
                  <a:lnTo>
                    <a:pt x="332" y="636"/>
                  </a:lnTo>
                  <a:lnTo>
                    <a:pt x="326" y="632"/>
                  </a:lnTo>
                  <a:lnTo>
                    <a:pt x="314" y="628"/>
                  </a:lnTo>
                  <a:lnTo>
                    <a:pt x="304" y="622"/>
                  </a:lnTo>
                  <a:lnTo>
                    <a:pt x="298" y="618"/>
                  </a:lnTo>
                  <a:lnTo>
                    <a:pt x="298" y="618"/>
                  </a:lnTo>
                  <a:lnTo>
                    <a:pt x="306" y="580"/>
                  </a:lnTo>
                  <a:lnTo>
                    <a:pt x="312" y="544"/>
                  </a:lnTo>
                  <a:lnTo>
                    <a:pt x="316" y="492"/>
                  </a:lnTo>
                  <a:lnTo>
                    <a:pt x="316" y="492"/>
                  </a:lnTo>
                  <a:lnTo>
                    <a:pt x="334" y="540"/>
                  </a:lnTo>
                  <a:lnTo>
                    <a:pt x="344" y="570"/>
                  </a:lnTo>
                  <a:lnTo>
                    <a:pt x="354" y="604"/>
                  </a:lnTo>
                  <a:lnTo>
                    <a:pt x="354" y="604"/>
                  </a:lnTo>
                  <a:lnTo>
                    <a:pt x="358" y="626"/>
                  </a:lnTo>
                  <a:lnTo>
                    <a:pt x="362" y="648"/>
                  </a:lnTo>
                  <a:lnTo>
                    <a:pt x="442" y="650"/>
                  </a:lnTo>
                  <a:lnTo>
                    <a:pt x="442" y="650"/>
                  </a:lnTo>
                  <a:lnTo>
                    <a:pt x="448" y="648"/>
                  </a:lnTo>
                  <a:lnTo>
                    <a:pt x="450" y="644"/>
                  </a:lnTo>
                  <a:lnTo>
                    <a:pt x="450" y="642"/>
                  </a:lnTo>
                  <a:lnTo>
                    <a:pt x="450" y="642"/>
                  </a:lnTo>
                  <a:lnTo>
                    <a:pt x="448" y="638"/>
                  </a:lnTo>
                  <a:lnTo>
                    <a:pt x="444" y="634"/>
                  </a:lnTo>
                  <a:lnTo>
                    <a:pt x="430" y="628"/>
                  </a:lnTo>
                  <a:lnTo>
                    <a:pt x="406" y="622"/>
                  </a:lnTo>
                  <a:lnTo>
                    <a:pt x="406" y="622"/>
                  </a:lnTo>
                  <a:lnTo>
                    <a:pt x="404" y="616"/>
                  </a:lnTo>
                  <a:lnTo>
                    <a:pt x="402" y="610"/>
                  </a:lnTo>
                  <a:lnTo>
                    <a:pt x="402" y="610"/>
                  </a:lnTo>
                  <a:lnTo>
                    <a:pt x="400" y="582"/>
                  </a:lnTo>
                  <a:lnTo>
                    <a:pt x="394" y="554"/>
                  </a:lnTo>
                  <a:lnTo>
                    <a:pt x="384" y="500"/>
                  </a:lnTo>
                  <a:lnTo>
                    <a:pt x="384" y="500"/>
                  </a:lnTo>
                  <a:lnTo>
                    <a:pt x="374" y="448"/>
                  </a:lnTo>
                  <a:lnTo>
                    <a:pt x="364" y="396"/>
                  </a:lnTo>
                  <a:lnTo>
                    <a:pt x="364" y="396"/>
                  </a:lnTo>
                  <a:lnTo>
                    <a:pt x="362" y="370"/>
                  </a:lnTo>
                  <a:lnTo>
                    <a:pt x="362" y="344"/>
                  </a:lnTo>
                  <a:lnTo>
                    <a:pt x="364" y="320"/>
                  </a:lnTo>
                  <a:lnTo>
                    <a:pt x="368" y="298"/>
                  </a:lnTo>
                  <a:lnTo>
                    <a:pt x="368" y="298"/>
                  </a:lnTo>
                  <a:lnTo>
                    <a:pt x="376" y="276"/>
                  </a:lnTo>
                  <a:lnTo>
                    <a:pt x="384" y="256"/>
                  </a:lnTo>
                  <a:lnTo>
                    <a:pt x="394" y="234"/>
                  </a:lnTo>
                  <a:lnTo>
                    <a:pt x="408" y="214"/>
                  </a:lnTo>
                  <a:lnTo>
                    <a:pt x="408" y="214"/>
                  </a:lnTo>
                  <a:lnTo>
                    <a:pt x="414" y="210"/>
                  </a:lnTo>
                  <a:lnTo>
                    <a:pt x="420" y="212"/>
                  </a:lnTo>
                  <a:lnTo>
                    <a:pt x="424" y="216"/>
                  </a:lnTo>
                  <a:lnTo>
                    <a:pt x="428" y="222"/>
                  </a:lnTo>
                  <a:lnTo>
                    <a:pt x="428" y="222"/>
                  </a:lnTo>
                  <a:lnTo>
                    <a:pt x="452" y="252"/>
                  </a:lnTo>
                  <a:lnTo>
                    <a:pt x="480" y="284"/>
                  </a:lnTo>
                  <a:lnTo>
                    <a:pt x="508" y="312"/>
                  </a:lnTo>
                  <a:lnTo>
                    <a:pt x="540" y="336"/>
                  </a:lnTo>
                  <a:lnTo>
                    <a:pt x="540" y="336"/>
                  </a:lnTo>
                  <a:lnTo>
                    <a:pt x="538" y="338"/>
                  </a:lnTo>
                  <a:lnTo>
                    <a:pt x="538" y="338"/>
                  </a:lnTo>
                  <a:lnTo>
                    <a:pt x="536" y="344"/>
                  </a:lnTo>
                  <a:lnTo>
                    <a:pt x="534" y="352"/>
                  </a:lnTo>
                  <a:lnTo>
                    <a:pt x="548" y="354"/>
                  </a:lnTo>
                  <a:lnTo>
                    <a:pt x="548" y="354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2" y="346"/>
                  </a:lnTo>
                  <a:lnTo>
                    <a:pt x="552" y="346"/>
                  </a:lnTo>
                  <a:lnTo>
                    <a:pt x="564" y="354"/>
                  </a:lnTo>
                  <a:lnTo>
                    <a:pt x="574" y="358"/>
                  </a:lnTo>
                  <a:lnTo>
                    <a:pt x="574" y="358"/>
                  </a:lnTo>
                  <a:lnTo>
                    <a:pt x="574" y="358"/>
                  </a:lnTo>
                  <a:lnTo>
                    <a:pt x="524" y="646"/>
                  </a:lnTo>
                  <a:lnTo>
                    <a:pt x="540" y="650"/>
                  </a:lnTo>
                  <a:lnTo>
                    <a:pt x="588" y="360"/>
                  </a:lnTo>
                  <a:lnTo>
                    <a:pt x="588" y="360"/>
                  </a:lnTo>
                  <a:lnTo>
                    <a:pt x="594" y="356"/>
                  </a:lnTo>
                  <a:lnTo>
                    <a:pt x="600" y="352"/>
                  </a:lnTo>
                  <a:lnTo>
                    <a:pt x="600" y="352"/>
                  </a:lnTo>
                  <a:lnTo>
                    <a:pt x="602" y="348"/>
                  </a:lnTo>
                  <a:lnTo>
                    <a:pt x="602" y="342"/>
                  </a:lnTo>
                  <a:lnTo>
                    <a:pt x="598" y="336"/>
                  </a:lnTo>
                  <a:lnTo>
                    <a:pt x="588" y="328"/>
                  </a:lnTo>
                  <a:lnTo>
                    <a:pt x="588" y="328"/>
                  </a:lnTo>
                  <a:lnTo>
                    <a:pt x="570" y="314"/>
                  </a:lnTo>
                  <a:lnTo>
                    <a:pt x="552" y="298"/>
                  </a:lnTo>
                  <a:lnTo>
                    <a:pt x="518" y="260"/>
                  </a:lnTo>
                  <a:lnTo>
                    <a:pt x="518" y="260"/>
                  </a:lnTo>
                  <a:lnTo>
                    <a:pt x="500" y="238"/>
                  </a:lnTo>
                  <a:lnTo>
                    <a:pt x="486" y="214"/>
                  </a:lnTo>
                  <a:lnTo>
                    <a:pt x="472" y="190"/>
                  </a:lnTo>
                  <a:lnTo>
                    <a:pt x="462" y="164"/>
                  </a:lnTo>
                  <a:lnTo>
                    <a:pt x="462" y="164"/>
                  </a:lnTo>
                  <a:lnTo>
                    <a:pt x="458" y="148"/>
                  </a:lnTo>
                  <a:lnTo>
                    <a:pt x="450" y="134"/>
                  </a:lnTo>
                  <a:lnTo>
                    <a:pt x="446" y="118"/>
                  </a:lnTo>
                  <a:lnTo>
                    <a:pt x="444" y="110"/>
                  </a:lnTo>
                  <a:lnTo>
                    <a:pt x="446" y="102"/>
                  </a:lnTo>
                  <a:lnTo>
                    <a:pt x="446" y="102"/>
                  </a:lnTo>
                  <a:lnTo>
                    <a:pt x="448" y="98"/>
                  </a:lnTo>
                  <a:lnTo>
                    <a:pt x="448" y="98"/>
                  </a:lnTo>
                  <a:lnTo>
                    <a:pt x="460" y="100"/>
                  </a:lnTo>
                  <a:lnTo>
                    <a:pt x="460" y="100"/>
                  </a:lnTo>
                  <a:lnTo>
                    <a:pt x="470" y="100"/>
                  </a:lnTo>
                  <a:lnTo>
                    <a:pt x="480" y="98"/>
                  </a:lnTo>
                  <a:lnTo>
                    <a:pt x="490" y="94"/>
                  </a:lnTo>
                  <a:lnTo>
                    <a:pt x="498" y="90"/>
                  </a:lnTo>
                  <a:lnTo>
                    <a:pt x="504" y="82"/>
                  </a:lnTo>
                  <a:lnTo>
                    <a:pt x="510" y="72"/>
                  </a:lnTo>
                  <a:lnTo>
                    <a:pt x="514" y="62"/>
                  </a:lnTo>
                  <a:lnTo>
                    <a:pt x="514" y="50"/>
                  </a:lnTo>
                  <a:lnTo>
                    <a:pt x="514" y="50"/>
                  </a:lnTo>
                  <a:lnTo>
                    <a:pt x="514" y="40"/>
                  </a:lnTo>
                  <a:lnTo>
                    <a:pt x="510" y="32"/>
                  </a:lnTo>
                  <a:lnTo>
                    <a:pt x="506" y="22"/>
                  </a:lnTo>
                  <a:lnTo>
                    <a:pt x="498" y="14"/>
                  </a:lnTo>
                  <a:lnTo>
                    <a:pt x="490" y="8"/>
                  </a:lnTo>
                  <a:lnTo>
                    <a:pt x="482" y="4"/>
                  </a:lnTo>
                  <a:lnTo>
                    <a:pt x="472" y="0"/>
                  </a:lnTo>
                  <a:lnTo>
                    <a:pt x="462" y="0"/>
                  </a:lnTo>
                  <a:lnTo>
                    <a:pt x="462" y="0"/>
                  </a:lnTo>
                  <a:close/>
                  <a:moveTo>
                    <a:pt x="182" y="284"/>
                  </a:moveTo>
                  <a:lnTo>
                    <a:pt x="182" y="284"/>
                  </a:lnTo>
                  <a:lnTo>
                    <a:pt x="184" y="284"/>
                  </a:lnTo>
                  <a:lnTo>
                    <a:pt x="188" y="286"/>
                  </a:lnTo>
                  <a:lnTo>
                    <a:pt x="196" y="294"/>
                  </a:lnTo>
                  <a:lnTo>
                    <a:pt x="196" y="294"/>
                  </a:lnTo>
                  <a:lnTo>
                    <a:pt x="204" y="302"/>
                  </a:lnTo>
                  <a:lnTo>
                    <a:pt x="214" y="308"/>
                  </a:lnTo>
                  <a:lnTo>
                    <a:pt x="226" y="314"/>
                  </a:lnTo>
                  <a:lnTo>
                    <a:pt x="232" y="316"/>
                  </a:lnTo>
                  <a:lnTo>
                    <a:pt x="238" y="316"/>
                  </a:lnTo>
                  <a:lnTo>
                    <a:pt x="238" y="316"/>
                  </a:lnTo>
                  <a:lnTo>
                    <a:pt x="238" y="356"/>
                  </a:lnTo>
                  <a:lnTo>
                    <a:pt x="238" y="356"/>
                  </a:lnTo>
                  <a:lnTo>
                    <a:pt x="242" y="382"/>
                  </a:lnTo>
                  <a:lnTo>
                    <a:pt x="248" y="414"/>
                  </a:lnTo>
                  <a:lnTo>
                    <a:pt x="252" y="446"/>
                  </a:lnTo>
                  <a:lnTo>
                    <a:pt x="254" y="476"/>
                  </a:lnTo>
                  <a:lnTo>
                    <a:pt x="254" y="476"/>
                  </a:lnTo>
                  <a:lnTo>
                    <a:pt x="254" y="508"/>
                  </a:lnTo>
                  <a:lnTo>
                    <a:pt x="250" y="546"/>
                  </a:lnTo>
                  <a:lnTo>
                    <a:pt x="246" y="584"/>
                  </a:lnTo>
                  <a:lnTo>
                    <a:pt x="240" y="618"/>
                  </a:lnTo>
                  <a:lnTo>
                    <a:pt x="240" y="618"/>
                  </a:lnTo>
                  <a:lnTo>
                    <a:pt x="236" y="630"/>
                  </a:lnTo>
                  <a:lnTo>
                    <a:pt x="232" y="632"/>
                  </a:lnTo>
                  <a:lnTo>
                    <a:pt x="228" y="634"/>
                  </a:lnTo>
                  <a:lnTo>
                    <a:pt x="228" y="634"/>
                  </a:lnTo>
                  <a:lnTo>
                    <a:pt x="226" y="632"/>
                  </a:lnTo>
                  <a:lnTo>
                    <a:pt x="226" y="632"/>
                  </a:lnTo>
                  <a:lnTo>
                    <a:pt x="186" y="616"/>
                  </a:lnTo>
                  <a:lnTo>
                    <a:pt x="186" y="616"/>
                  </a:lnTo>
                  <a:lnTo>
                    <a:pt x="178" y="574"/>
                  </a:lnTo>
                  <a:lnTo>
                    <a:pt x="168" y="526"/>
                  </a:lnTo>
                  <a:lnTo>
                    <a:pt x="168" y="526"/>
                  </a:lnTo>
                  <a:lnTo>
                    <a:pt x="174" y="526"/>
                  </a:lnTo>
                  <a:lnTo>
                    <a:pt x="182" y="524"/>
                  </a:lnTo>
                  <a:lnTo>
                    <a:pt x="182" y="524"/>
                  </a:lnTo>
                  <a:lnTo>
                    <a:pt x="168" y="456"/>
                  </a:lnTo>
                  <a:lnTo>
                    <a:pt x="164" y="428"/>
                  </a:lnTo>
                  <a:lnTo>
                    <a:pt x="160" y="404"/>
                  </a:lnTo>
                  <a:lnTo>
                    <a:pt x="160" y="380"/>
                  </a:lnTo>
                  <a:lnTo>
                    <a:pt x="160" y="356"/>
                  </a:lnTo>
                  <a:lnTo>
                    <a:pt x="164" y="328"/>
                  </a:lnTo>
                  <a:lnTo>
                    <a:pt x="170" y="296"/>
                  </a:lnTo>
                  <a:lnTo>
                    <a:pt x="170" y="296"/>
                  </a:lnTo>
                  <a:lnTo>
                    <a:pt x="176" y="288"/>
                  </a:lnTo>
                  <a:lnTo>
                    <a:pt x="178" y="284"/>
                  </a:lnTo>
                  <a:lnTo>
                    <a:pt x="182" y="284"/>
                  </a:lnTo>
                  <a:lnTo>
                    <a:pt x="182" y="284"/>
                  </a:lnTo>
                  <a:close/>
                </a:path>
              </a:pathLst>
            </a:custGeom>
            <a:solidFill>
              <a:srgbClr val="C7BE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xmlns="" id="{4BAFA213-4CF7-4D04-9F0D-3F0E6629C29D}"/>
                </a:ext>
              </a:extLst>
            </p:cNvPr>
            <p:cNvGrpSpPr/>
            <p:nvPr/>
          </p:nvGrpSpPr>
          <p:grpSpPr>
            <a:xfrm>
              <a:off x="1110292" y="2274090"/>
              <a:ext cx="1918406" cy="563239"/>
              <a:chOff x="3560664" y="2305643"/>
              <a:chExt cx="5066423" cy="1487488"/>
            </a:xfrm>
            <a:solidFill>
              <a:schemeClr val="bg2">
                <a:lumMod val="90000"/>
              </a:schemeClr>
            </a:solidFill>
          </p:grpSpPr>
          <p:sp>
            <p:nvSpPr>
              <p:cNvPr id="109" name="Freeform 5">
                <a:extLst>
                  <a:ext uri="{FF2B5EF4-FFF2-40B4-BE49-F238E27FC236}">
                    <a16:creationId xmlns:a16="http://schemas.microsoft.com/office/drawing/2014/main" xmlns="" id="{2F5936AD-4470-409C-A4A1-1D199FEAFA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0576" y="2305643"/>
                <a:ext cx="644525" cy="1487488"/>
              </a:xfrm>
              <a:custGeom>
                <a:avLst/>
                <a:gdLst>
                  <a:gd name="T0" fmla="*/ 62 w 406"/>
                  <a:gd name="T1" fmla="*/ 62 h 937"/>
                  <a:gd name="T2" fmla="*/ 0 w 406"/>
                  <a:gd name="T3" fmla="*/ 312 h 937"/>
                  <a:gd name="T4" fmla="*/ 0 w 406"/>
                  <a:gd name="T5" fmla="*/ 625 h 937"/>
                  <a:gd name="T6" fmla="*/ 0 w 406"/>
                  <a:gd name="T7" fmla="*/ 937 h 937"/>
                  <a:gd name="T8" fmla="*/ 62 w 406"/>
                  <a:gd name="T9" fmla="*/ 906 h 937"/>
                  <a:gd name="T10" fmla="*/ 62 w 406"/>
                  <a:gd name="T11" fmla="*/ 906 h 937"/>
                  <a:gd name="T12" fmla="*/ 62 w 406"/>
                  <a:gd name="T13" fmla="*/ 656 h 937"/>
                  <a:gd name="T14" fmla="*/ 31 w 406"/>
                  <a:gd name="T15" fmla="*/ 500 h 937"/>
                  <a:gd name="T16" fmla="*/ 31 w 406"/>
                  <a:gd name="T17" fmla="*/ 469 h 937"/>
                  <a:gd name="T18" fmla="*/ 62 w 406"/>
                  <a:gd name="T19" fmla="*/ 312 h 937"/>
                  <a:gd name="T20" fmla="*/ 62 w 406"/>
                  <a:gd name="T21" fmla="*/ 312 h 937"/>
                  <a:gd name="T22" fmla="*/ 62 w 406"/>
                  <a:gd name="T23" fmla="*/ 94 h 937"/>
                  <a:gd name="T24" fmla="*/ 94 w 406"/>
                  <a:gd name="T25" fmla="*/ 781 h 937"/>
                  <a:gd name="T26" fmla="*/ 94 w 406"/>
                  <a:gd name="T27" fmla="*/ 750 h 937"/>
                  <a:gd name="T28" fmla="*/ 125 w 406"/>
                  <a:gd name="T29" fmla="*/ 625 h 937"/>
                  <a:gd name="T30" fmla="*/ 125 w 406"/>
                  <a:gd name="T31" fmla="*/ 625 h 937"/>
                  <a:gd name="T32" fmla="*/ 125 w 406"/>
                  <a:gd name="T33" fmla="*/ 344 h 937"/>
                  <a:gd name="T34" fmla="*/ 94 w 406"/>
                  <a:gd name="T35" fmla="*/ 219 h 937"/>
                  <a:gd name="T36" fmla="*/ 94 w 406"/>
                  <a:gd name="T37" fmla="*/ 187 h 937"/>
                  <a:gd name="T38" fmla="*/ 187 w 406"/>
                  <a:gd name="T39" fmla="*/ 906 h 937"/>
                  <a:gd name="T40" fmla="*/ 187 w 406"/>
                  <a:gd name="T41" fmla="*/ 906 h 937"/>
                  <a:gd name="T42" fmla="*/ 187 w 406"/>
                  <a:gd name="T43" fmla="*/ 656 h 937"/>
                  <a:gd name="T44" fmla="*/ 156 w 406"/>
                  <a:gd name="T45" fmla="*/ 500 h 937"/>
                  <a:gd name="T46" fmla="*/ 156 w 406"/>
                  <a:gd name="T47" fmla="*/ 469 h 937"/>
                  <a:gd name="T48" fmla="*/ 187 w 406"/>
                  <a:gd name="T49" fmla="*/ 312 h 937"/>
                  <a:gd name="T50" fmla="*/ 187 w 406"/>
                  <a:gd name="T51" fmla="*/ 312 h 937"/>
                  <a:gd name="T52" fmla="*/ 187 w 406"/>
                  <a:gd name="T53" fmla="*/ 94 h 937"/>
                  <a:gd name="T54" fmla="*/ 219 w 406"/>
                  <a:gd name="T55" fmla="*/ 781 h 937"/>
                  <a:gd name="T56" fmla="*/ 219 w 406"/>
                  <a:gd name="T57" fmla="*/ 750 h 937"/>
                  <a:gd name="T58" fmla="*/ 250 w 406"/>
                  <a:gd name="T59" fmla="*/ 625 h 937"/>
                  <a:gd name="T60" fmla="*/ 250 w 406"/>
                  <a:gd name="T61" fmla="*/ 625 h 937"/>
                  <a:gd name="T62" fmla="*/ 250 w 406"/>
                  <a:gd name="T63" fmla="*/ 344 h 937"/>
                  <a:gd name="T64" fmla="*/ 219 w 406"/>
                  <a:gd name="T65" fmla="*/ 219 h 937"/>
                  <a:gd name="T66" fmla="*/ 219 w 406"/>
                  <a:gd name="T67" fmla="*/ 187 h 937"/>
                  <a:gd name="T68" fmla="*/ 312 w 406"/>
                  <a:gd name="T69" fmla="*/ 906 h 937"/>
                  <a:gd name="T70" fmla="*/ 312 w 406"/>
                  <a:gd name="T71" fmla="*/ 906 h 937"/>
                  <a:gd name="T72" fmla="*/ 312 w 406"/>
                  <a:gd name="T73" fmla="*/ 656 h 937"/>
                  <a:gd name="T74" fmla="*/ 281 w 406"/>
                  <a:gd name="T75" fmla="*/ 500 h 937"/>
                  <a:gd name="T76" fmla="*/ 281 w 406"/>
                  <a:gd name="T77" fmla="*/ 469 h 937"/>
                  <a:gd name="T78" fmla="*/ 312 w 406"/>
                  <a:gd name="T79" fmla="*/ 312 h 937"/>
                  <a:gd name="T80" fmla="*/ 312 w 406"/>
                  <a:gd name="T81" fmla="*/ 312 h 937"/>
                  <a:gd name="T82" fmla="*/ 312 w 406"/>
                  <a:gd name="T83" fmla="*/ 94 h 937"/>
                  <a:gd name="T84" fmla="*/ 343 w 406"/>
                  <a:gd name="T85" fmla="*/ 781 h 937"/>
                  <a:gd name="T86" fmla="*/ 343 w 406"/>
                  <a:gd name="T87" fmla="*/ 750 h 937"/>
                  <a:gd name="T88" fmla="*/ 375 w 406"/>
                  <a:gd name="T89" fmla="*/ 625 h 937"/>
                  <a:gd name="T90" fmla="*/ 375 w 406"/>
                  <a:gd name="T91" fmla="*/ 625 h 937"/>
                  <a:gd name="T92" fmla="*/ 375 w 406"/>
                  <a:gd name="T93" fmla="*/ 344 h 937"/>
                  <a:gd name="T94" fmla="*/ 343 w 406"/>
                  <a:gd name="T95" fmla="*/ 219 h 937"/>
                  <a:gd name="T96" fmla="*/ 343 w 406"/>
                  <a:gd name="T97" fmla="*/ 187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6" h="937">
                    <a:moveTo>
                      <a:pt x="343" y="62"/>
                    </a:moveTo>
                    <a:lnTo>
                      <a:pt x="343" y="0"/>
                    </a:lnTo>
                    <a:lnTo>
                      <a:pt x="62" y="0"/>
                    </a:lnTo>
                    <a:lnTo>
                      <a:pt x="62" y="62"/>
                    </a:lnTo>
                    <a:lnTo>
                      <a:pt x="0" y="62"/>
                    </a:lnTo>
                    <a:lnTo>
                      <a:pt x="0" y="187"/>
                    </a:lnTo>
                    <a:lnTo>
                      <a:pt x="0" y="219"/>
                    </a:lnTo>
                    <a:lnTo>
                      <a:pt x="0" y="312"/>
                    </a:lnTo>
                    <a:lnTo>
                      <a:pt x="0" y="344"/>
                    </a:lnTo>
                    <a:lnTo>
                      <a:pt x="0" y="469"/>
                    </a:lnTo>
                    <a:lnTo>
                      <a:pt x="0" y="500"/>
                    </a:lnTo>
                    <a:lnTo>
                      <a:pt x="0" y="625"/>
                    </a:lnTo>
                    <a:lnTo>
                      <a:pt x="0" y="656"/>
                    </a:lnTo>
                    <a:lnTo>
                      <a:pt x="0" y="750"/>
                    </a:lnTo>
                    <a:lnTo>
                      <a:pt x="0" y="781"/>
                    </a:lnTo>
                    <a:lnTo>
                      <a:pt x="0" y="937"/>
                    </a:lnTo>
                    <a:lnTo>
                      <a:pt x="406" y="937"/>
                    </a:lnTo>
                    <a:lnTo>
                      <a:pt x="406" y="62"/>
                    </a:lnTo>
                    <a:lnTo>
                      <a:pt x="343" y="62"/>
                    </a:lnTo>
                    <a:close/>
                    <a:moveTo>
                      <a:pt x="62" y="906"/>
                    </a:moveTo>
                    <a:lnTo>
                      <a:pt x="31" y="906"/>
                    </a:lnTo>
                    <a:lnTo>
                      <a:pt x="31" y="781"/>
                    </a:lnTo>
                    <a:lnTo>
                      <a:pt x="62" y="781"/>
                    </a:lnTo>
                    <a:lnTo>
                      <a:pt x="62" y="906"/>
                    </a:lnTo>
                    <a:close/>
                    <a:moveTo>
                      <a:pt x="62" y="750"/>
                    </a:moveTo>
                    <a:lnTo>
                      <a:pt x="31" y="750"/>
                    </a:lnTo>
                    <a:lnTo>
                      <a:pt x="31" y="656"/>
                    </a:lnTo>
                    <a:lnTo>
                      <a:pt x="62" y="656"/>
                    </a:lnTo>
                    <a:lnTo>
                      <a:pt x="62" y="750"/>
                    </a:lnTo>
                    <a:close/>
                    <a:moveTo>
                      <a:pt x="62" y="625"/>
                    </a:moveTo>
                    <a:lnTo>
                      <a:pt x="31" y="625"/>
                    </a:lnTo>
                    <a:lnTo>
                      <a:pt x="31" y="500"/>
                    </a:lnTo>
                    <a:lnTo>
                      <a:pt x="62" y="500"/>
                    </a:lnTo>
                    <a:lnTo>
                      <a:pt x="62" y="625"/>
                    </a:lnTo>
                    <a:close/>
                    <a:moveTo>
                      <a:pt x="62" y="469"/>
                    </a:moveTo>
                    <a:lnTo>
                      <a:pt x="31" y="469"/>
                    </a:lnTo>
                    <a:lnTo>
                      <a:pt x="31" y="344"/>
                    </a:lnTo>
                    <a:lnTo>
                      <a:pt x="62" y="344"/>
                    </a:lnTo>
                    <a:lnTo>
                      <a:pt x="62" y="469"/>
                    </a:lnTo>
                    <a:close/>
                    <a:moveTo>
                      <a:pt x="62" y="312"/>
                    </a:moveTo>
                    <a:lnTo>
                      <a:pt x="31" y="312"/>
                    </a:lnTo>
                    <a:lnTo>
                      <a:pt x="31" y="219"/>
                    </a:lnTo>
                    <a:lnTo>
                      <a:pt x="62" y="219"/>
                    </a:lnTo>
                    <a:lnTo>
                      <a:pt x="62" y="312"/>
                    </a:lnTo>
                    <a:close/>
                    <a:moveTo>
                      <a:pt x="62" y="187"/>
                    </a:moveTo>
                    <a:lnTo>
                      <a:pt x="31" y="187"/>
                    </a:lnTo>
                    <a:lnTo>
                      <a:pt x="31" y="94"/>
                    </a:lnTo>
                    <a:lnTo>
                      <a:pt x="62" y="94"/>
                    </a:lnTo>
                    <a:lnTo>
                      <a:pt x="62" y="187"/>
                    </a:lnTo>
                    <a:close/>
                    <a:moveTo>
                      <a:pt x="125" y="906"/>
                    </a:moveTo>
                    <a:lnTo>
                      <a:pt x="94" y="906"/>
                    </a:lnTo>
                    <a:lnTo>
                      <a:pt x="94" y="781"/>
                    </a:lnTo>
                    <a:lnTo>
                      <a:pt x="125" y="781"/>
                    </a:lnTo>
                    <a:lnTo>
                      <a:pt x="125" y="906"/>
                    </a:lnTo>
                    <a:close/>
                    <a:moveTo>
                      <a:pt x="125" y="750"/>
                    </a:moveTo>
                    <a:lnTo>
                      <a:pt x="94" y="750"/>
                    </a:lnTo>
                    <a:lnTo>
                      <a:pt x="94" y="656"/>
                    </a:lnTo>
                    <a:lnTo>
                      <a:pt x="125" y="656"/>
                    </a:lnTo>
                    <a:lnTo>
                      <a:pt x="125" y="750"/>
                    </a:lnTo>
                    <a:close/>
                    <a:moveTo>
                      <a:pt x="125" y="625"/>
                    </a:moveTo>
                    <a:lnTo>
                      <a:pt x="94" y="625"/>
                    </a:lnTo>
                    <a:lnTo>
                      <a:pt x="94" y="500"/>
                    </a:lnTo>
                    <a:lnTo>
                      <a:pt x="125" y="500"/>
                    </a:lnTo>
                    <a:lnTo>
                      <a:pt x="125" y="625"/>
                    </a:lnTo>
                    <a:close/>
                    <a:moveTo>
                      <a:pt x="125" y="469"/>
                    </a:moveTo>
                    <a:lnTo>
                      <a:pt x="94" y="469"/>
                    </a:lnTo>
                    <a:lnTo>
                      <a:pt x="94" y="344"/>
                    </a:lnTo>
                    <a:lnTo>
                      <a:pt x="125" y="344"/>
                    </a:lnTo>
                    <a:lnTo>
                      <a:pt x="125" y="469"/>
                    </a:lnTo>
                    <a:close/>
                    <a:moveTo>
                      <a:pt x="125" y="312"/>
                    </a:moveTo>
                    <a:lnTo>
                      <a:pt x="94" y="312"/>
                    </a:lnTo>
                    <a:lnTo>
                      <a:pt x="94" y="219"/>
                    </a:lnTo>
                    <a:lnTo>
                      <a:pt x="125" y="219"/>
                    </a:lnTo>
                    <a:lnTo>
                      <a:pt x="125" y="312"/>
                    </a:lnTo>
                    <a:close/>
                    <a:moveTo>
                      <a:pt x="125" y="187"/>
                    </a:moveTo>
                    <a:lnTo>
                      <a:pt x="94" y="187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25" y="187"/>
                    </a:lnTo>
                    <a:close/>
                    <a:moveTo>
                      <a:pt x="187" y="906"/>
                    </a:moveTo>
                    <a:lnTo>
                      <a:pt x="156" y="906"/>
                    </a:lnTo>
                    <a:lnTo>
                      <a:pt x="156" y="781"/>
                    </a:lnTo>
                    <a:lnTo>
                      <a:pt x="187" y="781"/>
                    </a:lnTo>
                    <a:lnTo>
                      <a:pt x="187" y="906"/>
                    </a:lnTo>
                    <a:close/>
                    <a:moveTo>
                      <a:pt x="187" y="750"/>
                    </a:moveTo>
                    <a:lnTo>
                      <a:pt x="156" y="750"/>
                    </a:lnTo>
                    <a:lnTo>
                      <a:pt x="156" y="656"/>
                    </a:lnTo>
                    <a:lnTo>
                      <a:pt x="187" y="656"/>
                    </a:lnTo>
                    <a:lnTo>
                      <a:pt x="187" y="750"/>
                    </a:lnTo>
                    <a:close/>
                    <a:moveTo>
                      <a:pt x="187" y="625"/>
                    </a:moveTo>
                    <a:lnTo>
                      <a:pt x="156" y="625"/>
                    </a:lnTo>
                    <a:lnTo>
                      <a:pt x="156" y="500"/>
                    </a:lnTo>
                    <a:lnTo>
                      <a:pt x="187" y="500"/>
                    </a:lnTo>
                    <a:lnTo>
                      <a:pt x="187" y="625"/>
                    </a:lnTo>
                    <a:close/>
                    <a:moveTo>
                      <a:pt x="187" y="469"/>
                    </a:moveTo>
                    <a:lnTo>
                      <a:pt x="156" y="469"/>
                    </a:lnTo>
                    <a:lnTo>
                      <a:pt x="156" y="344"/>
                    </a:lnTo>
                    <a:lnTo>
                      <a:pt x="187" y="344"/>
                    </a:lnTo>
                    <a:lnTo>
                      <a:pt x="187" y="469"/>
                    </a:lnTo>
                    <a:close/>
                    <a:moveTo>
                      <a:pt x="187" y="312"/>
                    </a:moveTo>
                    <a:lnTo>
                      <a:pt x="156" y="312"/>
                    </a:lnTo>
                    <a:lnTo>
                      <a:pt x="156" y="219"/>
                    </a:lnTo>
                    <a:lnTo>
                      <a:pt x="187" y="219"/>
                    </a:lnTo>
                    <a:lnTo>
                      <a:pt x="187" y="312"/>
                    </a:lnTo>
                    <a:close/>
                    <a:moveTo>
                      <a:pt x="187" y="187"/>
                    </a:moveTo>
                    <a:lnTo>
                      <a:pt x="156" y="187"/>
                    </a:lnTo>
                    <a:lnTo>
                      <a:pt x="156" y="94"/>
                    </a:lnTo>
                    <a:lnTo>
                      <a:pt x="187" y="94"/>
                    </a:lnTo>
                    <a:lnTo>
                      <a:pt x="187" y="187"/>
                    </a:lnTo>
                    <a:close/>
                    <a:moveTo>
                      <a:pt x="250" y="906"/>
                    </a:moveTo>
                    <a:lnTo>
                      <a:pt x="219" y="906"/>
                    </a:lnTo>
                    <a:lnTo>
                      <a:pt x="219" y="781"/>
                    </a:lnTo>
                    <a:lnTo>
                      <a:pt x="250" y="781"/>
                    </a:lnTo>
                    <a:lnTo>
                      <a:pt x="250" y="906"/>
                    </a:lnTo>
                    <a:close/>
                    <a:moveTo>
                      <a:pt x="250" y="750"/>
                    </a:moveTo>
                    <a:lnTo>
                      <a:pt x="219" y="750"/>
                    </a:lnTo>
                    <a:lnTo>
                      <a:pt x="219" y="656"/>
                    </a:lnTo>
                    <a:lnTo>
                      <a:pt x="250" y="656"/>
                    </a:lnTo>
                    <a:lnTo>
                      <a:pt x="250" y="750"/>
                    </a:lnTo>
                    <a:close/>
                    <a:moveTo>
                      <a:pt x="250" y="625"/>
                    </a:moveTo>
                    <a:lnTo>
                      <a:pt x="219" y="625"/>
                    </a:lnTo>
                    <a:lnTo>
                      <a:pt x="219" y="500"/>
                    </a:lnTo>
                    <a:lnTo>
                      <a:pt x="250" y="500"/>
                    </a:lnTo>
                    <a:lnTo>
                      <a:pt x="250" y="625"/>
                    </a:lnTo>
                    <a:close/>
                    <a:moveTo>
                      <a:pt x="250" y="469"/>
                    </a:moveTo>
                    <a:lnTo>
                      <a:pt x="219" y="469"/>
                    </a:lnTo>
                    <a:lnTo>
                      <a:pt x="219" y="344"/>
                    </a:lnTo>
                    <a:lnTo>
                      <a:pt x="250" y="344"/>
                    </a:lnTo>
                    <a:lnTo>
                      <a:pt x="250" y="469"/>
                    </a:lnTo>
                    <a:close/>
                    <a:moveTo>
                      <a:pt x="250" y="312"/>
                    </a:moveTo>
                    <a:lnTo>
                      <a:pt x="219" y="312"/>
                    </a:lnTo>
                    <a:lnTo>
                      <a:pt x="219" y="219"/>
                    </a:lnTo>
                    <a:lnTo>
                      <a:pt x="250" y="219"/>
                    </a:lnTo>
                    <a:lnTo>
                      <a:pt x="250" y="312"/>
                    </a:lnTo>
                    <a:close/>
                    <a:moveTo>
                      <a:pt x="250" y="187"/>
                    </a:moveTo>
                    <a:lnTo>
                      <a:pt x="219" y="187"/>
                    </a:lnTo>
                    <a:lnTo>
                      <a:pt x="219" y="94"/>
                    </a:lnTo>
                    <a:lnTo>
                      <a:pt x="250" y="94"/>
                    </a:lnTo>
                    <a:lnTo>
                      <a:pt x="250" y="187"/>
                    </a:lnTo>
                    <a:close/>
                    <a:moveTo>
                      <a:pt x="312" y="906"/>
                    </a:moveTo>
                    <a:lnTo>
                      <a:pt x="281" y="906"/>
                    </a:lnTo>
                    <a:lnTo>
                      <a:pt x="281" y="781"/>
                    </a:lnTo>
                    <a:lnTo>
                      <a:pt x="312" y="781"/>
                    </a:lnTo>
                    <a:lnTo>
                      <a:pt x="312" y="906"/>
                    </a:lnTo>
                    <a:close/>
                    <a:moveTo>
                      <a:pt x="312" y="750"/>
                    </a:moveTo>
                    <a:lnTo>
                      <a:pt x="281" y="750"/>
                    </a:lnTo>
                    <a:lnTo>
                      <a:pt x="281" y="656"/>
                    </a:lnTo>
                    <a:lnTo>
                      <a:pt x="312" y="656"/>
                    </a:lnTo>
                    <a:lnTo>
                      <a:pt x="312" y="750"/>
                    </a:lnTo>
                    <a:close/>
                    <a:moveTo>
                      <a:pt x="312" y="625"/>
                    </a:moveTo>
                    <a:lnTo>
                      <a:pt x="281" y="625"/>
                    </a:lnTo>
                    <a:lnTo>
                      <a:pt x="281" y="500"/>
                    </a:lnTo>
                    <a:lnTo>
                      <a:pt x="312" y="500"/>
                    </a:lnTo>
                    <a:lnTo>
                      <a:pt x="312" y="625"/>
                    </a:lnTo>
                    <a:close/>
                    <a:moveTo>
                      <a:pt x="312" y="469"/>
                    </a:moveTo>
                    <a:lnTo>
                      <a:pt x="281" y="469"/>
                    </a:lnTo>
                    <a:lnTo>
                      <a:pt x="281" y="344"/>
                    </a:lnTo>
                    <a:lnTo>
                      <a:pt x="312" y="344"/>
                    </a:lnTo>
                    <a:lnTo>
                      <a:pt x="312" y="469"/>
                    </a:lnTo>
                    <a:close/>
                    <a:moveTo>
                      <a:pt x="312" y="312"/>
                    </a:moveTo>
                    <a:lnTo>
                      <a:pt x="281" y="312"/>
                    </a:lnTo>
                    <a:lnTo>
                      <a:pt x="281" y="219"/>
                    </a:lnTo>
                    <a:lnTo>
                      <a:pt x="312" y="219"/>
                    </a:lnTo>
                    <a:lnTo>
                      <a:pt x="312" y="312"/>
                    </a:lnTo>
                    <a:close/>
                    <a:moveTo>
                      <a:pt x="312" y="187"/>
                    </a:moveTo>
                    <a:lnTo>
                      <a:pt x="281" y="187"/>
                    </a:lnTo>
                    <a:lnTo>
                      <a:pt x="281" y="94"/>
                    </a:lnTo>
                    <a:lnTo>
                      <a:pt x="312" y="94"/>
                    </a:lnTo>
                    <a:lnTo>
                      <a:pt x="312" y="187"/>
                    </a:lnTo>
                    <a:close/>
                    <a:moveTo>
                      <a:pt x="375" y="906"/>
                    </a:moveTo>
                    <a:lnTo>
                      <a:pt x="343" y="906"/>
                    </a:lnTo>
                    <a:lnTo>
                      <a:pt x="343" y="781"/>
                    </a:lnTo>
                    <a:lnTo>
                      <a:pt x="375" y="781"/>
                    </a:lnTo>
                    <a:lnTo>
                      <a:pt x="375" y="906"/>
                    </a:lnTo>
                    <a:close/>
                    <a:moveTo>
                      <a:pt x="375" y="750"/>
                    </a:moveTo>
                    <a:lnTo>
                      <a:pt x="343" y="750"/>
                    </a:lnTo>
                    <a:lnTo>
                      <a:pt x="343" y="656"/>
                    </a:lnTo>
                    <a:lnTo>
                      <a:pt x="375" y="656"/>
                    </a:lnTo>
                    <a:lnTo>
                      <a:pt x="375" y="750"/>
                    </a:lnTo>
                    <a:close/>
                    <a:moveTo>
                      <a:pt x="375" y="625"/>
                    </a:moveTo>
                    <a:lnTo>
                      <a:pt x="343" y="625"/>
                    </a:lnTo>
                    <a:lnTo>
                      <a:pt x="343" y="500"/>
                    </a:lnTo>
                    <a:lnTo>
                      <a:pt x="375" y="500"/>
                    </a:lnTo>
                    <a:lnTo>
                      <a:pt x="375" y="625"/>
                    </a:lnTo>
                    <a:close/>
                    <a:moveTo>
                      <a:pt x="375" y="469"/>
                    </a:moveTo>
                    <a:lnTo>
                      <a:pt x="343" y="469"/>
                    </a:lnTo>
                    <a:lnTo>
                      <a:pt x="343" y="344"/>
                    </a:lnTo>
                    <a:lnTo>
                      <a:pt x="375" y="344"/>
                    </a:lnTo>
                    <a:lnTo>
                      <a:pt x="375" y="469"/>
                    </a:lnTo>
                    <a:close/>
                    <a:moveTo>
                      <a:pt x="375" y="312"/>
                    </a:moveTo>
                    <a:lnTo>
                      <a:pt x="343" y="312"/>
                    </a:lnTo>
                    <a:lnTo>
                      <a:pt x="343" y="219"/>
                    </a:lnTo>
                    <a:lnTo>
                      <a:pt x="375" y="219"/>
                    </a:lnTo>
                    <a:lnTo>
                      <a:pt x="375" y="312"/>
                    </a:lnTo>
                    <a:close/>
                    <a:moveTo>
                      <a:pt x="375" y="187"/>
                    </a:moveTo>
                    <a:lnTo>
                      <a:pt x="343" y="187"/>
                    </a:lnTo>
                    <a:lnTo>
                      <a:pt x="343" y="94"/>
                    </a:lnTo>
                    <a:lnTo>
                      <a:pt x="375" y="94"/>
                    </a:lnTo>
                    <a:lnTo>
                      <a:pt x="375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6">
                <a:extLst>
                  <a:ext uri="{FF2B5EF4-FFF2-40B4-BE49-F238E27FC236}">
                    <a16:creationId xmlns:a16="http://schemas.microsoft.com/office/drawing/2014/main" xmlns="" id="{B3A7C357-482A-433F-A3FC-A05BF0D44A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1188" y="2454868"/>
                <a:ext cx="396875" cy="1338263"/>
              </a:xfrm>
              <a:custGeom>
                <a:avLst/>
                <a:gdLst>
                  <a:gd name="T0" fmla="*/ 0 w 250"/>
                  <a:gd name="T1" fmla="*/ 0 h 843"/>
                  <a:gd name="T2" fmla="*/ 0 w 250"/>
                  <a:gd name="T3" fmla="*/ 843 h 843"/>
                  <a:gd name="T4" fmla="*/ 250 w 250"/>
                  <a:gd name="T5" fmla="*/ 843 h 843"/>
                  <a:gd name="T6" fmla="*/ 250 w 250"/>
                  <a:gd name="T7" fmla="*/ 0 h 843"/>
                  <a:gd name="T8" fmla="*/ 0 w 250"/>
                  <a:gd name="T9" fmla="*/ 0 h 843"/>
                  <a:gd name="T10" fmla="*/ 219 w 250"/>
                  <a:gd name="T11" fmla="*/ 749 h 843"/>
                  <a:gd name="T12" fmla="*/ 31 w 250"/>
                  <a:gd name="T13" fmla="*/ 749 h 843"/>
                  <a:gd name="T14" fmla="*/ 31 w 250"/>
                  <a:gd name="T15" fmla="*/ 656 h 843"/>
                  <a:gd name="T16" fmla="*/ 219 w 250"/>
                  <a:gd name="T17" fmla="*/ 656 h 843"/>
                  <a:gd name="T18" fmla="*/ 219 w 250"/>
                  <a:gd name="T19" fmla="*/ 749 h 843"/>
                  <a:gd name="T20" fmla="*/ 219 w 250"/>
                  <a:gd name="T21" fmla="*/ 624 h 843"/>
                  <a:gd name="T22" fmla="*/ 31 w 250"/>
                  <a:gd name="T23" fmla="*/ 624 h 843"/>
                  <a:gd name="T24" fmla="*/ 31 w 250"/>
                  <a:gd name="T25" fmla="*/ 531 h 843"/>
                  <a:gd name="T26" fmla="*/ 219 w 250"/>
                  <a:gd name="T27" fmla="*/ 531 h 843"/>
                  <a:gd name="T28" fmla="*/ 219 w 250"/>
                  <a:gd name="T29" fmla="*/ 624 h 843"/>
                  <a:gd name="T30" fmla="*/ 219 w 250"/>
                  <a:gd name="T31" fmla="*/ 499 h 843"/>
                  <a:gd name="T32" fmla="*/ 31 w 250"/>
                  <a:gd name="T33" fmla="*/ 499 h 843"/>
                  <a:gd name="T34" fmla="*/ 31 w 250"/>
                  <a:gd name="T35" fmla="*/ 406 h 843"/>
                  <a:gd name="T36" fmla="*/ 219 w 250"/>
                  <a:gd name="T37" fmla="*/ 406 h 843"/>
                  <a:gd name="T38" fmla="*/ 219 w 250"/>
                  <a:gd name="T39" fmla="*/ 499 h 843"/>
                  <a:gd name="T40" fmla="*/ 219 w 250"/>
                  <a:gd name="T41" fmla="*/ 375 h 843"/>
                  <a:gd name="T42" fmla="*/ 31 w 250"/>
                  <a:gd name="T43" fmla="*/ 375 h 843"/>
                  <a:gd name="T44" fmla="*/ 31 w 250"/>
                  <a:gd name="T45" fmla="*/ 281 h 843"/>
                  <a:gd name="T46" fmla="*/ 219 w 250"/>
                  <a:gd name="T47" fmla="*/ 281 h 843"/>
                  <a:gd name="T48" fmla="*/ 219 w 250"/>
                  <a:gd name="T49" fmla="*/ 375 h 843"/>
                  <a:gd name="T50" fmla="*/ 219 w 250"/>
                  <a:gd name="T51" fmla="*/ 250 h 843"/>
                  <a:gd name="T52" fmla="*/ 31 w 250"/>
                  <a:gd name="T53" fmla="*/ 250 h 843"/>
                  <a:gd name="T54" fmla="*/ 31 w 250"/>
                  <a:gd name="T55" fmla="*/ 156 h 843"/>
                  <a:gd name="T56" fmla="*/ 219 w 250"/>
                  <a:gd name="T57" fmla="*/ 156 h 843"/>
                  <a:gd name="T58" fmla="*/ 219 w 250"/>
                  <a:gd name="T59" fmla="*/ 250 h 843"/>
                  <a:gd name="T60" fmla="*/ 219 w 250"/>
                  <a:gd name="T61" fmla="*/ 125 h 843"/>
                  <a:gd name="T62" fmla="*/ 31 w 250"/>
                  <a:gd name="T63" fmla="*/ 125 h 843"/>
                  <a:gd name="T64" fmla="*/ 31 w 250"/>
                  <a:gd name="T65" fmla="*/ 31 h 843"/>
                  <a:gd name="T66" fmla="*/ 219 w 250"/>
                  <a:gd name="T67" fmla="*/ 31 h 843"/>
                  <a:gd name="T68" fmla="*/ 219 w 250"/>
                  <a:gd name="T69" fmla="*/ 125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0" h="843">
                    <a:moveTo>
                      <a:pt x="0" y="0"/>
                    </a:moveTo>
                    <a:lnTo>
                      <a:pt x="0" y="843"/>
                    </a:lnTo>
                    <a:lnTo>
                      <a:pt x="250" y="843"/>
                    </a:lnTo>
                    <a:lnTo>
                      <a:pt x="250" y="0"/>
                    </a:lnTo>
                    <a:lnTo>
                      <a:pt x="0" y="0"/>
                    </a:lnTo>
                    <a:close/>
                    <a:moveTo>
                      <a:pt x="219" y="749"/>
                    </a:moveTo>
                    <a:lnTo>
                      <a:pt x="31" y="749"/>
                    </a:lnTo>
                    <a:lnTo>
                      <a:pt x="31" y="656"/>
                    </a:lnTo>
                    <a:lnTo>
                      <a:pt x="219" y="656"/>
                    </a:lnTo>
                    <a:lnTo>
                      <a:pt x="219" y="749"/>
                    </a:lnTo>
                    <a:close/>
                    <a:moveTo>
                      <a:pt x="219" y="624"/>
                    </a:moveTo>
                    <a:lnTo>
                      <a:pt x="31" y="624"/>
                    </a:lnTo>
                    <a:lnTo>
                      <a:pt x="31" y="531"/>
                    </a:lnTo>
                    <a:lnTo>
                      <a:pt x="219" y="531"/>
                    </a:lnTo>
                    <a:lnTo>
                      <a:pt x="219" y="624"/>
                    </a:lnTo>
                    <a:close/>
                    <a:moveTo>
                      <a:pt x="219" y="499"/>
                    </a:moveTo>
                    <a:lnTo>
                      <a:pt x="31" y="499"/>
                    </a:lnTo>
                    <a:lnTo>
                      <a:pt x="31" y="406"/>
                    </a:lnTo>
                    <a:lnTo>
                      <a:pt x="219" y="406"/>
                    </a:lnTo>
                    <a:lnTo>
                      <a:pt x="219" y="499"/>
                    </a:lnTo>
                    <a:close/>
                    <a:moveTo>
                      <a:pt x="219" y="375"/>
                    </a:moveTo>
                    <a:lnTo>
                      <a:pt x="31" y="375"/>
                    </a:lnTo>
                    <a:lnTo>
                      <a:pt x="31" y="281"/>
                    </a:lnTo>
                    <a:lnTo>
                      <a:pt x="219" y="281"/>
                    </a:lnTo>
                    <a:lnTo>
                      <a:pt x="219" y="375"/>
                    </a:lnTo>
                    <a:close/>
                    <a:moveTo>
                      <a:pt x="219" y="250"/>
                    </a:moveTo>
                    <a:lnTo>
                      <a:pt x="31" y="250"/>
                    </a:lnTo>
                    <a:lnTo>
                      <a:pt x="31" y="156"/>
                    </a:lnTo>
                    <a:lnTo>
                      <a:pt x="219" y="156"/>
                    </a:lnTo>
                    <a:lnTo>
                      <a:pt x="219" y="250"/>
                    </a:lnTo>
                    <a:close/>
                    <a:moveTo>
                      <a:pt x="219" y="125"/>
                    </a:moveTo>
                    <a:lnTo>
                      <a:pt x="31" y="125"/>
                    </a:lnTo>
                    <a:lnTo>
                      <a:pt x="31" y="31"/>
                    </a:lnTo>
                    <a:lnTo>
                      <a:pt x="219" y="31"/>
                    </a:lnTo>
                    <a:lnTo>
                      <a:pt x="219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7">
                <a:extLst>
                  <a:ext uri="{FF2B5EF4-FFF2-40B4-BE49-F238E27FC236}">
                    <a16:creationId xmlns:a16="http://schemas.microsoft.com/office/drawing/2014/main" xmlns="" id="{1E36DFAC-7DE1-41C8-A4F5-72FE876AB6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4313" y="2999381"/>
                <a:ext cx="347662" cy="793750"/>
              </a:xfrm>
              <a:custGeom>
                <a:avLst/>
                <a:gdLst>
                  <a:gd name="T0" fmla="*/ 125 w 219"/>
                  <a:gd name="T1" fmla="*/ 125 h 500"/>
                  <a:gd name="T2" fmla="*/ 125 w 219"/>
                  <a:gd name="T3" fmla="*/ 63 h 500"/>
                  <a:gd name="T4" fmla="*/ 94 w 219"/>
                  <a:gd name="T5" fmla="*/ 63 h 500"/>
                  <a:gd name="T6" fmla="*/ 94 w 219"/>
                  <a:gd name="T7" fmla="*/ 125 h 500"/>
                  <a:gd name="T8" fmla="*/ 63 w 219"/>
                  <a:gd name="T9" fmla="*/ 125 h 500"/>
                  <a:gd name="T10" fmla="*/ 63 w 219"/>
                  <a:gd name="T11" fmla="*/ 0 h 500"/>
                  <a:gd name="T12" fmla="*/ 31 w 219"/>
                  <a:gd name="T13" fmla="*/ 0 h 500"/>
                  <a:gd name="T14" fmla="*/ 31 w 219"/>
                  <a:gd name="T15" fmla="*/ 125 h 500"/>
                  <a:gd name="T16" fmla="*/ 0 w 219"/>
                  <a:gd name="T17" fmla="*/ 125 h 500"/>
                  <a:gd name="T18" fmla="*/ 0 w 219"/>
                  <a:gd name="T19" fmla="*/ 500 h 500"/>
                  <a:gd name="T20" fmla="*/ 219 w 219"/>
                  <a:gd name="T21" fmla="*/ 500 h 500"/>
                  <a:gd name="T22" fmla="*/ 219 w 219"/>
                  <a:gd name="T23" fmla="*/ 125 h 500"/>
                  <a:gd name="T24" fmla="*/ 125 w 219"/>
                  <a:gd name="T25" fmla="*/ 125 h 500"/>
                  <a:gd name="T26" fmla="*/ 188 w 219"/>
                  <a:gd name="T27" fmla="*/ 281 h 500"/>
                  <a:gd name="T28" fmla="*/ 31 w 219"/>
                  <a:gd name="T29" fmla="*/ 281 h 500"/>
                  <a:gd name="T30" fmla="*/ 31 w 219"/>
                  <a:gd name="T31" fmla="*/ 250 h 500"/>
                  <a:gd name="T32" fmla="*/ 188 w 219"/>
                  <a:gd name="T33" fmla="*/ 250 h 500"/>
                  <a:gd name="T34" fmla="*/ 188 w 219"/>
                  <a:gd name="T35" fmla="*/ 281 h 500"/>
                  <a:gd name="T36" fmla="*/ 188 w 219"/>
                  <a:gd name="T37" fmla="*/ 219 h 500"/>
                  <a:gd name="T38" fmla="*/ 31 w 219"/>
                  <a:gd name="T39" fmla="*/ 219 h 500"/>
                  <a:gd name="T40" fmla="*/ 31 w 219"/>
                  <a:gd name="T41" fmla="*/ 188 h 500"/>
                  <a:gd name="T42" fmla="*/ 188 w 219"/>
                  <a:gd name="T43" fmla="*/ 188 h 500"/>
                  <a:gd name="T44" fmla="*/ 188 w 219"/>
                  <a:gd name="T45" fmla="*/ 219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9" h="500">
                    <a:moveTo>
                      <a:pt x="125" y="125"/>
                    </a:moveTo>
                    <a:lnTo>
                      <a:pt x="125" y="63"/>
                    </a:lnTo>
                    <a:lnTo>
                      <a:pt x="94" y="63"/>
                    </a:lnTo>
                    <a:lnTo>
                      <a:pt x="94" y="125"/>
                    </a:lnTo>
                    <a:lnTo>
                      <a:pt x="63" y="125"/>
                    </a:lnTo>
                    <a:lnTo>
                      <a:pt x="63" y="0"/>
                    </a:lnTo>
                    <a:lnTo>
                      <a:pt x="31" y="0"/>
                    </a:lnTo>
                    <a:lnTo>
                      <a:pt x="31" y="125"/>
                    </a:lnTo>
                    <a:lnTo>
                      <a:pt x="0" y="125"/>
                    </a:lnTo>
                    <a:lnTo>
                      <a:pt x="0" y="500"/>
                    </a:lnTo>
                    <a:lnTo>
                      <a:pt x="219" y="500"/>
                    </a:lnTo>
                    <a:lnTo>
                      <a:pt x="219" y="125"/>
                    </a:lnTo>
                    <a:lnTo>
                      <a:pt x="125" y="125"/>
                    </a:lnTo>
                    <a:close/>
                    <a:moveTo>
                      <a:pt x="188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188" y="250"/>
                    </a:lnTo>
                    <a:lnTo>
                      <a:pt x="188" y="281"/>
                    </a:lnTo>
                    <a:close/>
                    <a:moveTo>
                      <a:pt x="188" y="219"/>
                    </a:moveTo>
                    <a:lnTo>
                      <a:pt x="31" y="219"/>
                    </a:lnTo>
                    <a:lnTo>
                      <a:pt x="31" y="188"/>
                    </a:lnTo>
                    <a:lnTo>
                      <a:pt x="188" y="188"/>
                    </a:lnTo>
                    <a:lnTo>
                      <a:pt x="188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xmlns="" id="{26F4C03D-1042-4715-9DA3-CBC490FBB9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3297831"/>
                <a:ext cx="446087" cy="495300"/>
              </a:xfrm>
              <a:custGeom>
                <a:avLst/>
                <a:gdLst>
                  <a:gd name="T0" fmla="*/ 0 w 281"/>
                  <a:gd name="T1" fmla="*/ 31 h 312"/>
                  <a:gd name="T2" fmla="*/ 0 w 281"/>
                  <a:gd name="T3" fmla="*/ 312 h 312"/>
                  <a:gd name="T4" fmla="*/ 281 w 281"/>
                  <a:gd name="T5" fmla="*/ 250 h 312"/>
                  <a:gd name="T6" fmla="*/ 281 w 281"/>
                  <a:gd name="T7" fmla="*/ 187 h 312"/>
                  <a:gd name="T8" fmla="*/ 281 w 281"/>
                  <a:gd name="T9" fmla="*/ 125 h 312"/>
                  <a:gd name="T10" fmla="*/ 281 w 281"/>
                  <a:gd name="T11" fmla="*/ 62 h 312"/>
                  <a:gd name="T12" fmla="*/ 281 w 281"/>
                  <a:gd name="T13" fmla="*/ 0 h 312"/>
                  <a:gd name="T14" fmla="*/ 62 w 281"/>
                  <a:gd name="T15" fmla="*/ 281 h 312"/>
                  <a:gd name="T16" fmla="*/ 31 w 281"/>
                  <a:gd name="T17" fmla="*/ 250 h 312"/>
                  <a:gd name="T18" fmla="*/ 62 w 281"/>
                  <a:gd name="T19" fmla="*/ 281 h 312"/>
                  <a:gd name="T20" fmla="*/ 31 w 281"/>
                  <a:gd name="T21" fmla="*/ 218 h 312"/>
                  <a:gd name="T22" fmla="*/ 62 w 281"/>
                  <a:gd name="T23" fmla="*/ 187 h 312"/>
                  <a:gd name="T24" fmla="*/ 62 w 281"/>
                  <a:gd name="T25" fmla="*/ 156 h 312"/>
                  <a:gd name="T26" fmla="*/ 31 w 281"/>
                  <a:gd name="T27" fmla="*/ 125 h 312"/>
                  <a:gd name="T28" fmla="*/ 62 w 281"/>
                  <a:gd name="T29" fmla="*/ 156 h 312"/>
                  <a:gd name="T30" fmla="*/ 31 w 281"/>
                  <a:gd name="T31" fmla="*/ 93 h 312"/>
                  <a:gd name="T32" fmla="*/ 62 w 281"/>
                  <a:gd name="T33" fmla="*/ 62 h 312"/>
                  <a:gd name="T34" fmla="*/ 125 w 281"/>
                  <a:gd name="T35" fmla="*/ 281 h 312"/>
                  <a:gd name="T36" fmla="*/ 94 w 281"/>
                  <a:gd name="T37" fmla="*/ 250 h 312"/>
                  <a:gd name="T38" fmla="*/ 125 w 281"/>
                  <a:gd name="T39" fmla="*/ 281 h 312"/>
                  <a:gd name="T40" fmla="*/ 94 w 281"/>
                  <a:gd name="T41" fmla="*/ 218 h 312"/>
                  <a:gd name="T42" fmla="*/ 125 w 281"/>
                  <a:gd name="T43" fmla="*/ 187 h 312"/>
                  <a:gd name="T44" fmla="*/ 125 w 281"/>
                  <a:gd name="T45" fmla="*/ 156 h 312"/>
                  <a:gd name="T46" fmla="*/ 94 w 281"/>
                  <a:gd name="T47" fmla="*/ 125 h 312"/>
                  <a:gd name="T48" fmla="*/ 125 w 281"/>
                  <a:gd name="T49" fmla="*/ 156 h 312"/>
                  <a:gd name="T50" fmla="*/ 94 w 281"/>
                  <a:gd name="T51" fmla="*/ 93 h 312"/>
                  <a:gd name="T52" fmla="*/ 125 w 281"/>
                  <a:gd name="T53" fmla="*/ 62 h 312"/>
                  <a:gd name="T54" fmla="*/ 187 w 281"/>
                  <a:gd name="T55" fmla="*/ 281 h 312"/>
                  <a:gd name="T56" fmla="*/ 156 w 281"/>
                  <a:gd name="T57" fmla="*/ 250 h 312"/>
                  <a:gd name="T58" fmla="*/ 187 w 281"/>
                  <a:gd name="T59" fmla="*/ 281 h 312"/>
                  <a:gd name="T60" fmla="*/ 156 w 281"/>
                  <a:gd name="T61" fmla="*/ 218 h 312"/>
                  <a:gd name="T62" fmla="*/ 187 w 281"/>
                  <a:gd name="T63" fmla="*/ 187 h 312"/>
                  <a:gd name="T64" fmla="*/ 187 w 281"/>
                  <a:gd name="T65" fmla="*/ 156 h 312"/>
                  <a:gd name="T66" fmla="*/ 156 w 281"/>
                  <a:gd name="T67" fmla="*/ 125 h 312"/>
                  <a:gd name="T68" fmla="*/ 187 w 281"/>
                  <a:gd name="T69" fmla="*/ 156 h 312"/>
                  <a:gd name="T70" fmla="*/ 156 w 281"/>
                  <a:gd name="T71" fmla="*/ 93 h 312"/>
                  <a:gd name="T72" fmla="*/ 187 w 281"/>
                  <a:gd name="T73" fmla="*/ 62 h 312"/>
                  <a:gd name="T74" fmla="*/ 250 w 281"/>
                  <a:gd name="T75" fmla="*/ 281 h 312"/>
                  <a:gd name="T76" fmla="*/ 219 w 281"/>
                  <a:gd name="T77" fmla="*/ 250 h 312"/>
                  <a:gd name="T78" fmla="*/ 250 w 281"/>
                  <a:gd name="T79" fmla="*/ 281 h 312"/>
                  <a:gd name="T80" fmla="*/ 219 w 281"/>
                  <a:gd name="T81" fmla="*/ 218 h 312"/>
                  <a:gd name="T82" fmla="*/ 250 w 281"/>
                  <a:gd name="T83" fmla="*/ 187 h 312"/>
                  <a:gd name="T84" fmla="*/ 250 w 281"/>
                  <a:gd name="T85" fmla="*/ 156 h 312"/>
                  <a:gd name="T86" fmla="*/ 219 w 281"/>
                  <a:gd name="T87" fmla="*/ 125 h 312"/>
                  <a:gd name="T88" fmla="*/ 250 w 281"/>
                  <a:gd name="T89" fmla="*/ 156 h 312"/>
                  <a:gd name="T90" fmla="*/ 219 w 281"/>
                  <a:gd name="T91" fmla="*/ 93 h 312"/>
                  <a:gd name="T92" fmla="*/ 250 w 281"/>
                  <a:gd name="T93" fmla="*/ 6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1" h="312">
                    <a:moveTo>
                      <a:pt x="0" y="0"/>
                    </a:moveTo>
                    <a:lnTo>
                      <a:pt x="0" y="31"/>
                    </a:lnTo>
                    <a:lnTo>
                      <a:pt x="0" y="62"/>
                    </a:lnTo>
                    <a:lnTo>
                      <a:pt x="0" y="312"/>
                    </a:lnTo>
                    <a:lnTo>
                      <a:pt x="281" y="312"/>
                    </a:lnTo>
                    <a:lnTo>
                      <a:pt x="281" y="250"/>
                    </a:lnTo>
                    <a:lnTo>
                      <a:pt x="281" y="218"/>
                    </a:lnTo>
                    <a:lnTo>
                      <a:pt x="281" y="187"/>
                    </a:lnTo>
                    <a:lnTo>
                      <a:pt x="281" y="156"/>
                    </a:lnTo>
                    <a:lnTo>
                      <a:pt x="281" y="125"/>
                    </a:lnTo>
                    <a:lnTo>
                      <a:pt x="281" y="93"/>
                    </a:lnTo>
                    <a:lnTo>
                      <a:pt x="281" y="62"/>
                    </a:lnTo>
                    <a:lnTo>
                      <a:pt x="281" y="31"/>
                    </a:lnTo>
                    <a:lnTo>
                      <a:pt x="281" y="0"/>
                    </a:lnTo>
                    <a:lnTo>
                      <a:pt x="0" y="0"/>
                    </a:lnTo>
                    <a:close/>
                    <a:moveTo>
                      <a:pt x="62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62" y="250"/>
                    </a:lnTo>
                    <a:lnTo>
                      <a:pt x="62" y="281"/>
                    </a:lnTo>
                    <a:close/>
                    <a:moveTo>
                      <a:pt x="62" y="218"/>
                    </a:moveTo>
                    <a:lnTo>
                      <a:pt x="31" y="218"/>
                    </a:lnTo>
                    <a:lnTo>
                      <a:pt x="31" y="187"/>
                    </a:lnTo>
                    <a:lnTo>
                      <a:pt x="62" y="187"/>
                    </a:lnTo>
                    <a:lnTo>
                      <a:pt x="62" y="218"/>
                    </a:lnTo>
                    <a:close/>
                    <a:moveTo>
                      <a:pt x="62" y="156"/>
                    </a:moveTo>
                    <a:lnTo>
                      <a:pt x="31" y="156"/>
                    </a:lnTo>
                    <a:lnTo>
                      <a:pt x="31" y="125"/>
                    </a:lnTo>
                    <a:lnTo>
                      <a:pt x="62" y="125"/>
                    </a:lnTo>
                    <a:lnTo>
                      <a:pt x="62" y="156"/>
                    </a:lnTo>
                    <a:close/>
                    <a:moveTo>
                      <a:pt x="62" y="93"/>
                    </a:moveTo>
                    <a:lnTo>
                      <a:pt x="31" y="93"/>
                    </a:lnTo>
                    <a:lnTo>
                      <a:pt x="31" y="62"/>
                    </a:lnTo>
                    <a:lnTo>
                      <a:pt x="62" y="62"/>
                    </a:lnTo>
                    <a:lnTo>
                      <a:pt x="62" y="93"/>
                    </a:lnTo>
                    <a:close/>
                    <a:moveTo>
                      <a:pt x="125" y="281"/>
                    </a:moveTo>
                    <a:lnTo>
                      <a:pt x="94" y="281"/>
                    </a:lnTo>
                    <a:lnTo>
                      <a:pt x="94" y="250"/>
                    </a:lnTo>
                    <a:lnTo>
                      <a:pt x="125" y="250"/>
                    </a:lnTo>
                    <a:lnTo>
                      <a:pt x="125" y="281"/>
                    </a:lnTo>
                    <a:close/>
                    <a:moveTo>
                      <a:pt x="125" y="218"/>
                    </a:moveTo>
                    <a:lnTo>
                      <a:pt x="94" y="218"/>
                    </a:lnTo>
                    <a:lnTo>
                      <a:pt x="94" y="187"/>
                    </a:lnTo>
                    <a:lnTo>
                      <a:pt x="125" y="187"/>
                    </a:lnTo>
                    <a:lnTo>
                      <a:pt x="125" y="218"/>
                    </a:lnTo>
                    <a:close/>
                    <a:moveTo>
                      <a:pt x="125" y="156"/>
                    </a:moveTo>
                    <a:lnTo>
                      <a:pt x="94" y="156"/>
                    </a:lnTo>
                    <a:lnTo>
                      <a:pt x="94" y="125"/>
                    </a:lnTo>
                    <a:lnTo>
                      <a:pt x="125" y="125"/>
                    </a:lnTo>
                    <a:lnTo>
                      <a:pt x="125" y="156"/>
                    </a:lnTo>
                    <a:close/>
                    <a:moveTo>
                      <a:pt x="125" y="93"/>
                    </a:moveTo>
                    <a:lnTo>
                      <a:pt x="94" y="93"/>
                    </a:lnTo>
                    <a:lnTo>
                      <a:pt x="94" y="62"/>
                    </a:lnTo>
                    <a:lnTo>
                      <a:pt x="125" y="62"/>
                    </a:lnTo>
                    <a:lnTo>
                      <a:pt x="125" y="93"/>
                    </a:lnTo>
                    <a:close/>
                    <a:moveTo>
                      <a:pt x="187" y="281"/>
                    </a:moveTo>
                    <a:lnTo>
                      <a:pt x="156" y="281"/>
                    </a:lnTo>
                    <a:lnTo>
                      <a:pt x="156" y="250"/>
                    </a:lnTo>
                    <a:lnTo>
                      <a:pt x="187" y="250"/>
                    </a:lnTo>
                    <a:lnTo>
                      <a:pt x="187" y="281"/>
                    </a:lnTo>
                    <a:close/>
                    <a:moveTo>
                      <a:pt x="187" y="218"/>
                    </a:moveTo>
                    <a:lnTo>
                      <a:pt x="156" y="218"/>
                    </a:lnTo>
                    <a:lnTo>
                      <a:pt x="156" y="187"/>
                    </a:lnTo>
                    <a:lnTo>
                      <a:pt x="187" y="187"/>
                    </a:lnTo>
                    <a:lnTo>
                      <a:pt x="187" y="218"/>
                    </a:lnTo>
                    <a:close/>
                    <a:moveTo>
                      <a:pt x="187" y="156"/>
                    </a:moveTo>
                    <a:lnTo>
                      <a:pt x="156" y="156"/>
                    </a:lnTo>
                    <a:lnTo>
                      <a:pt x="156" y="125"/>
                    </a:lnTo>
                    <a:lnTo>
                      <a:pt x="187" y="125"/>
                    </a:lnTo>
                    <a:lnTo>
                      <a:pt x="187" y="156"/>
                    </a:lnTo>
                    <a:close/>
                    <a:moveTo>
                      <a:pt x="187" y="93"/>
                    </a:moveTo>
                    <a:lnTo>
                      <a:pt x="156" y="93"/>
                    </a:lnTo>
                    <a:lnTo>
                      <a:pt x="156" y="62"/>
                    </a:lnTo>
                    <a:lnTo>
                      <a:pt x="187" y="62"/>
                    </a:lnTo>
                    <a:lnTo>
                      <a:pt x="187" y="93"/>
                    </a:lnTo>
                    <a:close/>
                    <a:moveTo>
                      <a:pt x="250" y="281"/>
                    </a:moveTo>
                    <a:lnTo>
                      <a:pt x="219" y="281"/>
                    </a:lnTo>
                    <a:lnTo>
                      <a:pt x="219" y="250"/>
                    </a:lnTo>
                    <a:lnTo>
                      <a:pt x="250" y="250"/>
                    </a:lnTo>
                    <a:lnTo>
                      <a:pt x="250" y="281"/>
                    </a:lnTo>
                    <a:close/>
                    <a:moveTo>
                      <a:pt x="250" y="218"/>
                    </a:moveTo>
                    <a:lnTo>
                      <a:pt x="219" y="218"/>
                    </a:lnTo>
                    <a:lnTo>
                      <a:pt x="219" y="187"/>
                    </a:lnTo>
                    <a:lnTo>
                      <a:pt x="250" y="187"/>
                    </a:lnTo>
                    <a:lnTo>
                      <a:pt x="250" y="218"/>
                    </a:lnTo>
                    <a:close/>
                    <a:moveTo>
                      <a:pt x="250" y="156"/>
                    </a:moveTo>
                    <a:lnTo>
                      <a:pt x="219" y="156"/>
                    </a:lnTo>
                    <a:lnTo>
                      <a:pt x="219" y="125"/>
                    </a:lnTo>
                    <a:lnTo>
                      <a:pt x="250" y="125"/>
                    </a:lnTo>
                    <a:lnTo>
                      <a:pt x="250" y="156"/>
                    </a:lnTo>
                    <a:close/>
                    <a:moveTo>
                      <a:pt x="250" y="93"/>
                    </a:moveTo>
                    <a:lnTo>
                      <a:pt x="219" y="93"/>
                    </a:lnTo>
                    <a:lnTo>
                      <a:pt x="219" y="62"/>
                    </a:lnTo>
                    <a:lnTo>
                      <a:pt x="250" y="62"/>
                    </a:lnTo>
                    <a:lnTo>
                      <a:pt x="25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5">
                <a:extLst>
                  <a:ext uri="{FF2B5EF4-FFF2-40B4-BE49-F238E27FC236}">
                    <a16:creationId xmlns:a16="http://schemas.microsoft.com/office/drawing/2014/main" xmlns="" id="{FBFC9067-7889-49E7-9F99-18328BF6AD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74461" y="2802531"/>
                <a:ext cx="688975" cy="990600"/>
              </a:xfrm>
              <a:custGeom>
                <a:avLst/>
                <a:gdLst>
                  <a:gd name="T0" fmla="*/ 141 w 434"/>
                  <a:gd name="T1" fmla="*/ 0 h 624"/>
                  <a:gd name="T2" fmla="*/ 40 w 434"/>
                  <a:gd name="T3" fmla="*/ 58 h 624"/>
                  <a:gd name="T4" fmla="*/ 0 w 434"/>
                  <a:gd name="T5" fmla="*/ 80 h 624"/>
                  <a:gd name="T6" fmla="*/ 12 w 434"/>
                  <a:gd name="T7" fmla="*/ 624 h 624"/>
                  <a:gd name="T8" fmla="*/ 421 w 434"/>
                  <a:gd name="T9" fmla="*/ 80 h 624"/>
                  <a:gd name="T10" fmla="*/ 434 w 434"/>
                  <a:gd name="T11" fmla="*/ 58 h 624"/>
                  <a:gd name="T12" fmla="*/ 141 w 434"/>
                  <a:gd name="T13" fmla="*/ 58 h 624"/>
                  <a:gd name="T14" fmla="*/ 65 w 434"/>
                  <a:gd name="T15" fmla="*/ 541 h 624"/>
                  <a:gd name="T16" fmla="*/ 108 w 434"/>
                  <a:gd name="T17" fmla="*/ 498 h 624"/>
                  <a:gd name="T18" fmla="*/ 108 w 434"/>
                  <a:gd name="T19" fmla="*/ 409 h 624"/>
                  <a:gd name="T20" fmla="*/ 65 w 434"/>
                  <a:gd name="T21" fmla="*/ 363 h 624"/>
                  <a:gd name="T22" fmla="*/ 108 w 434"/>
                  <a:gd name="T23" fmla="*/ 409 h 624"/>
                  <a:gd name="T24" fmla="*/ 65 w 434"/>
                  <a:gd name="T25" fmla="*/ 277 h 624"/>
                  <a:gd name="T26" fmla="*/ 108 w 434"/>
                  <a:gd name="T27" fmla="*/ 230 h 624"/>
                  <a:gd name="T28" fmla="*/ 108 w 434"/>
                  <a:gd name="T29" fmla="*/ 144 h 624"/>
                  <a:gd name="T30" fmla="*/ 65 w 434"/>
                  <a:gd name="T31" fmla="*/ 98 h 624"/>
                  <a:gd name="T32" fmla="*/ 108 w 434"/>
                  <a:gd name="T33" fmla="*/ 144 h 624"/>
                  <a:gd name="T34" fmla="*/ 148 w 434"/>
                  <a:gd name="T35" fmla="*/ 578 h 624"/>
                  <a:gd name="T36" fmla="*/ 191 w 434"/>
                  <a:gd name="T37" fmla="*/ 498 h 624"/>
                  <a:gd name="T38" fmla="*/ 191 w 434"/>
                  <a:gd name="T39" fmla="*/ 446 h 624"/>
                  <a:gd name="T40" fmla="*/ 148 w 434"/>
                  <a:gd name="T41" fmla="*/ 363 h 624"/>
                  <a:gd name="T42" fmla="*/ 191 w 434"/>
                  <a:gd name="T43" fmla="*/ 446 h 624"/>
                  <a:gd name="T44" fmla="*/ 148 w 434"/>
                  <a:gd name="T45" fmla="*/ 313 h 624"/>
                  <a:gd name="T46" fmla="*/ 191 w 434"/>
                  <a:gd name="T47" fmla="*/ 230 h 624"/>
                  <a:gd name="T48" fmla="*/ 191 w 434"/>
                  <a:gd name="T49" fmla="*/ 181 h 624"/>
                  <a:gd name="T50" fmla="*/ 148 w 434"/>
                  <a:gd name="T51" fmla="*/ 98 h 624"/>
                  <a:gd name="T52" fmla="*/ 191 w 434"/>
                  <a:gd name="T53" fmla="*/ 181 h 624"/>
                  <a:gd name="T54" fmla="*/ 206 w 434"/>
                  <a:gd name="T55" fmla="*/ 578 h 624"/>
                  <a:gd name="T56" fmla="*/ 249 w 434"/>
                  <a:gd name="T57" fmla="*/ 498 h 624"/>
                  <a:gd name="T58" fmla="*/ 249 w 434"/>
                  <a:gd name="T59" fmla="*/ 446 h 624"/>
                  <a:gd name="T60" fmla="*/ 206 w 434"/>
                  <a:gd name="T61" fmla="*/ 363 h 624"/>
                  <a:gd name="T62" fmla="*/ 249 w 434"/>
                  <a:gd name="T63" fmla="*/ 446 h 624"/>
                  <a:gd name="T64" fmla="*/ 206 w 434"/>
                  <a:gd name="T65" fmla="*/ 313 h 624"/>
                  <a:gd name="T66" fmla="*/ 249 w 434"/>
                  <a:gd name="T67" fmla="*/ 230 h 624"/>
                  <a:gd name="T68" fmla="*/ 249 w 434"/>
                  <a:gd name="T69" fmla="*/ 181 h 624"/>
                  <a:gd name="T70" fmla="*/ 206 w 434"/>
                  <a:gd name="T71" fmla="*/ 98 h 624"/>
                  <a:gd name="T72" fmla="*/ 249 w 434"/>
                  <a:gd name="T73" fmla="*/ 181 h 624"/>
                  <a:gd name="T74" fmla="*/ 283 w 434"/>
                  <a:gd name="T75" fmla="*/ 578 h 624"/>
                  <a:gd name="T76" fmla="*/ 381 w 434"/>
                  <a:gd name="T77" fmla="*/ 498 h 624"/>
                  <a:gd name="T78" fmla="*/ 381 w 434"/>
                  <a:gd name="T79" fmla="*/ 446 h 624"/>
                  <a:gd name="T80" fmla="*/ 283 w 434"/>
                  <a:gd name="T81" fmla="*/ 363 h 624"/>
                  <a:gd name="T82" fmla="*/ 381 w 434"/>
                  <a:gd name="T83" fmla="*/ 446 h 624"/>
                  <a:gd name="T84" fmla="*/ 283 w 434"/>
                  <a:gd name="T85" fmla="*/ 313 h 624"/>
                  <a:gd name="T86" fmla="*/ 381 w 434"/>
                  <a:gd name="T87" fmla="*/ 230 h 624"/>
                  <a:gd name="T88" fmla="*/ 381 w 434"/>
                  <a:gd name="T89" fmla="*/ 181 h 624"/>
                  <a:gd name="T90" fmla="*/ 283 w 434"/>
                  <a:gd name="T91" fmla="*/ 98 h 624"/>
                  <a:gd name="T92" fmla="*/ 381 w 434"/>
                  <a:gd name="T93" fmla="*/ 181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4" h="624">
                    <a:moveTo>
                      <a:pt x="141" y="58"/>
                    </a:moveTo>
                    <a:lnTo>
                      <a:pt x="141" y="0"/>
                    </a:lnTo>
                    <a:lnTo>
                      <a:pt x="40" y="0"/>
                    </a:lnTo>
                    <a:lnTo>
                      <a:pt x="40" y="58"/>
                    </a:lnTo>
                    <a:lnTo>
                      <a:pt x="0" y="58"/>
                    </a:lnTo>
                    <a:lnTo>
                      <a:pt x="0" y="80"/>
                    </a:lnTo>
                    <a:lnTo>
                      <a:pt x="12" y="80"/>
                    </a:lnTo>
                    <a:lnTo>
                      <a:pt x="12" y="624"/>
                    </a:lnTo>
                    <a:lnTo>
                      <a:pt x="421" y="624"/>
                    </a:lnTo>
                    <a:lnTo>
                      <a:pt x="421" y="80"/>
                    </a:lnTo>
                    <a:lnTo>
                      <a:pt x="434" y="80"/>
                    </a:lnTo>
                    <a:lnTo>
                      <a:pt x="434" y="58"/>
                    </a:lnTo>
                    <a:lnTo>
                      <a:pt x="141" y="58"/>
                    </a:lnTo>
                    <a:lnTo>
                      <a:pt x="141" y="58"/>
                    </a:lnTo>
                    <a:close/>
                    <a:moveTo>
                      <a:pt x="108" y="541"/>
                    </a:moveTo>
                    <a:lnTo>
                      <a:pt x="65" y="541"/>
                    </a:lnTo>
                    <a:lnTo>
                      <a:pt x="65" y="498"/>
                    </a:lnTo>
                    <a:lnTo>
                      <a:pt x="108" y="498"/>
                    </a:lnTo>
                    <a:lnTo>
                      <a:pt x="108" y="541"/>
                    </a:lnTo>
                    <a:close/>
                    <a:moveTo>
                      <a:pt x="108" y="409"/>
                    </a:moveTo>
                    <a:lnTo>
                      <a:pt x="65" y="409"/>
                    </a:lnTo>
                    <a:lnTo>
                      <a:pt x="65" y="363"/>
                    </a:lnTo>
                    <a:lnTo>
                      <a:pt x="108" y="363"/>
                    </a:lnTo>
                    <a:lnTo>
                      <a:pt x="108" y="409"/>
                    </a:lnTo>
                    <a:close/>
                    <a:moveTo>
                      <a:pt x="108" y="277"/>
                    </a:moveTo>
                    <a:lnTo>
                      <a:pt x="65" y="277"/>
                    </a:lnTo>
                    <a:lnTo>
                      <a:pt x="65" y="230"/>
                    </a:lnTo>
                    <a:lnTo>
                      <a:pt x="108" y="230"/>
                    </a:lnTo>
                    <a:lnTo>
                      <a:pt x="108" y="277"/>
                    </a:lnTo>
                    <a:close/>
                    <a:moveTo>
                      <a:pt x="108" y="144"/>
                    </a:moveTo>
                    <a:lnTo>
                      <a:pt x="65" y="144"/>
                    </a:lnTo>
                    <a:lnTo>
                      <a:pt x="65" y="98"/>
                    </a:lnTo>
                    <a:lnTo>
                      <a:pt x="108" y="98"/>
                    </a:lnTo>
                    <a:lnTo>
                      <a:pt x="108" y="144"/>
                    </a:lnTo>
                    <a:close/>
                    <a:moveTo>
                      <a:pt x="191" y="578"/>
                    </a:moveTo>
                    <a:lnTo>
                      <a:pt x="148" y="578"/>
                    </a:lnTo>
                    <a:lnTo>
                      <a:pt x="148" y="498"/>
                    </a:lnTo>
                    <a:lnTo>
                      <a:pt x="191" y="498"/>
                    </a:lnTo>
                    <a:lnTo>
                      <a:pt x="191" y="578"/>
                    </a:lnTo>
                    <a:close/>
                    <a:moveTo>
                      <a:pt x="191" y="446"/>
                    </a:moveTo>
                    <a:lnTo>
                      <a:pt x="148" y="446"/>
                    </a:lnTo>
                    <a:lnTo>
                      <a:pt x="148" y="363"/>
                    </a:lnTo>
                    <a:lnTo>
                      <a:pt x="191" y="363"/>
                    </a:lnTo>
                    <a:lnTo>
                      <a:pt x="191" y="446"/>
                    </a:lnTo>
                    <a:close/>
                    <a:moveTo>
                      <a:pt x="191" y="313"/>
                    </a:moveTo>
                    <a:lnTo>
                      <a:pt x="148" y="313"/>
                    </a:lnTo>
                    <a:lnTo>
                      <a:pt x="148" y="230"/>
                    </a:lnTo>
                    <a:lnTo>
                      <a:pt x="191" y="230"/>
                    </a:lnTo>
                    <a:lnTo>
                      <a:pt x="191" y="313"/>
                    </a:lnTo>
                    <a:close/>
                    <a:moveTo>
                      <a:pt x="191" y="181"/>
                    </a:moveTo>
                    <a:lnTo>
                      <a:pt x="148" y="181"/>
                    </a:lnTo>
                    <a:lnTo>
                      <a:pt x="148" y="98"/>
                    </a:lnTo>
                    <a:lnTo>
                      <a:pt x="191" y="98"/>
                    </a:lnTo>
                    <a:lnTo>
                      <a:pt x="191" y="181"/>
                    </a:lnTo>
                    <a:close/>
                    <a:moveTo>
                      <a:pt x="249" y="578"/>
                    </a:moveTo>
                    <a:lnTo>
                      <a:pt x="206" y="578"/>
                    </a:lnTo>
                    <a:lnTo>
                      <a:pt x="206" y="498"/>
                    </a:lnTo>
                    <a:lnTo>
                      <a:pt x="249" y="498"/>
                    </a:lnTo>
                    <a:lnTo>
                      <a:pt x="249" y="578"/>
                    </a:lnTo>
                    <a:close/>
                    <a:moveTo>
                      <a:pt x="249" y="446"/>
                    </a:moveTo>
                    <a:lnTo>
                      <a:pt x="206" y="446"/>
                    </a:lnTo>
                    <a:lnTo>
                      <a:pt x="206" y="363"/>
                    </a:lnTo>
                    <a:lnTo>
                      <a:pt x="249" y="363"/>
                    </a:lnTo>
                    <a:lnTo>
                      <a:pt x="249" y="446"/>
                    </a:lnTo>
                    <a:close/>
                    <a:moveTo>
                      <a:pt x="249" y="313"/>
                    </a:moveTo>
                    <a:lnTo>
                      <a:pt x="206" y="313"/>
                    </a:lnTo>
                    <a:lnTo>
                      <a:pt x="206" y="230"/>
                    </a:lnTo>
                    <a:lnTo>
                      <a:pt x="249" y="230"/>
                    </a:lnTo>
                    <a:lnTo>
                      <a:pt x="249" y="313"/>
                    </a:lnTo>
                    <a:close/>
                    <a:moveTo>
                      <a:pt x="249" y="181"/>
                    </a:moveTo>
                    <a:lnTo>
                      <a:pt x="206" y="181"/>
                    </a:lnTo>
                    <a:lnTo>
                      <a:pt x="206" y="98"/>
                    </a:lnTo>
                    <a:lnTo>
                      <a:pt x="249" y="98"/>
                    </a:lnTo>
                    <a:lnTo>
                      <a:pt x="249" y="181"/>
                    </a:lnTo>
                    <a:close/>
                    <a:moveTo>
                      <a:pt x="381" y="578"/>
                    </a:moveTo>
                    <a:lnTo>
                      <a:pt x="283" y="578"/>
                    </a:lnTo>
                    <a:lnTo>
                      <a:pt x="283" y="498"/>
                    </a:lnTo>
                    <a:lnTo>
                      <a:pt x="381" y="498"/>
                    </a:lnTo>
                    <a:lnTo>
                      <a:pt x="381" y="578"/>
                    </a:lnTo>
                    <a:close/>
                    <a:moveTo>
                      <a:pt x="381" y="446"/>
                    </a:moveTo>
                    <a:lnTo>
                      <a:pt x="283" y="446"/>
                    </a:lnTo>
                    <a:lnTo>
                      <a:pt x="283" y="363"/>
                    </a:lnTo>
                    <a:lnTo>
                      <a:pt x="381" y="363"/>
                    </a:lnTo>
                    <a:lnTo>
                      <a:pt x="381" y="446"/>
                    </a:lnTo>
                    <a:close/>
                    <a:moveTo>
                      <a:pt x="381" y="313"/>
                    </a:moveTo>
                    <a:lnTo>
                      <a:pt x="283" y="313"/>
                    </a:lnTo>
                    <a:lnTo>
                      <a:pt x="283" y="230"/>
                    </a:lnTo>
                    <a:lnTo>
                      <a:pt x="381" y="230"/>
                    </a:lnTo>
                    <a:lnTo>
                      <a:pt x="381" y="313"/>
                    </a:lnTo>
                    <a:close/>
                    <a:moveTo>
                      <a:pt x="381" y="181"/>
                    </a:moveTo>
                    <a:lnTo>
                      <a:pt x="283" y="181"/>
                    </a:lnTo>
                    <a:lnTo>
                      <a:pt x="283" y="98"/>
                    </a:lnTo>
                    <a:lnTo>
                      <a:pt x="381" y="98"/>
                    </a:lnTo>
                    <a:lnTo>
                      <a:pt x="381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6">
                <a:extLst>
                  <a:ext uri="{FF2B5EF4-FFF2-40B4-BE49-F238E27FC236}">
                    <a16:creationId xmlns:a16="http://schemas.microsoft.com/office/drawing/2014/main" xmlns="" id="{AB247E04-3927-44D8-82EF-7D64751C85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31699" y="3007318"/>
                <a:ext cx="496888" cy="785813"/>
              </a:xfrm>
              <a:custGeom>
                <a:avLst/>
                <a:gdLst>
                  <a:gd name="T0" fmla="*/ 132 w 313"/>
                  <a:gd name="T1" fmla="*/ 0 h 495"/>
                  <a:gd name="T2" fmla="*/ 46 w 313"/>
                  <a:gd name="T3" fmla="*/ 37 h 495"/>
                  <a:gd name="T4" fmla="*/ 0 w 313"/>
                  <a:gd name="T5" fmla="*/ 495 h 495"/>
                  <a:gd name="T6" fmla="*/ 313 w 313"/>
                  <a:gd name="T7" fmla="*/ 37 h 495"/>
                  <a:gd name="T8" fmla="*/ 77 w 313"/>
                  <a:gd name="T9" fmla="*/ 409 h 495"/>
                  <a:gd name="T10" fmla="*/ 37 w 313"/>
                  <a:gd name="T11" fmla="*/ 338 h 495"/>
                  <a:gd name="T12" fmla="*/ 77 w 313"/>
                  <a:gd name="T13" fmla="*/ 409 h 495"/>
                  <a:gd name="T14" fmla="*/ 37 w 313"/>
                  <a:gd name="T15" fmla="*/ 314 h 495"/>
                  <a:gd name="T16" fmla="*/ 77 w 313"/>
                  <a:gd name="T17" fmla="*/ 246 h 495"/>
                  <a:gd name="T18" fmla="*/ 77 w 313"/>
                  <a:gd name="T19" fmla="*/ 221 h 495"/>
                  <a:gd name="T20" fmla="*/ 37 w 313"/>
                  <a:gd name="T21" fmla="*/ 154 h 495"/>
                  <a:gd name="T22" fmla="*/ 77 w 313"/>
                  <a:gd name="T23" fmla="*/ 221 h 495"/>
                  <a:gd name="T24" fmla="*/ 37 w 313"/>
                  <a:gd name="T25" fmla="*/ 129 h 495"/>
                  <a:gd name="T26" fmla="*/ 77 w 313"/>
                  <a:gd name="T27" fmla="*/ 61 h 495"/>
                  <a:gd name="T28" fmla="*/ 144 w 313"/>
                  <a:gd name="T29" fmla="*/ 409 h 495"/>
                  <a:gd name="T30" fmla="*/ 101 w 313"/>
                  <a:gd name="T31" fmla="*/ 338 h 495"/>
                  <a:gd name="T32" fmla="*/ 144 w 313"/>
                  <a:gd name="T33" fmla="*/ 409 h 495"/>
                  <a:gd name="T34" fmla="*/ 101 w 313"/>
                  <a:gd name="T35" fmla="*/ 314 h 495"/>
                  <a:gd name="T36" fmla="*/ 144 w 313"/>
                  <a:gd name="T37" fmla="*/ 246 h 495"/>
                  <a:gd name="T38" fmla="*/ 144 w 313"/>
                  <a:gd name="T39" fmla="*/ 221 h 495"/>
                  <a:gd name="T40" fmla="*/ 101 w 313"/>
                  <a:gd name="T41" fmla="*/ 154 h 495"/>
                  <a:gd name="T42" fmla="*/ 144 w 313"/>
                  <a:gd name="T43" fmla="*/ 221 h 495"/>
                  <a:gd name="T44" fmla="*/ 101 w 313"/>
                  <a:gd name="T45" fmla="*/ 129 h 495"/>
                  <a:gd name="T46" fmla="*/ 144 w 313"/>
                  <a:gd name="T47" fmla="*/ 61 h 495"/>
                  <a:gd name="T48" fmla="*/ 212 w 313"/>
                  <a:gd name="T49" fmla="*/ 409 h 495"/>
                  <a:gd name="T50" fmla="*/ 169 w 313"/>
                  <a:gd name="T51" fmla="*/ 338 h 495"/>
                  <a:gd name="T52" fmla="*/ 212 w 313"/>
                  <a:gd name="T53" fmla="*/ 409 h 495"/>
                  <a:gd name="T54" fmla="*/ 169 w 313"/>
                  <a:gd name="T55" fmla="*/ 314 h 495"/>
                  <a:gd name="T56" fmla="*/ 212 w 313"/>
                  <a:gd name="T57" fmla="*/ 246 h 495"/>
                  <a:gd name="T58" fmla="*/ 212 w 313"/>
                  <a:gd name="T59" fmla="*/ 221 h 495"/>
                  <a:gd name="T60" fmla="*/ 169 w 313"/>
                  <a:gd name="T61" fmla="*/ 154 h 495"/>
                  <a:gd name="T62" fmla="*/ 212 w 313"/>
                  <a:gd name="T63" fmla="*/ 221 h 495"/>
                  <a:gd name="T64" fmla="*/ 169 w 313"/>
                  <a:gd name="T65" fmla="*/ 129 h 495"/>
                  <a:gd name="T66" fmla="*/ 212 w 313"/>
                  <a:gd name="T67" fmla="*/ 61 h 495"/>
                  <a:gd name="T68" fmla="*/ 279 w 313"/>
                  <a:gd name="T69" fmla="*/ 409 h 495"/>
                  <a:gd name="T70" fmla="*/ 236 w 313"/>
                  <a:gd name="T71" fmla="*/ 338 h 495"/>
                  <a:gd name="T72" fmla="*/ 279 w 313"/>
                  <a:gd name="T73" fmla="*/ 409 h 495"/>
                  <a:gd name="T74" fmla="*/ 236 w 313"/>
                  <a:gd name="T75" fmla="*/ 314 h 495"/>
                  <a:gd name="T76" fmla="*/ 279 w 313"/>
                  <a:gd name="T77" fmla="*/ 246 h 495"/>
                  <a:gd name="T78" fmla="*/ 279 w 313"/>
                  <a:gd name="T79" fmla="*/ 221 h 495"/>
                  <a:gd name="T80" fmla="*/ 236 w 313"/>
                  <a:gd name="T81" fmla="*/ 154 h 495"/>
                  <a:gd name="T82" fmla="*/ 279 w 313"/>
                  <a:gd name="T83" fmla="*/ 221 h 495"/>
                  <a:gd name="T84" fmla="*/ 236 w 313"/>
                  <a:gd name="T85" fmla="*/ 129 h 495"/>
                  <a:gd name="T86" fmla="*/ 279 w 313"/>
                  <a:gd name="T87" fmla="*/ 61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3" h="495">
                    <a:moveTo>
                      <a:pt x="132" y="37"/>
                    </a:moveTo>
                    <a:lnTo>
                      <a:pt x="132" y="0"/>
                    </a:lnTo>
                    <a:lnTo>
                      <a:pt x="46" y="0"/>
                    </a:lnTo>
                    <a:lnTo>
                      <a:pt x="46" y="37"/>
                    </a:lnTo>
                    <a:lnTo>
                      <a:pt x="0" y="37"/>
                    </a:lnTo>
                    <a:lnTo>
                      <a:pt x="0" y="495"/>
                    </a:lnTo>
                    <a:lnTo>
                      <a:pt x="313" y="495"/>
                    </a:lnTo>
                    <a:lnTo>
                      <a:pt x="313" y="37"/>
                    </a:lnTo>
                    <a:lnTo>
                      <a:pt x="132" y="37"/>
                    </a:lnTo>
                    <a:close/>
                    <a:moveTo>
                      <a:pt x="77" y="409"/>
                    </a:moveTo>
                    <a:lnTo>
                      <a:pt x="37" y="409"/>
                    </a:lnTo>
                    <a:lnTo>
                      <a:pt x="37" y="338"/>
                    </a:lnTo>
                    <a:lnTo>
                      <a:pt x="77" y="338"/>
                    </a:lnTo>
                    <a:lnTo>
                      <a:pt x="77" y="409"/>
                    </a:lnTo>
                    <a:close/>
                    <a:moveTo>
                      <a:pt x="77" y="314"/>
                    </a:moveTo>
                    <a:lnTo>
                      <a:pt x="37" y="314"/>
                    </a:lnTo>
                    <a:lnTo>
                      <a:pt x="37" y="246"/>
                    </a:lnTo>
                    <a:lnTo>
                      <a:pt x="77" y="246"/>
                    </a:lnTo>
                    <a:lnTo>
                      <a:pt x="77" y="314"/>
                    </a:lnTo>
                    <a:close/>
                    <a:moveTo>
                      <a:pt x="77" y="221"/>
                    </a:moveTo>
                    <a:lnTo>
                      <a:pt x="37" y="221"/>
                    </a:lnTo>
                    <a:lnTo>
                      <a:pt x="37" y="154"/>
                    </a:lnTo>
                    <a:lnTo>
                      <a:pt x="77" y="154"/>
                    </a:lnTo>
                    <a:lnTo>
                      <a:pt x="77" y="221"/>
                    </a:lnTo>
                    <a:close/>
                    <a:moveTo>
                      <a:pt x="77" y="129"/>
                    </a:moveTo>
                    <a:lnTo>
                      <a:pt x="37" y="129"/>
                    </a:lnTo>
                    <a:lnTo>
                      <a:pt x="37" y="61"/>
                    </a:lnTo>
                    <a:lnTo>
                      <a:pt x="77" y="61"/>
                    </a:lnTo>
                    <a:lnTo>
                      <a:pt x="77" y="129"/>
                    </a:lnTo>
                    <a:close/>
                    <a:moveTo>
                      <a:pt x="144" y="409"/>
                    </a:moveTo>
                    <a:lnTo>
                      <a:pt x="101" y="409"/>
                    </a:lnTo>
                    <a:lnTo>
                      <a:pt x="101" y="338"/>
                    </a:lnTo>
                    <a:lnTo>
                      <a:pt x="144" y="338"/>
                    </a:lnTo>
                    <a:lnTo>
                      <a:pt x="144" y="409"/>
                    </a:lnTo>
                    <a:close/>
                    <a:moveTo>
                      <a:pt x="144" y="314"/>
                    </a:moveTo>
                    <a:lnTo>
                      <a:pt x="101" y="314"/>
                    </a:lnTo>
                    <a:lnTo>
                      <a:pt x="101" y="246"/>
                    </a:lnTo>
                    <a:lnTo>
                      <a:pt x="144" y="246"/>
                    </a:lnTo>
                    <a:lnTo>
                      <a:pt x="144" y="314"/>
                    </a:lnTo>
                    <a:close/>
                    <a:moveTo>
                      <a:pt x="144" y="221"/>
                    </a:moveTo>
                    <a:lnTo>
                      <a:pt x="101" y="221"/>
                    </a:lnTo>
                    <a:lnTo>
                      <a:pt x="101" y="154"/>
                    </a:lnTo>
                    <a:lnTo>
                      <a:pt x="144" y="154"/>
                    </a:lnTo>
                    <a:lnTo>
                      <a:pt x="144" y="221"/>
                    </a:lnTo>
                    <a:close/>
                    <a:moveTo>
                      <a:pt x="144" y="129"/>
                    </a:moveTo>
                    <a:lnTo>
                      <a:pt x="101" y="129"/>
                    </a:lnTo>
                    <a:lnTo>
                      <a:pt x="101" y="61"/>
                    </a:lnTo>
                    <a:lnTo>
                      <a:pt x="144" y="61"/>
                    </a:lnTo>
                    <a:lnTo>
                      <a:pt x="144" y="129"/>
                    </a:lnTo>
                    <a:close/>
                    <a:moveTo>
                      <a:pt x="212" y="409"/>
                    </a:moveTo>
                    <a:lnTo>
                      <a:pt x="169" y="409"/>
                    </a:lnTo>
                    <a:lnTo>
                      <a:pt x="169" y="338"/>
                    </a:lnTo>
                    <a:lnTo>
                      <a:pt x="212" y="338"/>
                    </a:lnTo>
                    <a:lnTo>
                      <a:pt x="212" y="409"/>
                    </a:lnTo>
                    <a:close/>
                    <a:moveTo>
                      <a:pt x="212" y="314"/>
                    </a:moveTo>
                    <a:lnTo>
                      <a:pt x="169" y="314"/>
                    </a:lnTo>
                    <a:lnTo>
                      <a:pt x="169" y="246"/>
                    </a:lnTo>
                    <a:lnTo>
                      <a:pt x="212" y="246"/>
                    </a:lnTo>
                    <a:lnTo>
                      <a:pt x="212" y="314"/>
                    </a:lnTo>
                    <a:close/>
                    <a:moveTo>
                      <a:pt x="212" y="221"/>
                    </a:moveTo>
                    <a:lnTo>
                      <a:pt x="169" y="221"/>
                    </a:lnTo>
                    <a:lnTo>
                      <a:pt x="169" y="154"/>
                    </a:lnTo>
                    <a:lnTo>
                      <a:pt x="212" y="154"/>
                    </a:lnTo>
                    <a:lnTo>
                      <a:pt x="212" y="221"/>
                    </a:lnTo>
                    <a:close/>
                    <a:moveTo>
                      <a:pt x="212" y="129"/>
                    </a:moveTo>
                    <a:lnTo>
                      <a:pt x="169" y="129"/>
                    </a:lnTo>
                    <a:lnTo>
                      <a:pt x="169" y="61"/>
                    </a:lnTo>
                    <a:lnTo>
                      <a:pt x="212" y="61"/>
                    </a:lnTo>
                    <a:lnTo>
                      <a:pt x="212" y="129"/>
                    </a:lnTo>
                    <a:close/>
                    <a:moveTo>
                      <a:pt x="279" y="409"/>
                    </a:moveTo>
                    <a:lnTo>
                      <a:pt x="236" y="409"/>
                    </a:lnTo>
                    <a:lnTo>
                      <a:pt x="236" y="338"/>
                    </a:lnTo>
                    <a:lnTo>
                      <a:pt x="279" y="338"/>
                    </a:lnTo>
                    <a:lnTo>
                      <a:pt x="279" y="409"/>
                    </a:lnTo>
                    <a:close/>
                    <a:moveTo>
                      <a:pt x="279" y="314"/>
                    </a:moveTo>
                    <a:lnTo>
                      <a:pt x="236" y="314"/>
                    </a:lnTo>
                    <a:lnTo>
                      <a:pt x="236" y="246"/>
                    </a:lnTo>
                    <a:lnTo>
                      <a:pt x="279" y="246"/>
                    </a:lnTo>
                    <a:lnTo>
                      <a:pt x="279" y="314"/>
                    </a:lnTo>
                    <a:close/>
                    <a:moveTo>
                      <a:pt x="279" y="221"/>
                    </a:moveTo>
                    <a:lnTo>
                      <a:pt x="236" y="221"/>
                    </a:lnTo>
                    <a:lnTo>
                      <a:pt x="236" y="154"/>
                    </a:lnTo>
                    <a:lnTo>
                      <a:pt x="279" y="154"/>
                    </a:lnTo>
                    <a:lnTo>
                      <a:pt x="279" y="221"/>
                    </a:lnTo>
                    <a:close/>
                    <a:moveTo>
                      <a:pt x="279" y="129"/>
                    </a:moveTo>
                    <a:lnTo>
                      <a:pt x="236" y="129"/>
                    </a:lnTo>
                    <a:lnTo>
                      <a:pt x="236" y="61"/>
                    </a:lnTo>
                    <a:lnTo>
                      <a:pt x="279" y="61"/>
                    </a:lnTo>
                    <a:lnTo>
                      <a:pt x="279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7">
                <a:extLst>
                  <a:ext uri="{FF2B5EF4-FFF2-40B4-BE49-F238E27FC236}">
                    <a16:creationId xmlns:a16="http://schemas.microsoft.com/office/drawing/2014/main" xmlns="" id="{7B00D935-C831-4DC6-8FAD-F9C8492184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2249" y="2494556"/>
                <a:ext cx="604838" cy="1298575"/>
              </a:xfrm>
              <a:custGeom>
                <a:avLst/>
                <a:gdLst>
                  <a:gd name="T0" fmla="*/ 335 w 381"/>
                  <a:gd name="T1" fmla="*/ 9 h 818"/>
                  <a:gd name="T2" fmla="*/ 221 w 381"/>
                  <a:gd name="T3" fmla="*/ 77 h 818"/>
                  <a:gd name="T4" fmla="*/ 92 w 381"/>
                  <a:gd name="T5" fmla="*/ 52 h 818"/>
                  <a:gd name="T6" fmla="*/ 95 w 381"/>
                  <a:gd name="T7" fmla="*/ 49 h 818"/>
                  <a:gd name="T8" fmla="*/ 104 w 381"/>
                  <a:gd name="T9" fmla="*/ 37 h 818"/>
                  <a:gd name="T10" fmla="*/ 104 w 381"/>
                  <a:gd name="T11" fmla="*/ 12 h 818"/>
                  <a:gd name="T12" fmla="*/ 74 w 381"/>
                  <a:gd name="T13" fmla="*/ 25 h 818"/>
                  <a:gd name="T14" fmla="*/ 55 w 381"/>
                  <a:gd name="T15" fmla="*/ 15 h 818"/>
                  <a:gd name="T16" fmla="*/ 46 w 381"/>
                  <a:gd name="T17" fmla="*/ 49 h 818"/>
                  <a:gd name="T18" fmla="*/ 55 w 381"/>
                  <a:gd name="T19" fmla="*/ 55 h 818"/>
                  <a:gd name="T20" fmla="*/ 70 w 381"/>
                  <a:gd name="T21" fmla="*/ 62 h 818"/>
                  <a:gd name="T22" fmla="*/ 77 w 381"/>
                  <a:gd name="T23" fmla="*/ 77 h 818"/>
                  <a:gd name="T24" fmla="*/ 0 w 381"/>
                  <a:gd name="T25" fmla="*/ 818 h 818"/>
                  <a:gd name="T26" fmla="*/ 381 w 381"/>
                  <a:gd name="T27" fmla="*/ 77 h 818"/>
                  <a:gd name="T28" fmla="*/ 141 w 381"/>
                  <a:gd name="T29" fmla="*/ 744 h 818"/>
                  <a:gd name="T30" fmla="*/ 43 w 381"/>
                  <a:gd name="T31" fmla="*/ 621 h 818"/>
                  <a:gd name="T32" fmla="*/ 141 w 381"/>
                  <a:gd name="T33" fmla="*/ 744 h 818"/>
                  <a:gd name="T34" fmla="*/ 43 w 381"/>
                  <a:gd name="T35" fmla="*/ 575 h 818"/>
                  <a:gd name="T36" fmla="*/ 141 w 381"/>
                  <a:gd name="T37" fmla="*/ 452 h 818"/>
                  <a:gd name="T38" fmla="*/ 141 w 381"/>
                  <a:gd name="T39" fmla="*/ 409 h 818"/>
                  <a:gd name="T40" fmla="*/ 43 w 381"/>
                  <a:gd name="T41" fmla="*/ 286 h 818"/>
                  <a:gd name="T42" fmla="*/ 141 w 381"/>
                  <a:gd name="T43" fmla="*/ 409 h 818"/>
                  <a:gd name="T44" fmla="*/ 43 w 381"/>
                  <a:gd name="T45" fmla="*/ 240 h 818"/>
                  <a:gd name="T46" fmla="*/ 141 w 381"/>
                  <a:gd name="T47" fmla="*/ 117 h 818"/>
                  <a:gd name="T48" fmla="*/ 215 w 381"/>
                  <a:gd name="T49" fmla="*/ 701 h 818"/>
                  <a:gd name="T50" fmla="*/ 172 w 381"/>
                  <a:gd name="T51" fmla="*/ 621 h 818"/>
                  <a:gd name="T52" fmla="*/ 215 w 381"/>
                  <a:gd name="T53" fmla="*/ 701 h 818"/>
                  <a:gd name="T54" fmla="*/ 172 w 381"/>
                  <a:gd name="T55" fmla="*/ 535 h 818"/>
                  <a:gd name="T56" fmla="*/ 215 w 381"/>
                  <a:gd name="T57" fmla="*/ 452 h 818"/>
                  <a:gd name="T58" fmla="*/ 215 w 381"/>
                  <a:gd name="T59" fmla="*/ 366 h 818"/>
                  <a:gd name="T60" fmla="*/ 172 w 381"/>
                  <a:gd name="T61" fmla="*/ 286 h 818"/>
                  <a:gd name="T62" fmla="*/ 215 w 381"/>
                  <a:gd name="T63" fmla="*/ 366 h 818"/>
                  <a:gd name="T64" fmla="*/ 172 w 381"/>
                  <a:gd name="T65" fmla="*/ 200 h 818"/>
                  <a:gd name="T66" fmla="*/ 215 w 381"/>
                  <a:gd name="T67" fmla="*/ 117 h 818"/>
                  <a:gd name="T68" fmla="*/ 273 w 381"/>
                  <a:gd name="T69" fmla="*/ 701 h 818"/>
                  <a:gd name="T70" fmla="*/ 230 w 381"/>
                  <a:gd name="T71" fmla="*/ 621 h 818"/>
                  <a:gd name="T72" fmla="*/ 273 w 381"/>
                  <a:gd name="T73" fmla="*/ 701 h 818"/>
                  <a:gd name="T74" fmla="*/ 230 w 381"/>
                  <a:gd name="T75" fmla="*/ 535 h 818"/>
                  <a:gd name="T76" fmla="*/ 273 w 381"/>
                  <a:gd name="T77" fmla="*/ 452 h 818"/>
                  <a:gd name="T78" fmla="*/ 273 w 381"/>
                  <a:gd name="T79" fmla="*/ 366 h 818"/>
                  <a:gd name="T80" fmla="*/ 230 w 381"/>
                  <a:gd name="T81" fmla="*/ 286 h 818"/>
                  <a:gd name="T82" fmla="*/ 273 w 381"/>
                  <a:gd name="T83" fmla="*/ 366 h 818"/>
                  <a:gd name="T84" fmla="*/ 230 w 381"/>
                  <a:gd name="T85" fmla="*/ 200 h 818"/>
                  <a:gd name="T86" fmla="*/ 273 w 381"/>
                  <a:gd name="T87" fmla="*/ 117 h 818"/>
                  <a:gd name="T88" fmla="*/ 344 w 381"/>
                  <a:gd name="T89" fmla="*/ 667 h 818"/>
                  <a:gd name="T90" fmla="*/ 304 w 381"/>
                  <a:gd name="T91" fmla="*/ 621 h 818"/>
                  <a:gd name="T92" fmla="*/ 344 w 381"/>
                  <a:gd name="T93" fmla="*/ 667 h 818"/>
                  <a:gd name="T94" fmla="*/ 304 w 381"/>
                  <a:gd name="T95" fmla="*/ 498 h 818"/>
                  <a:gd name="T96" fmla="*/ 344 w 381"/>
                  <a:gd name="T97" fmla="*/ 452 h 818"/>
                  <a:gd name="T98" fmla="*/ 344 w 381"/>
                  <a:gd name="T99" fmla="*/ 332 h 818"/>
                  <a:gd name="T100" fmla="*/ 304 w 381"/>
                  <a:gd name="T101" fmla="*/ 286 h 818"/>
                  <a:gd name="T102" fmla="*/ 344 w 381"/>
                  <a:gd name="T103" fmla="*/ 332 h 818"/>
                  <a:gd name="T104" fmla="*/ 304 w 381"/>
                  <a:gd name="T105" fmla="*/ 163 h 818"/>
                  <a:gd name="T106" fmla="*/ 344 w 381"/>
                  <a:gd name="T107" fmla="*/ 117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1" h="818">
                    <a:moveTo>
                      <a:pt x="335" y="77"/>
                    </a:moveTo>
                    <a:lnTo>
                      <a:pt x="335" y="9"/>
                    </a:lnTo>
                    <a:lnTo>
                      <a:pt x="221" y="9"/>
                    </a:lnTo>
                    <a:lnTo>
                      <a:pt x="221" y="77"/>
                    </a:lnTo>
                    <a:lnTo>
                      <a:pt x="92" y="77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104" y="37"/>
                    </a:lnTo>
                    <a:lnTo>
                      <a:pt x="107" y="25"/>
                    </a:lnTo>
                    <a:lnTo>
                      <a:pt x="104" y="12"/>
                    </a:lnTo>
                    <a:lnTo>
                      <a:pt x="95" y="0"/>
                    </a:lnTo>
                    <a:lnTo>
                      <a:pt x="74" y="25"/>
                    </a:lnTo>
                    <a:lnTo>
                      <a:pt x="58" y="9"/>
                    </a:lnTo>
                    <a:lnTo>
                      <a:pt x="55" y="15"/>
                    </a:lnTo>
                    <a:lnTo>
                      <a:pt x="67" y="28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55" y="55"/>
                    </a:lnTo>
                    <a:lnTo>
                      <a:pt x="61" y="58"/>
                    </a:lnTo>
                    <a:lnTo>
                      <a:pt x="70" y="62"/>
                    </a:lnTo>
                    <a:lnTo>
                      <a:pt x="77" y="58"/>
                    </a:lnTo>
                    <a:lnTo>
                      <a:pt x="77" y="77"/>
                    </a:lnTo>
                    <a:lnTo>
                      <a:pt x="0" y="77"/>
                    </a:lnTo>
                    <a:lnTo>
                      <a:pt x="0" y="818"/>
                    </a:lnTo>
                    <a:lnTo>
                      <a:pt x="381" y="818"/>
                    </a:lnTo>
                    <a:lnTo>
                      <a:pt x="381" y="77"/>
                    </a:lnTo>
                    <a:lnTo>
                      <a:pt x="335" y="77"/>
                    </a:lnTo>
                    <a:close/>
                    <a:moveTo>
                      <a:pt x="141" y="744"/>
                    </a:moveTo>
                    <a:lnTo>
                      <a:pt x="43" y="744"/>
                    </a:lnTo>
                    <a:lnTo>
                      <a:pt x="43" y="621"/>
                    </a:lnTo>
                    <a:lnTo>
                      <a:pt x="141" y="621"/>
                    </a:lnTo>
                    <a:lnTo>
                      <a:pt x="141" y="744"/>
                    </a:lnTo>
                    <a:close/>
                    <a:moveTo>
                      <a:pt x="141" y="575"/>
                    </a:moveTo>
                    <a:lnTo>
                      <a:pt x="43" y="575"/>
                    </a:lnTo>
                    <a:lnTo>
                      <a:pt x="43" y="452"/>
                    </a:lnTo>
                    <a:lnTo>
                      <a:pt x="141" y="452"/>
                    </a:lnTo>
                    <a:lnTo>
                      <a:pt x="141" y="575"/>
                    </a:lnTo>
                    <a:close/>
                    <a:moveTo>
                      <a:pt x="141" y="409"/>
                    </a:moveTo>
                    <a:lnTo>
                      <a:pt x="43" y="409"/>
                    </a:lnTo>
                    <a:lnTo>
                      <a:pt x="43" y="286"/>
                    </a:lnTo>
                    <a:lnTo>
                      <a:pt x="141" y="286"/>
                    </a:lnTo>
                    <a:lnTo>
                      <a:pt x="141" y="409"/>
                    </a:lnTo>
                    <a:close/>
                    <a:moveTo>
                      <a:pt x="141" y="240"/>
                    </a:moveTo>
                    <a:lnTo>
                      <a:pt x="43" y="240"/>
                    </a:lnTo>
                    <a:lnTo>
                      <a:pt x="43" y="117"/>
                    </a:lnTo>
                    <a:lnTo>
                      <a:pt x="141" y="117"/>
                    </a:lnTo>
                    <a:lnTo>
                      <a:pt x="141" y="240"/>
                    </a:lnTo>
                    <a:close/>
                    <a:moveTo>
                      <a:pt x="215" y="701"/>
                    </a:moveTo>
                    <a:lnTo>
                      <a:pt x="172" y="701"/>
                    </a:lnTo>
                    <a:lnTo>
                      <a:pt x="172" y="621"/>
                    </a:lnTo>
                    <a:lnTo>
                      <a:pt x="215" y="621"/>
                    </a:lnTo>
                    <a:lnTo>
                      <a:pt x="215" y="701"/>
                    </a:lnTo>
                    <a:close/>
                    <a:moveTo>
                      <a:pt x="215" y="535"/>
                    </a:moveTo>
                    <a:lnTo>
                      <a:pt x="172" y="535"/>
                    </a:lnTo>
                    <a:lnTo>
                      <a:pt x="172" y="452"/>
                    </a:lnTo>
                    <a:lnTo>
                      <a:pt x="215" y="452"/>
                    </a:lnTo>
                    <a:lnTo>
                      <a:pt x="215" y="535"/>
                    </a:lnTo>
                    <a:close/>
                    <a:moveTo>
                      <a:pt x="215" y="366"/>
                    </a:moveTo>
                    <a:lnTo>
                      <a:pt x="172" y="366"/>
                    </a:lnTo>
                    <a:lnTo>
                      <a:pt x="172" y="286"/>
                    </a:lnTo>
                    <a:lnTo>
                      <a:pt x="215" y="286"/>
                    </a:lnTo>
                    <a:lnTo>
                      <a:pt x="215" y="366"/>
                    </a:lnTo>
                    <a:close/>
                    <a:moveTo>
                      <a:pt x="215" y="200"/>
                    </a:moveTo>
                    <a:lnTo>
                      <a:pt x="172" y="200"/>
                    </a:lnTo>
                    <a:lnTo>
                      <a:pt x="172" y="117"/>
                    </a:lnTo>
                    <a:lnTo>
                      <a:pt x="215" y="117"/>
                    </a:lnTo>
                    <a:lnTo>
                      <a:pt x="215" y="200"/>
                    </a:lnTo>
                    <a:close/>
                    <a:moveTo>
                      <a:pt x="273" y="701"/>
                    </a:moveTo>
                    <a:lnTo>
                      <a:pt x="230" y="701"/>
                    </a:lnTo>
                    <a:lnTo>
                      <a:pt x="230" y="621"/>
                    </a:lnTo>
                    <a:lnTo>
                      <a:pt x="273" y="621"/>
                    </a:lnTo>
                    <a:lnTo>
                      <a:pt x="273" y="701"/>
                    </a:lnTo>
                    <a:close/>
                    <a:moveTo>
                      <a:pt x="273" y="535"/>
                    </a:moveTo>
                    <a:lnTo>
                      <a:pt x="230" y="535"/>
                    </a:lnTo>
                    <a:lnTo>
                      <a:pt x="230" y="452"/>
                    </a:lnTo>
                    <a:lnTo>
                      <a:pt x="273" y="452"/>
                    </a:lnTo>
                    <a:lnTo>
                      <a:pt x="273" y="535"/>
                    </a:lnTo>
                    <a:close/>
                    <a:moveTo>
                      <a:pt x="273" y="366"/>
                    </a:moveTo>
                    <a:lnTo>
                      <a:pt x="230" y="366"/>
                    </a:lnTo>
                    <a:lnTo>
                      <a:pt x="230" y="286"/>
                    </a:lnTo>
                    <a:lnTo>
                      <a:pt x="273" y="286"/>
                    </a:lnTo>
                    <a:lnTo>
                      <a:pt x="273" y="366"/>
                    </a:lnTo>
                    <a:close/>
                    <a:moveTo>
                      <a:pt x="273" y="200"/>
                    </a:moveTo>
                    <a:lnTo>
                      <a:pt x="230" y="200"/>
                    </a:lnTo>
                    <a:lnTo>
                      <a:pt x="230" y="117"/>
                    </a:lnTo>
                    <a:lnTo>
                      <a:pt x="273" y="117"/>
                    </a:lnTo>
                    <a:lnTo>
                      <a:pt x="273" y="200"/>
                    </a:lnTo>
                    <a:close/>
                    <a:moveTo>
                      <a:pt x="344" y="667"/>
                    </a:moveTo>
                    <a:lnTo>
                      <a:pt x="304" y="667"/>
                    </a:lnTo>
                    <a:lnTo>
                      <a:pt x="304" y="621"/>
                    </a:lnTo>
                    <a:lnTo>
                      <a:pt x="344" y="621"/>
                    </a:lnTo>
                    <a:lnTo>
                      <a:pt x="344" y="667"/>
                    </a:lnTo>
                    <a:close/>
                    <a:moveTo>
                      <a:pt x="344" y="498"/>
                    </a:moveTo>
                    <a:lnTo>
                      <a:pt x="304" y="498"/>
                    </a:lnTo>
                    <a:lnTo>
                      <a:pt x="304" y="452"/>
                    </a:lnTo>
                    <a:lnTo>
                      <a:pt x="344" y="452"/>
                    </a:lnTo>
                    <a:lnTo>
                      <a:pt x="344" y="498"/>
                    </a:lnTo>
                    <a:close/>
                    <a:moveTo>
                      <a:pt x="344" y="332"/>
                    </a:moveTo>
                    <a:lnTo>
                      <a:pt x="304" y="332"/>
                    </a:lnTo>
                    <a:lnTo>
                      <a:pt x="304" y="286"/>
                    </a:lnTo>
                    <a:lnTo>
                      <a:pt x="344" y="286"/>
                    </a:lnTo>
                    <a:lnTo>
                      <a:pt x="344" y="332"/>
                    </a:lnTo>
                    <a:close/>
                    <a:moveTo>
                      <a:pt x="344" y="163"/>
                    </a:moveTo>
                    <a:lnTo>
                      <a:pt x="304" y="163"/>
                    </a:lnTo>
                    <a:lnTo>
                      <a:pt x="304" y="117"/>
                    </a:lnTo>
                    <a:lnTo>
                      <a:pt x="344" y="117"/>
                    </a:lnTo>
                    <a:lnTo>
                      <a:pt x="344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12">
                <a:extLst>
                  <a:ext uri="{FF2B5EF4-FFF2-40B4-BE49-F238E27FC236}">
                    <a16:creationId xmlns:a16="http://schemas.microsoft.com/office/drawing/2014/main" xmlns="" id="{D54382F9-3E31-482F-AFD0-7B42AA3D53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0664" y="2542961"/>
                <a:ext cx="525954" cy="1250170"/>
              </a:xfrm>
              <a:custGeom>
                <a:avLst/>
                <a:gdLst>
                  <a:gd name="T0" fmla="*/ 23 w 572"/>
                  <a:gd name="T1" fmla="*/ 123 h 1362"/>
                  <a:gd name="T2" fmla="*/ 13 w 572"/>
                  <a:gd name="T3" fmla="*/ 160 h 1362"/>
                  <a:gd name="T4" fmla="*/ 560 w 572"/>
                  <a:gd name="T5" fmla="*/ 160 h 1362"/>
                  <a:gd name="T6" fmla="*/ 550 w 572"/>
                  <a:gd name="T7" fmla="*/ 123 h 1362"/>
                  <a:gd name="T8" fmla="*/ 86 w 572"/>
                  <a:gd name="T9" fmla="*/ 1268 h 1362"/>
                  <a:gd name="T10" fmla="*/ 155 w 572"/>
                  <a:gd name="T11" fmla="*/ 1268 h 1362"/>
                  <a:gd name="T12" fmla="*/ 86 w 572"/>
                  <a:gd name="T13" fmla="*/ 974 h 1362"/>
                  <a:gd name="T14" fmla="*/ 155 w 572"/>
                  <a:gd name="T15" fmla="*/ 892 h 1362"/>
                  <a:gd name="T16" fmla="*/ 155 w 572"/>
                  <a:gd name="T17" fmla="*/ 786 h 1362"/>
                  <a:gd name="T18" fmla="*/ 86 w 572"/>
                  <a:gd name="T19" fmla="*/ 703 h 1362"/>
                  <a:gd name="T20" fmla="*/ 155 w 572"/>
                  <a:gd name="T21" fmla="*/ 703 h 1362"/>
                  <a:gd name="T22" fmla="*/ 86 w 572"/>
                  <a:gd name="T23" fmla="*/ 419 h 1362"/>
                  <a:gd name="T24" fmla="*/ 155 w 572"/>
                  <a:gd name="T25" fmla="*/ 336 h 1362"/>
                  <a:gd name="T26" fmla="*/ 155 w 572"/>
                  <a:gd name="T27" fmla="*/ 231 h 1362"/>
                  <a:gd name="T28" fmla="*/ 185 w 572"/>
                  <a:gd name="T29" fmla="*/ 1268 h 1362"/>
                  <a:gd name="T30" fmla="*/ 254 w 572"/>
                  <a:gd name="T31" fmla="*/ 1268 h 1362"/>
                  <a:gd name="T32" fmla="*/ 185 w 572"/>
                  <a:gd name="T33" fmla="*/ 974 h 1362"/>
                  <a:gd name="T34" fmla="*/ 254 w 572"/>
                  <a:gd name="T35" fmla="*/ 892 h 1362"/>
                  <a:gd name="T36" fmla="*/ 254 w 572"/>
                  <a:gd name="T37" fmla="*/ 786 h 1362"/>
                  <a:gd name="T38" fmla="*/ 185 w 572"/>
                  <a:gd name="T39" fmla="*/ 703 h 1362"/>
                  <a:gd name="T40" fmla="*/ 254 w 572"/>
                  <a:gd name="T41" fmla="*/ 703 h 1362"/>
                  <a:gd name="T42" fmla="*/ 185 w 572"/>
                  <a:gd name="T43" fmla="*/ 419 h 1362"/>
                  <a:gd name="T44" fmla="*/ 254 w 572"/>
                  <a:gd name="T45" fmla="*/ 336 h 1362"/>
                  <a:gd name="T46" fmla="*/ 254 w 572"/>
                  <a:gd name="T47" fmla="*/ 231 h 1362"/>
                  <a:gd name="T48" fmla="*/ 312 w 572"/>
                  <a:gd name="T49" fmla="*/ 1268 h 1362"/>
                  <a:gd name="T50" fmla="*/ 382 w 572"/>
                  <a:gd name="T51" fmla="*/ 1268 h 1362"/>
                  <a:gd name="T52" fmla="*/ 312 w 572"/>
                  <a:gd name="T53" fmla="*/ 974 h 1362"/>
                  <a:gd name="T54" fmla="*/ 382 w 572"/>
                  <a:gd name="T55" fmla="*/ 892 h 1362"/>
                  <a:gd name="T56" fmla="*/ 382 w 572"/>
                  <a:gd name="T57" fmla="*/ 786 h 1362"/>
                  <a:gd name="T58" fmla="*/ 312 w 572"/>
                  <a:gd name="T59" fmla="*/ 703 h 1362"/>
                  <a:gd name="T60" fmla="*/ 382 w 572"/>
                  <a:gd name="T61" fmla="*/ 703 h 1362"/>
                  <a:gd name="T62" fmla="*/ 312 w 572"/>
                  <a:gd name="T63" fmla="*/ 419 h 1362"/>
                  <a:gd name="T64" fmla="*/ 382 w 572"/>
                  <a:gd name="T65" fmla="*/ 336 h 1362"/>
                  <a:gd name="T66" fmla="*/ 382 w 572"/>
                  <a:gd name="T67" fmla="*/ 231 h 1362"/>
                  <a:gd name="T68" fmla="*/ 411 w 572"/>
                  <a:gd name="T69" fmla="*/ 1268 h 1362"/>
                  <a:gd name="T70" fmla="*/ 481 w 572"/>
                  <a:gd name="T71" fmla="*/ 1268 h 1362"/>
                  <a:gd name="T72" fmla="*/ 411 w 572"/>
                  <a:gd name="T73" fmla="*/ 974 h 1362"/>
                  <a:gd name="T74" fmla="*/ 481 w 572"/>
                  <a:gd name="T75" fmla="*/ 892 h 1362"/>
                  <a:gd name="T76" fmla="*/ 481 w 572"/>
                  <a:gd name="T77" fmla="*/ 786 h 1362"/>
                  <a:gd name="T78" fmla="*/ 411 w 572"/>
                  <a:gd name="T79" fmla="*/ 703 h 1362"/>
                  <a:gd name="T80" fmla="*/ 481 w 572"/>
                  <a:gd name="T81" fmla="*/ 703 h 1362"/>
                  <a:gd name="T82" fmla="*/ 411 w 572"/>
                  <a:gd name="T83" fmla="*/ 419 h 1362"/>
                  <a:gd name="T84" fmla="*/ 481 w 572"/>
                  <a:gd name="T85" fmla="*/ 336 h 1362"/>
                  <a:gd name="T86" fmla="*/ 481 w 572"/>
                  <a:gd name="T87" fmla="*/ 231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2" h="1362">
                    <a:moveTo>
                      <a:pt x="472" y="0"/>
                    </a:moveTo>
                    <a:lnTo>
                      <a:pt x="100" y="0"/>
                    </a:lnTo>
                    <a:lnTo>
                      <a:pt x="23" y="123"/>
                    </a:lnTo>
                    <a:lnTo>
                      <a:pt x="0" y="123"/>
                    </a:lnTo>
                    <a:lnTo>
                      <a:pt x="0" y="160"/>
                    </a:lnTo>
                    <a:lnTo>
                      <a:pt x="13" y="160"/>
                    </a:lnTo>
                    <a:lnTo>
                      <a:pt x="13" y="1362"/>
                    </a:lnTo>
                    <a:lnTo>
                      <a:pt x="560" y="1362"/>
                    </a:lnTo>
                    <a:lnTo>
                      <a:pt x="560" y="160"/>
                    </a:lnTo>
                    <a:lnTo>
                      <a:pt x="572" y="160"/>
                    </a:lnTo>
                    <a:lnTo>
                      <a:pt x="572" y="123"/>
                    </a:lnTo>
                    <a:lnTo>
                      <a:pt x="550" y="123"/>
                    </a:lnTo>
                    <a:lnTo>
                      <a:pt x="472" y="0"/>
                    </a:lnTo>
                    <a:close/>
                    <a:moveTo>
                      <a:pt x="155" y="1268"/>
                    </a:moveTo>
                    <a:lnTo>
                      <a:pt x="86" y="1268"/>
                    </a:lnTo>
                    <a:lnTo>
                      <a:pt x="86" y="1162"/>
                    </a:lnTo>
                    <a:lnTo>
                      <a:pt x="155" y="1162"/>
                    </a:lnTo>
                    <a:lnTo>
                      <a:pt x="155" y="1268"/>
                    </a:lnTo>
                    <a:close/>
                    <a:moveTo>
                      <a:pt x="155" y="1079"/>
                    </a:moveTo>
                    <a:lnTo>
                      <a:pt x="86" y="1079"/>
                    </a:lnTo>
                    <a:lnTo>
                      <a:pt x="86" y="974"/>
                    </a:lnTo>
                    <a:lnTo>
                      <a:pt x="155" y="974"/>
                    </a:lnTo>
                    <a:lnTo>
                      <a:pt x="155" y="1079"/>
                    </a:lnTo>
                    <a:close/>
                    <a:moveTo>
                      <a:pt x="155" y="892"/>
                    </a:moveTo>
                    <a:lnTo>
                      <a:pt x="86" y="892"/>
                    </a:lnTo>
                    <a:lnTo>
                      <a:pt x="86" y="786"/>
                    </a:lnTo>
                    <a:lnTo>
                      <a:pt x="155" y="786"/>
                    </a:lnTo>
                    <a:lnTo>
                      <a:pt x="155" y="892"/>
                    </a:lnTo>
                    <a:close/>
                    <a:moveTo>
                      <a:pt x="155" y="703"/>
                    </a:moveTo>
                    <a:lnTo>
                      <a:pt x="86" y="703"/>
                    </a:lnTo>
                    <a:lnTo>
                      <a:pt x="86" y="598"/>
                    </a:lnTo>
                    <a:lnTo>
                      <a:pt x="155" y="598"/>
                    </a:lnTo>
                    <a:lnTo>
                      <a:pt x="155" y="703"/>
                    </a:lnTo>
                    <a:close/>
                    <a:moveTo>
                      <a:pt x="155" y="525"/>
                    </a:moveTo>
                    <a:lnTo>
                      <a:pt x="86" y="525"/>
                    </a:lnTo>
                    <a:lnTo>
                      <a:pt x="86" y="419"/>
                    </a:lnTo>
                    <a:lnTo>
                      <a:pt x="155" y="419"/>
                    </a:lnTo>
                    <a:lnTo>
                      <a:pt x="155" y="525"/>
                    </a:lnTo>
                    <a:close/>
                    <a:moveTo>
                      <a:pt x="155" y="336"/>
                    </a:moveTo>
                    <a:lnTo>
                      <a:pt x="86" y="336"/>
                    </a:lnTo>
                    <a:lnTo>
                      <a:pt x="86" y="231"/>
                    </a:lnTo>
                    <a:lnTo>
                      <a:pt x="155" y="231"/>
                    </a:lnTo>
                    <a:lnTo>
                      <a:pt x="155" y="336"/>
                    </a:lnTo>
                    <a:close/>
                    <a:moveTo>
                      <a:pt x="254" y="1268"/>
                    </a:moveTo>
                    <a:lnTo>
                      <a:pt x="185" y="1268"/>
                    </a:lnTo>
                    <a:lnTo>
                      <a:pt x="185" y="1162"/>
                    </a:lnTo>
                    <a:lnTo>
                      <a:pt x="254" y="1162"/>
                    </a:lnTo>
                    <a:lnTo>
                      <a:pt x="254" y="1268"/>
                    </a:lnTo>
                    <a:close/>
                    <a:moveTo>
                      <a:pt x="254" y="1079"/>
                    </a:moveTo>
                    <a:lnTo>
                      <a:pt x="185" y="1079"/>
                    </a:lnTo>
                    <a:lnTo>
                      <a:pt x="185" y="974"/>
                    </a:lnTo>
                    <a:lnTo>
                      <a:pt x="254" y="974"/>
                    </a:lnTo>
                    <a:lnTo>
                      <a:pt x="254" y="1079"/>
                    </a:lnTo>
                    <a:close/>
                    <a:moveTo>
                      <a:pt x="254" y="892"/>
                    </a:moveTo>
                    <a:lnTo>
                      <a:pt x="185" y="892"/>
                    </a:lnTo>
                    <a:lnTo>
                      <a:pt x="185" y="786"/>
                    </a:lnTo>
                    <a:lnTo>
                      <a:pt x="254" y="786"/>
                    </a:lnTo>
                    <a:lnTo>
                      <a:pt x="254" y="892"/>
                    </a:lnTo>
                    <a:close/>
                    <a:moveTo>
                      <a:pt x="254" y="703"/>
                    </a:moveTo>
                    <a:lnTo>
                      <a:pt x="185" y="703"/>
                    </a:lnTo>
                    <a:lnTo>
                      <a:pt x="185" y="598"/>
                    </a:lnTo>
                    <a:lnTo>
                      <a:pt x="254" y="598"/>
                    </a:lnTo>
                    <a:lnTo>
                      <a:pt x="254" y="703"/>
                    </a:lnTo>
                    <a:close/>
                    <a:moveTo>
                      <a:pt x="254" y="525"/>
                    </a:moveTo>
                    <a:lnTo>
                      <a:pt x="185" y="525"/>
                    </a:lnTo>
                    <a:lnTo>
                      <a:pt x="185" y="419"/>
                    </a:lnTo>
                    <a:lnTo>
                      <a:pt x="254" y="419"/>
                    </a:lnTo>
                    <a:lnTo>
                      <a:pt x="254" y="525"/>
                    </a:lnTo>
                    <a:close/>
                    <a:moveTo>
                      <a:pt x="254" y="336"/>
                    </a:moveTo>
                    <a:lnTo>
                      <a:pt x="185" y="336"/>
                    </a:lnTo>
                    <a:lnTo>
                      <a:pt x="185" y="231"/>
                    </a:lnTo>
                    <a:lnTo>
                      <a:pt x="254" y="231"/>
                    </a:lnTo>
                    <a:lnTo>
                      <a:pt x="254" y="336"/>
                    </a:lnTo>
                    <a:close/>
                    <a:moveTo>
                      <a:pt x="382" y="1268"/>
                    </a:moveTo>
                    <a:lnTo>
                      <a:pt x="312" y="1268"/>
                    </a:lnTo>
                    <a:lnTo>
                      <a:pt x="312" y="1162"/>
                    </a:lnTo>
                    <a:lnTo>
                      <a:pt x="382" y="1162"/>
                    </a:lnTo>
                    <a:lnTo>
                      <a:pt x="382" y="1268"/>
                    </a:lnTo>
                    <a:close/>
                    <a:moveTo>
                      <a:pt x="382" y="1079"/>
                    </a:moveTo>
                    <a:lnTo>
                      <a:pt x="312" y="1079"/>
                    </a:lnTo>
                    <a:lnTo>
                      <a:pt x="312" y="974"/>
                    </a:lnTo>
                    <a:lnTo>
                      <a:pt x="382" y="974"/>
                    </a:lnTo>
                    <a:lnTo>
                      <a:pt x="382" y="1079"/>
                    </a:lnTo>
                    <a:close/>
                    <a:moveTo>
                      <a:pt x="382" y="892"/>
                    </a:moveTo>
                    <a:lnTo>
                      <a:pt x="312" y="892"/>
                    </a:lnTo>
                    <a:lnTo>
                      <a:pt x="312" y="786"/>
                    </a:lnTo>
                    <a:lnTo>
                      <a:pt x="382" y="786"/>
                    </a:lnTo>
                    <a:lnTo>
                      <a:pt x="382" y="892"/>
                    </a:lnTo>
                    <a:close/>
                    <a:moveTo>
                      <a:pt x="382" y="703"/>
                    </a:moveTo>
                    <a:lnTo>
                      <a:pt x="312" y="703"/>
                    </a:lnTo>
                    <a:lnTo>
                      <a:pt x="312" y="598"/>
                    </a:lnTo>
                    <a:lnTo>
                      <a:pt x="382" y="598"/>
                    </a:lnTo>
                    <a:lnTo>
                      <a:pt x="382" y="703"/>
                    </a:lnTo>
                    <a:close/>
                    <a:moveTo>
                      <a:pt x="382" y="525"/>
                    </a:moveTo>
                    <a:lnTo>
                      <a:pt x="312" y="525"/>
                    </a:lnTo>
                    <a:lnTo>
                      <a:pt x="312" y="419"/>
                    </a:lnTo>
                    <a:lnTo>
                      <a:pt x="382" y="419"/>
                    </a:lnTo>
                    <a:lnTo>
                      <a:pt x="382" y="525"/>
                    </a:lnTo>
                    <a:close/>
                    <a:moveTo>
                      <a:pt x="382" y="336"/>
                    </a:moveTo>
                    <a:lnTo>
                      <a:pt x="312" y="336"/>
                    </a:lnTo>
                    <a:lnTo>
                      <a:pt x="312" y="231"/>
                    </a:lnTo>
                    <a:lnTo>
                      <a:pt x="382" y="231"/>
                    </a:lnTo>
                    <a:lnTo>
                      <a:pt x="382" y="336"/>
                    </a:lnTo>
                    <a:close/>
                    <a:moveTo>
                      <a:pt x="481" y="1268"/>
                    </a:moveTo>
                    <a:lnTo>
                      <a:pt x="411" y="1268"/>
                    </a:lnTo>
                    <a:lnTo>
                      <a:pt x="411" y="1162"/>
                    </a:lnTo>
                    <a:lnTo>
                      <a:pt x="481" y="1162"/>
                    </a:lnTo>
                    <a:lnTo>
                      <a:pt x="481" y="1268"/>
                    </a:lnTo>
                    <a:close/>
                    <a:moveTo>
                      <a:pt x="481" y="1079"/>
                    </a:moveTo>
                    <a:lnTo>
                      <a:pt x="411" y="1079"/>
                    </a:lnTo>
                    <a:lnTo>
                      <a:pt x="411" y="974"/>
                    </a:lnTo>
                    <a:lnTo>
                      <a:pt x="481" y="974"/>
                    </a:lnTo>
                    <a:lnTo>
                      <a:pt x="481" y="1079"/>
                    </a:lnTo>
                    <a:close/>
                    <a:moveTo>
                      <a:pt x="481" y="892"/>
                    </a:moveTo>
                    <a:lnTo>
                      <a:pt x="411" y="892"/>
                    </a:lnTo>
                    <a:lnTo>
                      <a:pt x="411" y="786"/>
                    </a:lnTo>
                    <a:lnTo>
                      <a:pt x="481" y="786"/>
                    </a:lnTo>
                    <a:lnTo>
                      <a:pt x="481" y="892"/>
                    </a:lnTo>
                    <a:close/>
                    <a:moveTo>
                      <a:pt x="481" y="703"/>
                    </a:moveTo>
                    <a:lnTo>
                      <a:pt x="411" y="703"/>
                    </a:lnTo>
                    <a:lnTo>
                      <a:pt x="411" y="598"/>
                    </a:lnTo>
                    <a:lnTo>
                      <a:pt x="481" y="598"/>
                    </a:lnTo>
                    <a:lnTo>
                      <a:pt x="481" y="703"/>
                    </a:lnTo>
                    <a:close/>
                    <a:moveTo>
                      <a:pt x="481" y="525"/>
                    </a:moveTo>
                    <a:lnTo>
                      <a:pt x="411" y="525"/>
                    </a:lnTo>
                    <a:lnTo>
                      <a:pt x="411" y="419"/>
                    </a:lnTo>
                    <a:lnTo>
                      <a:pt x="481" y="419"/>
                    </a:lnTo>
                    <a:lnTo>
                      <a:pt x="481" y="525"/>
                    </a:lnTo>
                    <a:close/>
                    <a:moveTo>
                      <a:pt x="481" y="336"/>
                    </a:moveTo>
                    <a:lnTo>
                      <a:pt x="411" y="336"/>
                    </a:lnTo>
                    <a:lnTo>
                      <a:pt x="411" y="231"/>
                    </a:lnTo>
                    <a:lnTo>
                      <a:pt x="481" y="231"/>
                    </a:lnTo>
                    <a:lnTo>
                      <a:pt x="481" y="3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xmlns="" id="{E6FF8AAA-46C9-4288-9431-759D3194D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0675" y="3096449"/>
                <a:ext cx="363486" cy="696682"/>
              </a:xfrm>
              <a:custGeom>
                <a:avLst/>
                <a:gdLst>
                  <a:gd name="T0" fmla="*/ 348 w 397"/>
                  <a:gd name="T1" fmla="*/ 109 h 760"/>
                  <a:gd name="T2" fmla="*/ 348 w 397"/>
                  <a:gd name="T3" fmla="*/ 0 h 760"/>
                  <a:gd name="T4" fmla="*/ 159 w 397"/>
                  <a:gd name="T5" fmla="*/ 0 h 760"/>
                  <a:gd name="T6" fmla="*/ 159 w 397"/>
                  <a:gd name="T7" fmla="*/ 109 h 760"/>
                  <a:gd name="T8" fmla="*/ 0 w 397"/>
                  <a:gd name="T9" fmla="*/ 109 h 760"/>
                  <a:gd name="T10" fmla="*/ 0 w 397"/>
                  <a:gd name="T11" fmla="*/ 760 h 760"/>
                  <a:gd name="T12" fmla="*/ 161 w 397"/>
                  <a:gd name="T13" fmla="*/ 760 h 760"/>
                  <a:gd name="T14" fmla="*/ 161 w 397"/>
                  <a:gd name="T15" fmla="*/ 660 h 760"/>
                  <a:gd name="T16" fmla="*/ 236 w 397"/>
                  <a:gd name="T17" fmla="*/ 660 h 760"/>
                  <a:gd name="T18" fmla="*/ 236 w 397"/>
                  <a:gd name="T19" fmla="*/ 760 h 760"/>
                  <a:gd name="T20" fmla="*/ 397 w 397"/>
                  <a:gd name="T21" fmla="*/ 760 h 760"/>
                  <a:gd name="T22" fmla="*/ 397 w 397"/>
                  <a:gd name="T23" fmla="*/ 109 h 760"/>
                  <a:gd name="T24" fmla="*/ 348 w 397"/>
                  <a:gd name="T25" fmla="*/ 109 h 760"/>
                  <a:gd name="T26" fmla="*/ 123 w 397"/>
                  <a:gd name="T27" fmla="*/ 610 h 760"/>
                  <a:gd name="T28" fmla="*/ 49 w 397"/>
                  <a:gd name="T29" fmla="*/ 610 h 760"/>
                  <a:gd name="T30" fmla="*/ 49 w 397"/>
                  <a:gd name="T31" fmla="*/ 504 h 760"/>
                  <a:gd name="T32" fmla="*/ 123 w 397"/>
                  <a:gd name="T33" fmla="*/ 504 h 760"/>
                  <a:gd name="T34" fmla="*/ 123 w 397"/>
                  <a:gd name="T35" fmla="*/ 610 h 760"/>
                  <a:gd name="T36" fmla="*/ 123 w 397"/>
                  <a:gd name="T37" fmla="*/ 442 h 760"/>
                  <a:gd name="T38" fmla="*/ 49 w 397"/>
                  <a:gd name="T39" fmla="*/ 442 h 760"/>
                  <a:gd name="T40" fmla="*/ 49 w 397"/>
                  <a:gd name="T41" fmla="*/ 337 h 760"/>
                  <a:gd name="T42" fmla="*/ 123 w 397"/>
                  <a:gd name="T43" fmla="*/ 337 h 760"/>
                  <a:gd name="T44" fmla="*/ 123 w 397"/>
                  <a:gd name="T45" fmla="*/ 442 h 760"/>
                  <a:gd name="T46" fmla="*/ 123 w 397"/>
                  <a:gd name="T47" fmla="*/ 276 h 760"/>
                  <a:gd name="T48" fmla="*/ 49 w 397"/>
                  <a:gd name="T49" fmla="*/ 276 h 760"/>
                  <a:gd name="T50" fmla="*/ 49 w 397"/>
                  <a:gd name="T51" fmla="*/ 170 h 760"/>
                  <a:gd name="T52" fmla="*/ 123 w 397"/>
                  <a:gd name="T53" fmla="*/ 170 h 760"/>
                  <a:gd name="T54" fmla="*/ 123 w 397"/>
                  <a:gd name="T55" fmla="*/ 276 h 760"/>
                  <a:gd name="T56" fmla="*/ 236 w 397"/>
                  <a:gd name="T57" fmla="*/ 610 h 760"/>
                  <a:gd name="T58" fmla="*/ 161 w 397"/>
                  <a:gd name="T59" fmla="*/ 610 h 760"/>
                  <a:gd name="T60" fmla="*/ 161 w 397"/>
                  <a:gd name="T61" fmla="*/ 504 h 760"/>
                  <a:gd name="T62" fmla="*/ 236 w 397"/>
                  <a:gd name="T63" fmla="*/ 504 h 760"/>
                  <a:gd name="T64" fmla="*/ 236 w 397"/>
                  <a:gd name="T65" fmla="*/ 610 h 760"/>
                  <a:gd name="T66" fmla="*/ 236 w 397"/>
                  <a:gd name="T67" fmla="*/ 442 h 760"/>
                  <a:gd name="T68" fmla="*/ 161 w 397"/>
                  <a:gd name="T69" fmla="*/ 442 h 760"/>
                  <a:gd name="T70" fmla="*/ 161 w 397"/>
                  <a:gd name="T71" fmla="*/ 337 h 760"/>
                  <a:gd name="T72" fmla="*/ 236 w 397"/>
                  <a:gd name="T73" fmla="*/ 337 h 760"/>
                  <a:gd name="T74" fmla="*/ 236 w 397"/>
                  <a:gd name="T75" fmla="*/ 442 h 760"/>
                  <a:gd name="T76" fmla="*/ 236 w 397"/>
                  <a:gd name="T77" fmla="*/ 276 h 760"/>
                  <a:gd name="T78" fmla="*/ 161 w 397"/>
                  <a:gd name="T79" fmla="*/ 276 h 760"/>
                  <a:gd name="T80" fmla="*/ 161 w 397"/>
                  <a:gd name="T81" fmla="*/ 170 h 760"/>
                  <a:gd name="T82" fmla="*/ 236 w 397"/>
                  <a:gd name="T83" fmla="*/ 170 h 760"/>
                  <a:gd name="T84" fmla="*/ 236 w 397"/>
                  <a:gd name="T85" fmla="*/ 276 h 760"/>
                  <a:gd name="T86" fmla="*/ 348 w 397"/>
                  <a:gd name="T87" fmla="*/ 610 h 760"/>
                  <a:gd name="T88" fmla="*/ 273 w 397"/>
                  <a:gd name="T89" fmla="*/ 610 h 760"/>
                  <a:gd name="T90" fmla="*/ 273 w 397"/>
                  <a:gd name="T91" fmla="*/ 504 h 760"/>
                  <a:gd name="T92" fmla="*/ 348 w 397"/>
                  <a:gd name="T93" fmla="*/ 504 h 760"/>
                  <a:gd name="T94" fmla="*/ 348 w 397"/>
                  <a:gd name="T95" fmla="*/ 610 h 760"/>
                  <a:gd name="T96" fmla="*/ 348 w 397"/>
                  <a:gd name="T97" fmla="*/ 442 h 760"/>
                  <a:gd name="T98" fmla="*/ 273 w 397"/>
                  <a:gd name="T99" fmla="*/ 442 h 760"/>
                  <a:gd name="T100" fmla="*/ 273 w 397"/>
                  <a:gd name="T101" fmla="*/ 337 h 760"/>
                  <a:gd name="T102" fmla="*/ 348 w 397"/>
                  <a:gd name="T103" fmla="*/ 337 h 760"/>
                  <a:gd name="T104" fmla="*/ 348 w 397"/>
                  <a:gd name="T105" fmla="*/ 442 h 760"/>
                  <a:gd name="T106" fmla="*/ 348 w 397"/>
                  <a:gd name="T107" fmla="*/ 276 h 760"/>
                  <a:gd name="T108" fmla="*/ 273 w 397"/>
                  <a:gd name="T109" fmla="*/ 276 h 760"/>
                  <a:gd name="T110" fmla="*/ 273 w 397"/>
                  <a:gd name="T111" fmla="*/ 170 h 760"/>
                  <a:gd name="T112" fmla="*/ 348 w 397"/>
                  <a:gd name="T113" fmla="*/ 170 h 760"/>
                  <a:gd name="T114" fmla="*/ 348 w 397"/>
                  <a:gd name="T115" fmla="*/ 27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7" h="760">
                    <a:moveTo>
                      <a:pt x="348" y="109"/>
                    </a:moveTo>
                    <a:lnTo>
                      <a:pt x="348" y="0"/>
                    </a:lnTo>
                    <a:lnTo>
                      <a:pt x="159" y="0"/>
                    </a:lnTo>
                    <a:lnTo>
                      <a:pt x="159" y="109"/>
                    </a:lnTo>
                    <a:lnTo>
                      <a:pt x="0" y="109"/>
                    </a:lnTo>
                    <a:lnTo>
                      <a:pt x="0" y="760"/>
                    </a:lnTo>
                    <a:lnTo>
                      <a:pt x="161" y="760"/>
                    </a:lnTo>
                    <a:lnTo>
                      <a:pt x="161" y="660"/>
                    </a:lnTo>
                    <a:lnTo>
                      <a:pt x="236" y="660"/>
                    </a:lnTo>
                    <a:lnTo>
                      <a:pt x="236" y="760"/>
                    </a:lnTo>
                    <a:lnTo>
                      <a:pt x="397" y="760"/>
                    </a:lnTo>
                    <a:lnTo>
                      <a:pt x="397" y="109"/>
                    </a:lnTo>
                    <a:lnTo>
                      <a:pt x="348" y="109"/>
                    </a:lnTo>
                    <a:close/>
                    <a:moveTo>
                      <a:pt x="123" y="610"/>
                    </a:moveTo>
                    <a:lnTo>
                      <a:pt x="49" y="610"/>
                    </a:lnTo>
                    <a:lnTo>
                      <a:pt x="49" y="504"/>
                    </a:lnTo>
                    <a:lnTo>
                      <a:pt x="123" y="504"/>
                    </a:lnTo>
                    <a:lnTo>
                      <a:pt x="123" y="610"/>
                    </a:lnTo>
                    <a:close/>
                    <a:moveTo>
                      <a:pt x="123" y="442"/>
                    </a:moveTo>
                    <a:lnTo>
                      <a:pt x="49" y="442"/>
                    </a:lnTo>
                    <a:lnTo>
                      <a:pt x="49" y="337"/>
                    </a:lnTo>
                    <a:lnTo>
                      <a:pt x="123" y="337"/>
                    </a:lnTo>
                    <a:lnTo>
                      <a:pt x="123" y="442"/>
                    </a:lnTo>
                    <a:close/>
                    <a:moveTo>
                      <a:pt x="123" y="276"/>
                    </a:moveTo>
                    <a:lnTo>
                      <a:pt x="49" y="276"/>
                    </a:lnTo>
                    <a:lnTo>
                      <a:pt x="49" y="170"/>
                    </a:lnTo>
                    <a:lnTo>
                      <a:pt x="123" y="170"/>
                    </a:lnTo>
                    <a:lnTo>
                      <a:pt x="123" y="276"/>
                    </a:lnTo>
                    <a:close/>
                    <a:moveTo>
                      <a:pt x="236" y="610"/>
                    </a:moveTo>
                    <a:lnTo>
                      <a:pt x="161" y="610"/>
                    </a:lnTo>
                    <a:lnTo>
                      <a:pt x="161" y="504"/>
                    </a:lnTo>
                    <a:lnTo>
                      <a:pt x="236" y="504"/>
                    </a:lnTo>
                    <a:lnTo>
                      <a:pt x="236" y="610"/>
                    </a:lnTo>
                    <a:close/>
                    <a:moveTo>
                      <a:pt x="236" y="442"/>
                    </a:moveTo>
                    <a:lnTo>
                      <a:pt x="161" y="442"/>
                    </a:lnTo>
                    <a:lnTo>
                      <a:pt x="161" y="337"/>
                    </a:lnTo>
                    <a:lnTo>
                      <a:pt x="236" y="337"/>
                    </a:lnTo>
                    <a:lnTo>
                      <a:pt x="236" y="442"/>
                    </a:lnTo>
                    <a:close/>
                    <a:moveTo>
                      <a:pt x="236" y="276"/>
                    </a:moveTo>
                    <a:lnTo>
                      <a:pt x="161" y="276"/>
                    </a:lnTo>
                    <a:lnTo>
                      <a:pt x="161" y="170"/>
                    </a:lnTo>
                    <a:lnTo>
                      <a:pt x="236" y="170"/>
                    </a:lnTo>
                    <a:lnTo>
                      <a:pt x="236" y="276"/>
                    </a:lnTo>
                    <a:close/>
                    <a:moveTo>
                      <a:pt x="348" y="610"/>
                    </a:moveTo>
                    <a:lnTo>
                      <a:pt x="273" y="610"/>
                    </a:lnTo>
                    <a:lnTo>
                      <a:pt x="273" y="504"/>
                    </a:lnTo>
                    <a:lnTo>
                      <a:pt x="348" y="504"/>
                    </a:lnTo>
                    <a:lnTo>
                      <a:pt x="348" y="610"/>
                    </a:lnTo>
                    <a:close/>
                    <a:moveTo>
                      <a:pt x="348" y="442"/>
                    </a:moveTo>
                    <a:lnTo>
                      <a:pt x="273" y="442"/>
                    </a:lnTo>
                    <a:lnTo>
                      <a:pt x="273" y="337"/>
                    </a:lnTo>
                    <a:lnTo>
                      <a:pt x="348" y="337"/>
                    </a:lnTo>
                    <a:lnTo>
                      <a:pt x="348" y="442"/>
                    </a:lnTo>
                    <a:close/>
                    <a:moveTo>
                      <a:pt x="348" y="276"/>
                    </a:moveTo>
                    <a:lnTo>
                      <a:pt x="273" y="276"/>
                    </a:lnTo>
                    <a:lnTo>
                      <a:pt x="273" y="170"/>
                    </a:lnTo>
                    <a:lnTo>
                      <a:pt x="348" y="170"/>
                    </a:lnTo>
                    <a:lnTo>
                      <a:pt x="348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75" name="Group 47">
              <a:extLst>
                <a:ext uri="{FF2B5EF4-FFF2-40B4-BE49-F238E27FC236}">
                  <a16:creationId xmlns:a16="http://schemas.microsoft.com/office/drawing/2014/main" xmlns="" id="{8E102230-29D4-4FE0-B67E-50D2AC8814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26753" y="1541366"/>
              <a:ext cx="928330" cy="899998"/>
              <a:chOff x="3169" y="3266"/>
              <a:chExt cx="721" cy="699"/>
            </a:xfrm>
            <a:solidFill>
              <a:srgbClr val="4990CF"/>
            </a:solidFill>
            <a:effectLst/>
          </p:grpSpPr>
          <p:sp>
            <p:nvSpPr>
              <p:cNvPr id="105" name="Oval 48">
                <a:extLst>
                  <a:ext uri="{FF2B5EF4-FFF2-40B4-BE49-F238E27FC236}">
                    <a16:creationId xmlns:a16="http://schemas.microsoft.com/office/drawing/2014/main" xmlns="" id="{D1C14C8E-1284-4177-AD50-E9FE0833D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" y="3266"/>
                <a:ext cx="127" cy="1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106" name="Oval 49">
                <a:extLst>
                  <a:ext uri="{FF2B5EF4-FFF2-40B4-BE49-F238E27FC236}">
                    <a16:creationId xmlns:a16="http://schemas.microsoft.com/office/drawing/2014/main" xmlns="" id="{F35339A7-DAE8-44D9-BEBF-2472C2C7A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3266"/>
                <a:ext cx="129" cy="1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107" name="Freeform 50">
                <a:extLst>
                  <a:ext uri="{FF2B5EF4-FFF2-40B4-BE49-F238E27FC236}">
                    <a16:creationId xmlns:a16="http://schemas.microsoft.com/office/drawing/2014/main" xmlns="" id="{82391621-E3A1-455F-9A76-506A35A6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3" y="3409"/>
                <a:ext cx="377" cy="556"/>
              </a:xfrm>
              <a:custGeom>
                <a:avLst/>
                <a:gdLst>
                  <a:gd name="T0" fmla="*/ 153 w 158"/>
                  <a:gd name="T1" fmla="*/ 47 h 233"/>
                  <a:gd name="T2" fmla="*/ 113 w 158"/>
                  <a:gd name="T3" fmla="*/ 2 h 233"/>
                  <a:gd name="T4" fmla="*/ 101 w 158"/>
                  <a:gd name="T5" fmla="*/ 0 h 233"/>
                  <a:gd name="T6" fmla="*/ 101 w 158"/>
                  <a:gd name="T7" fmla="*/ 0 h 233"/>
                  <a:gd name="T8" fmla="*/ 87 w 158"/>
                  <a:gd name="T9" fmla="*/ 0 h 233"/>
                  <a:gd name="T10" fmla="*/ 71 w 158"/>
                  <a:gd name="T11" fmla="*/ 6 h 233"/>
                  <a:gd name="T12" fmla="*/ 71 w 158"/>
                  <a:gd name="T13" fmla="*/ 6 h 233"/>
                  <a:gd name="T14" fmla="*/ 58 w 158"/>
                  <a:gd name="T15" fmla="*/ 19 h 233"/>
                  <a:gd name="T16" fmla="*/ 11 w 158"/>
                  <a:gd name="T17" fmla="*/ 45 h 233"/>
                  <a:gd name="T18" fmla="*/ 1 w 158"/>
                  <a:gd name="T19" fmla="*/ 58 h 233"/>
                  <a:gd name="T20" fmla="*/ 12 w 158"/>
                  <a:gd name="T21" fmla="*/ 68 h 233"/>
                  <a:gd name="T22" fmla="*/ 14 w 158"/>
                  <a:gd name="T23" fmla="*/ 68 h 233"/>
                  <a:gd name="T24" fmla="*/ 62 w 158"/>
                  <a:gd name="T25" fmla="*/ 48 h 233"/>
                  <a:gd name="T26" fmla="*/ 62 w 158"/>
                  <a:gd name="T27" fmla="*/ 89 h 233"/>
                  <a:gd name="T28" fmla="*/ 62 w 158"/>
                  <a:gd name="T29" fmla="*/ 89 h 233"/>
                  <a:gd name="T30" fmla="*/ 62 w 158"/>
                  <a:gd name="T31" fmla="*/ 119 h 233"/>
                  <a:gd name="T32" fmla="*/ 63 w 158"/>
                  <a:gd name="T33" fmla="*/ 219 h 233"/>
                  <a:gd name="T34" fmla="*/ 75 w 158"/>
                  <a:gd name="T35" fmla="*/ 233 h 233"/>
                  <a:gd name="T36" fmla="*/ 77 w 158"/>
                  <a:gd name="T37" fmla="*/ 233 h 233"/>
                  <a:gd name="T38" fmla="*/ 89 w 158"/>
                  <a:gd name="T39" fmla="*/ 219 h 233"/>
                  <a:gd name="T40" fmla="*/ 89 w 158"/>
                  <a:gd name="T41" fmla="*/ 119 h 233"/>
                  <a:gd name="T42" fmla="*/ 99 w 158"/>
                  <a:gd name="T43" fmla="*/ 119 h 233"/>
                  <a:gd name="T44" fmla="*/ 99 w 158"/>
                  <a:gd name="T45" fmla="*/ 219 h 233"/>
                  <a:gd name="T46" fmla="*/ 111 w 158"/>
                  <a:gd name="T47" fmla="*/ 233 h 233"/>
                  <a:gd name="T48" fmla="*/ 113 w 158"/>
                  <a:gd name="T49" fmla="*/ 233 h 233"/>
                  <a:gd name="T50" fmla="*/ 125 w 158"/>
                  <a:gd name="T51" fmla="*/ 219 h 233"/>
                  <a:gd name="T52" fmla="*/ 125 w 158"/>
                  <a:gd name="T53" fmla="*/ 119 h 233"/>
                  <a:gd name="T54" fmla="*/ 126 w 158"/>
                  <a:gd name="T55" fmla="*/ 119 h 233"/>
                  <a:gd name="T56" fmla="*/ 126 w 158"/>
                  <a:gd name="T57" fmla="*/ 114 h 233"/>
                  <a:gd name="T58" fmla="*/ 119 w 158"/>
                  <a:gd name="T59" fmla="*/ 111 h 233"/>
                  <a:gd name="T60" fmla="*/ 118 w 158"/>
                  <a:gd name="T61" fmla="*/ 91 h 233"/>
                  <a:gd name="T62" fmla="*/ 125 w 158"/>
                  <a:gd name="T63" fmla="*/ 79 h 233"/>
                  <a:gd name="T64" fmla="*/ 125 w 158"/>
                  <a:gd name="T65" fmla="*/ 45 h 233"/>
                  <a:gd name="T66" fmla="*/ 125 w 158"/>
                  <a:gd name="T67" fmla="*/ 42 h 233"/>
                  <a:gd name="T68" fmla="*/ 125 w 158"/>
                  <a:gd name="T69" fmla="*/ 39 h 233"/>
                  <a:gd name="T70" fmla="*/ 131 w 158"/>
                  <a:gd name="T71" fmla="*/ 53 h 233"/>
                  <a:gd name="T72" fmla="*/ 125 w 158"/>
                  <a:gd name="T73" fmla="*/ 85 h 233"/>
                  <a:gd name="T74" fmla="*/ 120 w 158"/>
                  <a:gd name="T75" fmla="*/ 93 h 233"/>
                  <a:gd name="T76" fmla="*/ 121 w 158"/>
                  <a:gd name="T77" fmla="*/ 109 h 233"/>
                  <a:gd name="T78" fmla="*/ 126 w 158"/>
                  <a:gd name="T79" fmla="*/ 112 h 233"/>
                  <a:gd name="T80" fmla="*/ 128 w 158"/>
                  <a:gd name="T81" fmla="*/ 112 h 233"/>
                  <a:gd name="T82" fmla="*/ 137 w 158"/>
                  <a:gd name="T83" fmla="*/ 108 h 233"/>
                  <a:gd name="T84" fmla="*/ 153 w 158"/>
                  <a:gd name="T85" fmla="*/ 47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3">
                    <a:moveTo>
                      <a:pt x="153" y="47"/>
                    </a:moveTo>
                    <a:cubicBezTo>
                      <a:pt x="149" y="27"/>
                      <a:pt x="134" y="11"/>
                      <a:pt x="113" y="2"/>
                    </a:cubicBezTo>
                    <a:cubicBezTo>
                      <a:pt x="112" y="1"/>
                      <a:pt x="102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1" y="0"/>
                      <a:pt x="75" y="2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9"/>
                      <a:pt x="62" y="14"/>
                      <a:pt x="58" y="19"/>
                    </a:cubicBezTo>
                    <a:cubicBezTo>
                      <a:pt x="49" y="29"/>
                      <a:pt x="39" y="42"/>
                      <a:pt x="11" y="45"/>
                    </a:cubicBezTo>
                    <a:cubicBezTo>
                      <a:pt x="5" y="46"/>
                      <a:pt x="0" y="52"/>
                      <a:pt x="1" y="58"/>
                    </a:cubicBezTo>
                    <a:cubicBezTo>
                      <a:pt x="2" y="64"/>
                      <a:pt x="7" y="68"/>
                      <a:pt x="12" y="68"/>
                    </a:cubicBezTo>
                    <a:cubicBezTo>
                      <a:pt x="13" y="68"/>
                      <a:pt x="13" y="68"/>
                      <a:pt x="14" y="68"/>
                    </a:cubicBezTo>
                    <a:cubicBezTo>
                      <a:pt x="38" y="65"/>
                      <a:pt x="52" y="57"/>
                      <a:pt x="62" y="48"/>
                    </a:cubicBez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119"/>
                      <a:pt x="62" y="119"/>
                      <a:pt x="62" y="119"/>
                    </a:cubicBezTo>
                    <a:cubicBezTo>
                      <a:pt x="63" y="219"/>
                      <a:pt x="63" y="219"/>
                      <a:pt x="63" y="219"/>
                    </a:cubicBezTo>
                    <a:cubicBezTo>
                      <a:pt x="63" y="227"/>
                      <a:pt x="68" y="233"/>
                      <a:pt x="75" y="233"/>
                    </a:cubicBezTo>
                    <a:cubicBezTo>
                      <a:pt x="77" y="233"/>
                      <a:pt x="77" y="233"/>
                      <a:pt x="77" y="233"/>
                    </a:cubicBezTo>
                    <a:cubicBezTo>
                      <a:pt x="83" y="233"/>
                      <a:pt x="89" y="227"/>
                      <a:pt x="89" y="219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99" y="227"/>
                      <a:pt x="104" y="233"/>
                      <a:pt x="111" y="233"/>
                    </a:cubicBezTo>
                    <a:cubicBezTo>
                      <a:pt x="113" y="233"/>
                      <a:pt x="113" y="233"/>
                      <a:pt x="113" y="233"/>
                    </a:cubicBezTo>
                    <a:cubicBezTo>
                      <a:pt x="120" y="233"/>
                      <a:pt x="125" y="227"/>
                      <a:pt x="125" y="219"/>
                    </a:cubicBezTo>
                    <a:cubicBezTo>
                      <a:pt x="125" y="119"/>
                      <a:pt x="125" y="119"/>
                      <a:pt x="125" y="119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6" y="114"/>
                      <a:pt x="126" y="114"/>
                      <a:pt x="126" y="114"/>
                    </a:cubicBezTo>
                    <a:cubicBezTo>
                      <a:pt x="123" y="114"/>
                      <a:pt x="121" y="113"/>
                      <a:pt x="119" y="111"/>
                    </a:cubicBezTo>
                    <a:cubicBezTo>
                      <a:pt x="113" y="106"/>
                      <a:pt x="112" y="97"/>
                      <a:pt x="118" y="91"/>
                    </a:cubicBezTo>
                    <a:cubicBezTo>
                      <a:pt x="121" y="88"/>
                      <a:pt x="123" y="83"/>
                      <a:pt x="125" y="79"/>
                    </a:cubicBezTo>
                    <a:cubicBezTo>
                      <a:pt x="125" y="45"/>
                      <a:pt x="125" y="45"/>
                      <a:pt x="125" y="45"/>
                    </a:cubicBezTo>
                    <a:cubicBezTo>
                      <a:pt x="125" y="42"/>
                      <a:pt x="125" y="42"/>
                      <a:pt x="125" y="42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8" y="43"/>
                      <a:pt x="130" y="48"/>
                      <a:pt x="131" y="53"/>
                    </a:cubicBezTo>
                    <a:cubicBezTo>
                      <a:pt x="134" y="63"/>
                      <a:pt x="131" y="75"/>
                      <a:pt x="125" y="85"/>
                    </a:cubicBezTo>
                    <a:cubicBezTo>
                      <a:pt x="124" y="88"/>
                      <a:pt x="122" y="91"/>
                      <a:pt x="120" y="93"/>
                    </a:cubicBezTo>
                    <a:cubicBezTo>
                      <a:pt x="115" y="98"/>
                      <a:pt x="116" y="105"/>
                      <a:pt x="121" y="109"/>
                    </a:cubicBezTo>
                    <a:cubicBezTo>
                      <a:pt x="122" y="110"/>
                      <a:pt x="124" y="111"/>
                      <a:pt x="126" y="112"/>
                    </a:cubicBezTo>
                    <a:cubicBezTo>
                      <a:pt x="126" y="112"/>
                      <a:pt x="127" y="112"/>
                      <a:pt x="128" y="112"/>
                    </a:cubicBezTo>
                    <a:cubicBezTo>
                      <a:pt x="131" y="112"/>
                      <a:pt x="135" y="111"/>
                      <a:pt x="137" y="108"/>
                    </a:cubicBezTo>
                    <a:cubicBezTo>
                      <a:pt x="152" y="91"/>
                      <a:pt x="158" y="68"/>
                      <a:pt x="153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108" name="Freeform 51">
                <a:extLst>
                  <a:ext uri="{FF2B5EF4-FFF2-40B4-BE49-F238E27FC236}">
                    <a16:creationId xmlns:a16="http://schemas.microsoft.com/office/drawing/2014/main" xmlns="" id="{FEEAC6B8-277E-4A43-BB5A-0D27054FC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3409"/>
                <a:ext cx="342" cy="556"/>
              </a:xfrm>
              <a:custGeom>
                <a:avLst/>
                <a:gdLst>
                  <a:gd name="T0" fmla="*/ 103 w 143"/>
                  <a:gd name="T1" fmla="*/ 19 h 233"/>
                  <a:gd name="T2" fmla="*/ 91 w 143"/>
                  <a:gd name="T3" fmla="*/ 6 h 233"/>
                  <a:gd name="T4" fmla="*/ 90 w 143"/>
                  <a:gd name="T5" fmla="*/ 6 h 233"/>
                  <a:gd name="T6" fmla="*/ 75 w 143"/>
                  <a:gd name="T7" fmla="*/ 0 h 233"/>
                  <a:gd name="T8" fmla="*/ 60 w 143"/>
                  <a:gd name="T9" fmla="*/ 0 h 233"/>
                  <a:gd name="T10" fmla="*/ 58 w 143"/>
                  <a:gd name="T11" fmla="*/ 0 h 233"/>
                  <a:gd name="T12" fmla="*/ 47 w 143"/>
                  <a:gd name="T13" fmla="*/ 2 h 233"/>
                  <a:gd name="T14" fmla="*/ 7 w 143"/>
                  <a:gd name="T15" fmla="*/ 45 h 233"/>
                  <a:gd name="T16" fmla="*/ 10 w 143"/>
                  <a:gd name="T17" fmla="*/ 105 h 233"/>
                  <a:gd name="T18" fmla="*/ 20 w 143"/>
                  <a:gd name="T19" fmla="*/ 111 h 233"/>
                  <a:gd name="T20" fmla="*/ 25 w 143"/>
                  <a:gd name="T21" fmla="*/ 110 h 233"/>
                  <a:gd name="T22" fmla="*/ 30 w 143"/>
                  <a:gd name="T23" fmla="*/ 95 h 233"/>
                  <a:gd name="T24" fmla="*/ 29 w 143"/>
                  <a:gd name="T25" fmla="*/ 53 h 233"/>
                  <a:gd name="T26" fmla="*/ 36 w 143"/>
                  <a:gd name="T27" fmla="*/ 39 h 233"/>
                  <a:gd name="T28" fmla="*/ 36 w 143"/>
                  <a:gd name="T29" fmla="*/ 41 h 233"/>
                  <a:gd name="T30" fmla="*/ 36 w 143"/>
                  <a:gd name="T31" fmla="*/ 44 h 233"/>
                  <a:gd name="T32" fmla="*/ 36 w 143"/>
                  <a:gd name="T33" fmla="*/ 89 h 233"/>
                  <a:gd name="T34" fmla="*/ 36 w 143"/>
                  <a:gd name="T35" fmla="*/ 91 h 233"/>
                  <a:gd name="T36" fmla="*/ 36 w 143"/>
                  <a:gd name="T37" fmla="*/ 118 h 233"/>
                  <a:gd name="T38" fmla="*/ 36 w 143"/>
                  <a:gd name="T39" fmla="*/ 219 h 233"/>
                  <a:gd name="T40" fmla="*/ 48 w 143"/>
                  <a:gd name="T41" fmla="*/ 233 h 233"/>
                  <a:gd name="T42" fmla="*/ 50 w 143"/>
                  <a:gd name="T43" fmla="*/ 233 h 233"/>
                  <a:gd name="T44" fmla="*/ 62 w 143"/>
                  <a:gd name="T45" fmla="*/ 219 h 233"/>
                  <a:gd name="T46" fmla="*/ 62 w 143"/>
                  <a:gd name="T47" fmla="*/ 119 h 233"/>
                  <a:gd name="T48" fmla="*/ 73 w 143"/>
                  <a:gd name="T49" fmla="*/ 119 h 233"/>
                  <a:gd name="T50" fmla="*/ 73 w 143"/>
                  <a:gd name="T51" fmla="*/ 219 h 233"/>
                  <a:gd name="T52" fmla="*/ 85 w 143"/>
                  <a:gd name="T53" fmla="*/ 233 h 233"/>
                  <a:gd name="T54" fmla="*/ 87 w 143"/>
                  <a:gd name="T55" fmla="*/ 233 h 233"/>
                  <a:gd name="T56" fmla="*/ 99 w 143"/>
                  <a:gd name="T57" fmla="*/ 219 h 233"/>
                  <a:gd name="T58" fmla="*/ 99 w 143"/>
                  <a:gd name="T59" fmla="*/ 119 h 233"/>
                  <a:gd name="T60" fmla="*/ 99 w 143"/>
                  <a:gd name="T61" fmla="*/ 89 h 233"/>
                  <a:gd name="T62" fmla="*/ 99 w 143"/>
                  <a:gd name="T63" fmla="*/ 48 h 233"/>
                  <a:gd name="T64" fmla="*/ 141 w 143"/>
                  <a:gd name="T65" fmla="*/ 67 h 233"/>
                  <a:gd name="T66" fmla="*/ 138 w 143"/>
                  <a:gd name="T67" fmla="*/ 59 h 233"/>
                  <a:gd name="T68" fmla="*/ 143 w 143"/>
                  <a:gd name="T69" fmla="*/ 44 h 233"/>
                  <a:gd name="T70" fmla="*/ 103 w 143"/>
                  <a:gd name="T71" fmla="*/ 1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233">
                    <a:moveTo>
                      <a:pt x="103" y="19"/>
                    </a:moveTo>
                    <a:cubicBezTo>
                      <a:pt x="99" y="14"/>
                      <a:pt x="96" y="9"/>
                      <a:pt x="91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6" y="2"/>
                      <a:pt x="81" y="0"/>
                      <a:pt x="75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8" y="0"/>
                    </a:cubicBezTo>
                    <a:cubicBezTo>
                      <a:pt x="57" y="0"/>
                      <a:pt x="48" y="1"/>
                      <a:pt x="47" y="2"/>
                    </a:cubicBezTo>
                    <a:cubicBezTo>
                      <a:pt x="28" y="10"/>
                      <a:pt x="14" y="25"/>
                      <a:pt x="7" y="45"/>
                    </a:cubicBezTo>
                    <a:cubicBezTo>
                      <a:pt x="0" y="66"/>
                      <a:pt x="1" y="90"/>
                      <a:pt x="10" y="105"/>
                    </a:cubicBezTo>
                    <a:cubicBezTo>
                      <a:pt x="12" y="109"/>
                      <a:pt x="16" y="111"/>
                      <a:pt x="20" y="111"/>
                    </a:cubicBezTo>
                    <a:cubicBezTo>
                      <a:pt x="21" y="111"/>
                      <a:pt x="23" y="111"/>
                      <a:pt x="25" y="110"/>
                    </a:cubicBezTo>
                    <a:cubicBezTo>
                      <a:pt x="31" y="107"/>
                      <a:pt x="33" y="100"/>
                      <a:pt x="30" y="95"/>
                    </a:cubicBezTo>
                    <a:cubicBezTo>
                      <a:pt x="25" y="86"/>
                      <a:pt x="23" y="69"/>
                      <a:pt x="29" y="53"/>
                    </a:cubicBezTo>
                    <a:cubicBezTo>
                      <a:pt x="30" y="49"/>
                      <a:pt x="33" y="44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6" y="91"/>
                      <a:pt x="36" y="91"/>
                      <a:pt x="36" y="91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219"/>
                      <a:pt x="36" y="219"/>
                      <a:pt x="36" y="219"/>
                    </a:cubicBezTo>
                    <a:cubicBezTo>
                      <a:pt x="36" y="227"/>
                      <a:pt x="41" y="233"/>
                      <a:pt x="48" y="233"/>
                    </a:cubicBezTo>
                    <a:cubicBezTo>
                      <a:pt x="50" y="233"/>
                      <a:pt x="50" y="233"/>
                      <a:pt x="50" y="233"/>
                    </a:cubicBezTo>
                    <a:cubicBezTo>
                      <a:pt x="57" y="233"/>
                      <a:pt x="62" y="227"/>
                      <a:pt x="62" y="219"/>
                    </a:cubicBezTo>
                    <a:cubicBezTo>
                      <a:pt x="62" y="119"/>
                      <a:pt x="62" y="119"/>
                      <a:pt x="62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219"/>
                      <a:pt x="73" y="219"/>
                      <a:pt x="73" y="219"/>
                    </a:cubicBezTo>
                    <a:cubicBezTo>
                      <a:pt x="73" y="227"/>
                      <a:pt x="78" y="233"/>
                      <a:pt x="85" y="233"/>
                    </a:cubicBezTo>
                    <a:cubicBezTo>
                      <a:pt x="87" y="233"/>
                      <a:pt x="87" y="233"/>
                      <a:pt x="87" y="233"/>
                    </a:cubicBezTo>
                    <a:cubicBezTo>
                      <a:pt x="94" y="233"/>
                      <a:pt x="99" y="227"/>
                      <a:pt x="99" y="219"/>
                    </a:cubicBezTo>
                    <a:cubicBezTo>
                      <a:pt x="99" y="119"/>
                      <a:pt x="99" y="119"/>
                      <a:pt x="99" y="119"/>
                    </a:cubicBezTo>
                    <a:cubicBezTo>
                      <a:pt x="99" y="89"/>
                      <a:pt x="99" y="89"/>
                      <a:pt x="99" y="89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108" y="56"/>
                      <a:pt x="121" y="64"/>
                      <a:pt x="141" y="67"/>
                    </a:cubicBezTo>
                    <a:cubicBezTo>
                      <a:pt x="140" y="65"/>
                      <a:pt x="138" y="62"/>
                      <a:pt x="138" y="59"/>
                    </a:cubicBezTo>
                    <a:cubicBezTo>
                      <a:pt x="137" y="53"/>
                      <a:pt x="139" y="48"/>
                      <a:pt x="143" y="44"/>
                    </a:cubicBezTo>
                    <a:cubicBezTo>
                      <a:pt x="121" y="40"/>
                      <a:pt x="111" y="2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rgbClr val="77933C"/>
                  </a:solidFill>
                </a:endParaRPr>
              </a:p>
            </p:txBody>
          </p:sp>
        </p:grpSp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xmlns="" id="{9AC0AA74-7510-4466-85C2-E37314A23C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29796" y="1469651"/>
              <a:ext cx="735859" cy="990294"/>
              <a:chOff x="773995" y="5007953"/>
              <a:chExt cx="747024" cy="1005319"/>
            </a:xfrm>
            <a:solidFill>
              <a:srgbClr val="C7BEE3"/>
            </a:solidFill>
          </p:grpSpPr>
          <p:grpSp>
            <p:nvGrpSpPr>
              <p:cNvPr id="92" name="그룹 190">
                <a:extLst>
                  <a:ext uri="{FF2B5EF4-FFF2-40B4-BE49-F238E27FC236}">
                    <a16:creationId xmlns:a16="http://schemas.microsoft.com/office/drawing/2014/main" xmlns="" id="{C7091E64-882F-4C62-A2D7-3F8D7499579A}"/>
                  </a:ext>
                </a:extLst>
              </p:cNvPr>
              <p:cNvGrpSpPr/>
              <p:nvPr/>
            </p:nvGrpSpPr>
            <p:grpSpPr bwMode="auto">
              <a:xfrm>
                <a:off x="829867" y="5254309"/>
                <a:ext cx="691152" cy="758963"/>
                <a:chOff x="5875673" y="2320036"/>
                <a:chExt cx="770005" cy="846560"/>
              </a:xfrm>
              <a:grpFill/>
            </p:grpSpPr>
            <p:sp>
              <p:nvSpPr>
                <p:cNvPr id="98" name="Freeform 5">
                  <a:extLst>
                    <a:ext uri="{FF2B5EF4-FFF2-40B4-BE49-F238E27FC236}">
                      <a16:creationId xmlns:a16="http://schemas.microsoft.com/office/drawing/2014/main" xmlns="" id="{16F73383-9CAB-43EA-A0BE-868335C1A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2993" y="2320036"/>
                  <a:ext cx="137978" cy="137088"/>
                </a:xfrm>
                <a:custGeom>
                  <a:avLst/>
                  <a:gdLst>
                    <a:gd name="T0" fmla="*/ 76 w 155"/>
                    <a:gd name="T1" fmla="*/ 0 h 154"/>
                    <a:gd name="T2" fmla="*/ 76 w 155"/>
                    <a:gd name="T3" fmla="*/ 0 h 154"/>
                    <a:gd name="T4" fmla="*/ 93 w 155"/>
                    <a:gd name="T5" fmla="*/ 0 h 154"/>
                    <a:gd name="T6" fmla="*/ 107 w 155"/>
                    <a:gd name="T7" fmla="*/ 4 h 154"/>
                    <a:gd name="T8" fmla="*/ 122 w 155"/>
                    <a:gd name="T9" fmla="*/ 11 h 154"/>
                    <a:gd name="T10" fmla="*/ 131 w 155"/>
                    <a:gd name="T11" fmla="*/ 21 h 154"/>
                    <a:gd name="T12" fmla="*/ 141 w 155"/>
                    <a:gd name="T13" fmla="*/ 33 h 154"/>
                    <a:gd name="T14" fmla="*/ 148 w 155"/>
                    <a:gd name="T15" fmla="*/ 47 h 154"/>
                    <a:gd name="T16" fmla="*/ 153 w 155"/>
                    <a:gd name="T17" fmla="*/ 61 h 154"/>
                    <a:gd name="T18" fmla="*/ 155 w 155"/>
                    <a:gd name="T19" fmla="*/ 76 h 154"/>
                    <a:gd name="T20" fmla="*/ 155 w 155"/>
                    <a:gd name="T21" fmla="*/ 76 h 154"/>
                    <a:gd name="T22" fmla="*/ 153 w 155"/>
                    <a:gd name="T23" fmla="*/ 92 h 154"/>
                    <a:gd name="T24" fmla="*/ 148 w 155"/>
                    <a:gd name="T25" fmla="*/ 107 h 154"/>
                    <a:gd name="T26" fmla="*/ 141 w 155"/>
                    <a:gd name="T27" fmla="*/ 121 h 154"/>
                    <a:gd name="T28" fmla="*/ 131 w 155"/>
                    <a:gd name="T29" fmla="*/ 130 h 154"/>
                    <a:gd name="T30" fmla="*/ 122 w 155"/>
                    <a:gd name="T31" fmla="*/ 140 h 154"/>
                    <a:gd name="T32" fmla="*/ 107 w 155"/>
                    <a:gd name="T33" fmla="*/ 147 h 154"/>
                    <a:gd name="T34" fmla="*/ 93 w 155"/>
                    <a:gd name="T35" fmla="*/ 152 h 154"/>
                    <a:gd name="T36" fmla="*/ 76 w 155"/>
                    <a:gd name="T37" fmla="*/ 154 h 154"/>
                    <a:gd name="T38" fmla="*/ 76 w 155"/>
                    <a:gd name="T39" fmla="*/ 154 h 154"/>
                    <a:gd name="T40" fmla="*/ 62 w 155"/>
                    <a:gd name="T41" fmla="*/ 152 h 154"/>
                    <a:gd name="T42" fmla="*/ 48 w 155"/>
                    <a:gd name="T43" fmla="*/ 147 h 154"/>
                    <a:gd name="T44" fmla="*/ 33 w 155"/>
                    <a:gd name="T45" fmla="*/ 140 h 154"/>
                    <a:gd name="T46" fmla="*/ 22 w 155"/>
                    <a:gd name="T47" fmla="*/ 130 h 154"/>
                    <a:gd name="T48" fmla="*/ 12 w 155"/>
                    <a:gd name="T49" fmla="*/ 121 h 154"/>
                    <a:gd name="T50" fmla="*/ 5 w 155"/>
                    <a:gd name="T51" fmla="*/ 107 h 154"/>
                    <a:gd name="T52" fmla="*/ 0 w 155"/>
                    <a:gd name="T53" fmla="*/ 92 h 154"/>
                    <a:gd name="T54" fmla="*/ 0 w 155"/>
                    <a:gd name="T55" fmla="*/ 76 h 154"/>
                    <a:gd name="T56" fmla="*/ 0 w 155"/>
                    <a:gd name="T57" fmla="*/ 76 h 154"/>
                    <a:gd name="T58" fmla="*/ 0 w 155"/>
                    <a:gd name="T59" fmla="*/ 61 h 154"/>
                    <a:gd name="T60" fmla="*/ 5 w 155"/>
                    <a:gd name="T61" fmla="*/ 47 h 154"/>
                    <a:gd name="T62" fmla="*/ 12 w 155"/>
                    <a:gd name="T63" fmla="*/ 33 h 154"/>
                    <a:gd name="T64" fmla="*/ 22 w 155"/>
                    <a:gd name="T65" fmla="*/ 21 h 154"/>
                    <a:gd name="T66" fmla="*/ 33 w 155"/>
                    <a:gd name="T67" fmla="*/ 11 h 154"/>
                    <a:gd name="T68" fmla="*/ 48 w 155"/>
                    <a:gd name="T69" fmla="*/ 4 h 154"/>
                    <a:gd name="T70" fmla="*/ 62 w 155"/>
                    <a:gd name="T71" fmla="*/ 0 h 154"/>
                    <a:gd name="T72" fmla="*/ 76 w 155"/>
                    <a:gd name="T73" fmla="*/ 0 h 154"/>
                    <a:gd name="T74" fmla="*/ 76 w 155"/>
                    <a:gd name="T75" fmla="*/ 0 h 154"/>
                    <a:gd name="T76" fmla="*/ 76 w 155"/>
                    <a:gd name="T77" fmla="*/ 0 h 154"/>
                    <a:gd name="T78" fmla="*/ 76 w 155"/>
                    <a:gd name="T79" fmla="*/ 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5" h="154">
                      <a:moveTo>
                        <a:pt x="76" y="0"/>
                      </a:moveTo>
                      <a:lnTo>
                        <a:pt x="76" y="0"/>
                      </a:lnTo>
                      <a:lnTo>
                        <a:pt x="93" y="0"/>
                      </a:lnTo>
                      <a:lnTo>
                        <a:pt x="107" y="4"/>
                      </a:lnTo>
                      <a:lnTo>
                        <a:pt x="122" y="11"/>
                      </a:lnTo>
                      <a:lnTo>
                        <a:pt x="131" y="21"/>
                      </a:lnTo>
                      <a:lnTo>
                        <a:pt x="141" y="33"/>
                      </a:lnTo>
                      <a:lnTo>
                        <a:pt x="148" y="47"/>
                      </a:lnTo>
                      <a:lnTo>
                        <a:pt x="153" y="61"/>
                      </a:lnTo>
                      <a:lnTo>
                        <a:pt x="155" y="76"/>
                      </a:lnTo>
                      <a:lnTo>
                        <a:pt x="155" y="76"/>
                      </a:lnTo>
                      <a:lnTo>
                        <a:pt x="153" y="92"/>
                      </a:lnTo>
                      <a:lnTo>
                        <a:pt x="148" y="107"/>
                      </a:lnTo>
                      <a:lnTo>
                        <a:pt x="141" y="121"/>
                      </a:lnTo>
                      <a:lnTo>
                        <a:pt x="131" y="130"/>
                      </a:lnTo>
                      <a:lnTo>
                        <a:pt x="122" y="140"/>
                      </a:lnTo>
                      <a:lnTo>
                        <a:pt x="107" y="147"/>
                      </a:lnTo>
                      <a:lnTo>
                        <a:pt x="93" y="152"/>
                      </a:lnTo>
                      <a:lnTo>
                        <a:pt x="76" y="154"/>
                      </a:lnTo>
                      <a:lnTo>
                        <a:pt x="76" y="154"/>
                      </a:lnTo>
                      <a:lnTo>
                        <a:pt x="62" y="152"/>
                      </a:lnTo>
                      <a:lnTo>
                        <a:pt x="48" y="147"/>
                      </a:lnTo>
                      <a:lnTo>
                        <a:pt x="33" y="140"/>
                      </a:lnTo>
                      <a:lnTo>
                        <a:pt x="22" y="130"/>
                      </a:lnTo>
                      <a:lnTo>
                        <a:pt x="12" y="121"/>
                      </a:lnTo>
                      <a:lnTo>
                        <a:pt x="5" y="107"/>
                      </a:lnTo>
                      <a:lnTo>
                        <a:pt x="0" y="92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61"/>
                      </a:lnTo>
                      <a:lnTo>
                        <a:pt x="5" y="47"/>
                      </a:lnTo>
                      <a:lnTo>
                        <a:pt x="12" y="33"/>
                      </a:lnTo>
                      <a:lnTo>
                        <a:pt x="22" y="21"/>
                      </a:lnTo>
                      <a:lnTo>
                        <a:pt x="33" y="11"/>
                      </a:lnTo>
                      <a:lnTo>
                        <a:pt x="48" y="4"/>
                      </a:lnTo>
                      <a:lnTo>
                        <a:pt x="62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9" name="Freeform 6">
                  <a:extLst>
                    <a:ext uri="{FF2B5EF4-FFF2-40B4-BE49-F238E27FC236}">
                      <a16:creationId xmlns:a16="http://schemas.microsoft.com/office/drawing/2014/main" xmlns="" id="{3B435F3A-F59A-4287-8D77-51BC1FFB8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570" y="2810524"/>
                  <a:ext cx="32046" cy="129966"/>
                </a:xfrm>
                <a:custGeom>
                  <a:avLst/>
                  <a:gdLst>
                    <a:gd name="T0" fmla="*/ 5 w 36"/>
                    <a:gd name="T1" fmla="*/ 12 h 146"/>
                    <a:gd name="T2" fmla="*/ 5 w 36"/>
                    <a:gd name="T3" fmla="*/ 12 h 146"/>
                    <a:gd name="T4" fmla="*/ 0 w 36"/>
                    <a:gd name="T5" fmla="*/ 12 h 146"/>
                    <a:gd name="T6" fmla="*/ 0 w 36"/>
                    <a:gd name="T7" fmla="*/ 112 h 146"/>
                    <a:gd name="T8" fmla="*/ 0 w 36"/>
                    <a:gd name="T9" fmla="*/ 112 h 146"/>
                    <a:gd name="T10" fmla="*/ 0 w 36"/>
                    <a:gd name="T11" fmla="*/ 122 h 146"/>
                    <a:gd name="T12" fmla="*/ 2 w 36"/>
                    <a:gd name="T13" fmla="*/ 129 h 146"/>
                    <a:gd name="T14" fmla="*/ 7 w 36"/>
                    <a:gd name="T15" fmla="*/ 136 h 146"/>
                    <a:gd name="T16" fmla="*/ 12 w 36"/>
                    <a:gd name="T17" fmla="*/ 141 h 146"/>
                    <a:gd name="T18" fmla="*/ 17 w 36"/>
                    <a:gd name="T19" fmla="*/ 143 h 146"/>
                    <a:gd name="T20" fmla="*/ 24 w 36"/>
                    <a:gd name="T21" fmla="*/ 146 h 146"/>
                    <a:gd name="T22" fmla="*/ 29 w 36"/>
                    <a:gd name="T23" fmla="*/ 146 h 146"/>
                    <a:gd name="T24" fmla="*/ 36 w 36"/>
                    <a:gd name="T25" fmla="*/ 146 h 146"/>
                    <a:gd name="T26" fmla="*/ 36 w 36"/>
                    <a:gd name="T27" fmla="*/ 0 h 146"/>
                    <a:gd name="T28" fmla="*/ 36 w 36"/>
                    <a:gd name="T29" fmla="*/ 0 h 146"/>
                    <a:gd name="T30" fmla="*/ 29 w 36"/>
                    <a:gd name="T31" fmla="*/ 5 h 146"/>
                    <a:gd name="T32" fmla="*/ 19 w 36"/>
                    <a:gd name="T33" fmla="*/ 10 h 146"/>
                    <a:gd name="T34" fmla="*/ 5 w 36"/>
                    <a:gd name="T35" fmla="*/ 12 h 146"/>
                    <a:gd name="T36" fmla="*/ 5 w 36"/>
                    <a:gd name="T37" fmla="*/ 12 h 146"/>
                    <a:gd name="T38" fmla="*/ 5 w 36"/>
                    <a:gd name="T39" fmla="*/ 12 h 146"/>
                    <a:gd name="T40" fmla="*/ 5 w 36"/>
                    <a:gd name="T41" fmla="*/ 12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" h="146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0" y="122"/>
                      </a:lnTo>
                      <a:lnTo>
                        <a:pt x="2" y="129"/>
                      </a:lnTo>
                      <a:lnTo>
                        <a:pt x="7" y="136"/>
                      </a:lnTo>
                      <a:lnTo>
                        <a:pt x="12" y="141"/>
                      </a:lnTo>
                      <a:lnTo>
                        <a:pt x="17" y="143"/>
                      </a:lnTo>
                      <a:lnTo>
                        <a:pt x="24" y="146"/>
                      </a:lnTo>
                      <a:lnTo>
                        <a:pt x="29" y="146"/>
                      </a:lnTo>
                      <a:lnTo>
                        <a:pt x="36" y="146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29" y="5"/>
                      </a:lnTo>
                      <a:lnTo>
                        <a:pt x="19" y="10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0" name="Freeform 7">
                  <a:extLst>
                    <a:ext uri="{FF2B5EF4-FFF2-40B4-BE49-F238E27FC236}">
                      <a16:creationId xmlns:a16="http://schemas.microsoft.com/office/drawing/2014/main" xmlns="" id="{4487C218-F3EE-4FA0-9E70-9C612B5CE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5673" y="2684119"/>
                  <a:ext cx="220764" cy="465563"/>
                </a:xfrm>
                <a:custGeom>
                  <a:avLst/>
                  <a:gdLst>
                    <a:gd name="T0" fmla="*/ 220 w 248"/>
                    <a:gd name="T1" fmla="*/ 0 h 523"/>
                    <a:gd name="T2" fmla="*/ 81 w 248"/>
                    <a:gd name="T3" fmla="*/ 0 h 523"/>
                    <a:gd name="T4" fmla="*/ 48 w 248"/>
                    <a:gd name="T5" fmla="*/ 7 h 523"/>
                    <a:gd name="T6" fmla="*/ 22 w 248"/>
                    <a:gd name="T7" fmla="*/ 28 h 523"/>
                    <a:gd name="T8" fmla="*/ 5 w 248"/>
                    <a:gd name="T9" fmla="*/ 62 h 523"/>
                    <a:gd name="T10" fmla="*/ 0 w 248"/>
                    <a:gd name="T11" fmla="*/ 100 h 523"/>
                    <a:gd name="T12" fmla="*/ 0 w 248"/>
                    <a:gd name="T13" fmla="*/ 254 h 523"/>
                    <a:gd name="T14" fmla="*/ 10 w 248"/>
                    <a:gd name="T15" fmla="*/ 278 h 523"/>
                    <a:gd name="T16" fmla="*/ 29 w 248"/>
                    <a:gd name="T17" fmla="*/ 288 h 523"/>
                    <a:gd name="T18" fmla="*/ 46 w 248"/>
                    <a:gd name="T19" fmla="*/ 278 h 523"/>
                    <a:gd name="T20" fmla="*/ 55 w 248"/>
                    <a:gd name="T21" fmla="*/ 254 h 523"/>
                    <a:gd name="T22" fmla="*/ 72 w 248"/>
                    <a:gd name="T23" fmla="*/ 107 h 523"/>
                    <a:gd name="T24" fmla="*/ 72 w 248"/>
                    <a:gd name="T25" fmla="*/ 480 h 523"/>
                    <a:gd name="T26" fmla="*/ 77 w 248"/>
                    <a:gd name="T27" fmla="*/ 497 h 523"/>
                    <a:gd name="T28" fmla="*/ 84 w 248"/>
                    <a:gd name="T29" fmla="*/ 511 h 523"/>
                    <a:gd name="T30" fmla="*/ 96 w 248"/>
                    <a:gd name="T31" fmla="*/ 518 h 523"/>
                    <a:gd name="T32" fmla="*/ 112 w 248"/>
                    <a:gd name="T33" fmla="*/ 523 h 523"/>
                    <a:gd name="T34" fmla="*/ 120 w 248"/>
                    <a:gd name="T35" fmla="*/ 523 h 523"/>
                    <a:gd name="T36" fmla="*/ 134 w 248"/>
                    <a:gd name="T37" fmla="*/ 516 h 523"/>
                    <a:gd name="T38" fmla="*/ 146 w 248"/>
                    <a:gd name="T39" fmla="*/ 504 h 523"/>
                    <a:gd name="T40" fmla="*/ 151 w 248"/>
                    <a:gd name="T41" fmla="*/ 487 h 523"/>
                    <a:gd name="T42" fmla="*/ 151 w 248"/>
                    <a:gd name="T43" fmla="*/ 276 h 523"/>
                    <a:gd name="T44" fmla="*/ 170 w 248"/>
                    <a:gd name="T45" fmla="*/ 480 h 523"/>
                    <a:gd name="T46" fmla="*/ 170 w 248"/>
                    <a:gd name="T47" fmla="*/ 487 h 523"/>
                    <a:gd name="T48" fmla="*/ 174 w 248"/>
                    <a:gd name="T49" fmla="*/ 504 h 523"/>
                    <a:gd name="T50" fmla="*/ 186 w 248"/>
                    <a:gd name="T51" fmla="*/ 516 h 523"/>
                    <a:gd name="T52" fmla="*/ 201 w 248"/>
                    <a:gd name="T53" fmla="*/ 523 h 523"/>
                    <a:gd name="T54" fmla="*/ 208 w 248"/>
                    <a:gd name="T55" fmla="*/ 523 h 523"/>
                    <a:gd name="T56" fmla="*/ 222 w 248"/>
                    <a:gd name="T57" fmla="*/ 518 h 523"/>
                    <a:gd name="T58" fmla="*/ 236 w 248"/>
                    <a:gd name="T59" fmla="*/ 511 h 523"/>
                    <a:gd name="T60" fmla="*/ 244 w 248"/>
                    <a:gd name="T61" fmla="*/ 497 h 523"/>
                    <a:gd name="T62" fmla="*/ 248 w 248"/>
                    <a:gd name="T63" fmla="*/ 480 h 523"/>
                    <a:gd name="T64" fmla="*/ 248 w 248"/>
                    <a:gd name="T65" fmla="*/ 150 h 523"/>
                    <a:gd name="T66" fmla="*/ 227 w 248"/>
                    <a:gd name="T67" fmla="*/ 131 h 523"/>
                    <a:gd name="T68" fmla="*/ 220 w 248"/>
                    <a:gd name="T69" fmla="*/ 100 h 523"/>
                    <a:gd name="T70" fmla="*/ 220 w 248"/>
                    <a:gd name="T71" fmla="*/ 100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48" h="523">
                      <a:moveTo>
                        <a:pt x="220" y="100"/>
                      </a:moveTo>
                      <a:lnTo>
                        <a:pt x="220" y="0"/>
                      </a:lnTo>
                      <a:lnTo>
                        <a:pt x="81" y="0"/>
                      </a:lnTo>
                      <a:lnTo>
                        <a:pt x="81" y="0"/>
                      </a:lnTo>
                      <a:lnTo>
                        <a:pt x="62" y="2"/>
                      </a:lnTo>
                      <a:lnTo>
                        <a:pt x="48" y="7"/>
                      </a:lnTo>
                      <a:lnTo>
                        <a:pt x="34" y="16"/>
                      </a:lnTo>
                      <a:lnTo>
                        <a:pt x="22" y="28"/>
                      </a:lnTo>
                      <a:lnTo>
                        <a:pt x="12" y="45"/>
                      </a:lnTo>
                      <a:lnTo>
                        <a:pt x="5" y="62"/>
                      </a:lnTo>
                      <a:lnTo>
                        <a:pt x="3" y="81"/>
                      </a:lnTo>
                      <a:lnTo>
                        <a:pt x="0" y="100"/>
                      </a:lnTo>
                      <a:lnTo>
                        <a:pt x="0" y="254"/>
                      </a:lnTo>
                      <a:lnTo>
                        <a:pt x="0" y="254"/>
                      </a:lnTo>
                      <a:lnTo>
                        <a:pt x="3" y="268"/>
                      </a:lnTo>
                      <a:lnTo>
                        <a:pt x="10" y="278"/>
                      </a:lnTo>
                      <a:lnTo>
                        <a:pt x="17" y="285"/>
                      </a:lnTo>
                      <a:lnTo>
                        <a:pt x="29" y="288"/>
                      </a:lnTo>
                      <a:lnTo>
                        <a:pt x="39" y="285"/>
                      </a:lnTo>
                      <a:lnTo>
                        <a:pt x="46" y="278"/>
                      </a:lnTo>
                      <a:lnTo>
                        <a:pt x="53" y="268"/>
                      </a:lnTo>
                      <a:lnTo>
                        <a:pt x="55" y="254"/>
                      </a:lnTo>
                      <a:lnTo>
                        <a:pt x="55" y="107"/>
                      </a:lnTo>
                      <a:lnTo>
                        <a:pt x="72" y="107"/>
                      </a:lnTo>
                      <a:lnTo>
                        <a:pt x="72" y="480"/>
                      </a:lnTo>
                      <a:lnTo>
                        <a:pt x="72" y="480"/>
                      </a:lnTo>
                      <a:lnTo>
                        <a:pt x="74" y="487"/>
                      </a:lnTo>
                      <a:lnTo>
                        <a:pt x="77" y="497"/>
                      </a:lnTo>
                      <a:lnTo>
                        <a:pt x="79" y="504"/>
                      </a:lnTo>
                      <a:lnTo>
                        <a:pt x="84" y="511"/>
                      </a:lnTo>
                      <a:lnTo>
                        <a:pt x="91" y="516"/>
                      </a:lnTo>
                      <a:lnTo>
                        <a:pt x="96" y="518"/>
                      </a:lnTo>
                      <a:lnTo>
                        <a:pt x="105" y="523"/>
                      </a:lnTo>
                      <a:lnTo>
                        <a:pt x="112" y="523"/>
                      </a:lnTo>
                      <a:lnTo>
                        <a:pt x="112" y="523"/>
                      </a:lnTo>
                      <a:lnTo>
                        <a:pt x="120" y="523"/>
                      </a:lnTo>
                      <a:lnTo>
                        <a:pt x="127" y="518"/>
                      </a:lnTo>
                      <a:lnTo>
                        <a:pt x="134" y="516"/>
                      </a:lnTo>
                      <a:lnTo>
                        <a:pt x="141" y="511"/>
                      </a:lnTo>
                      <a:lnTo>
                        <a:pt x="146" y="504"/>
                      </a:lnTo>
                      <a:lnTo>
                        <a:pt x="148" y="497"/>
                      </a:lnTo>
                      <a:lnTo>
                        <a:pt x="151" y="487"/>
                      </a:lnTo>
                      <a:lnTo>
                        <a:pt x="151" y="480"/>
                      </a:lnTo>
                      <a:lnTo>
                        <a:pt x="151" y="276"/>
                      </a:lnTo>
                      <a:lnTo>
                        <a:pt x="170" y="276"/>
                      </a:lnTo>
                      <a:lnTo>
                        <a:pt x="170" y="480"/>
                      </a:lnTo>
                      <a:lnTo>
                        <a:pt x="170" y="480"/>
                      </a:lnTo>
                      <a:lnTo>
                        <a:pt x="170" y="487"/>
                      </a:lnTo>
                      <a:lnTo>
                        <a:pt x="172" y="497"/>
                      </a:lnTo>
                      <a:lnTo>
                        <a:pt x="174" y="504"/>
                      </a:lnTo>
                      <a:lnTo>
                        <a:pt x="179" y="511"/>
                      </a:lnTo>
                      <a:lnTo>
                        <a:pt x="186" y="516"/>
                      </a:lnTo>
                      <a:lnTo>
                        <a:pt x="193" y="518"/>
                      </a:lnTo>
                      <a:lnTo>
                        <a:pt x="201" y="523"/>
                      </a:lnTo>
                      <a:lnTo>
                        <a:pt x="208" y="523"/>
                      </a:lnTo>
                      <a:lnTo>
                        <a:pt x="208" y="523"/>
                      </a:lnTo>
                      <a:lnTo>
                        <a:pt x="215" y="523"/>
                      </a:lnTo>
                      <a:lnTo>
                        <a:pt x="222" y="518"/>
                      </a:lnTo>
                      <a:lnTo>
                        <a:pt x="229" y="516"/>
                      </a:lnTo>
                      <a:lnTo>
                        <a:pt x="236" y="511"/>
                      </a:lnTo>
                      <a:lnTo>
                        <a:pt x="241" y="504"/>
                      </a:lnTo>
                      <a:lnTo>
                        <a:pt x="244" y="497"/>
                      </a:lnTo>
                      <a:lnTo>
                        <a:pt x="246" y="487"/>
                      </a:lnTo>
                      <a:lnTo>
                        <a:pt x="248" y="480"/>
                      </a:lnTo>
                      <a:lnTo>
                        <a:pt x="248" y="150"/>
                      </a:lnTo>
                      <a:lnTo>
                        <a:pt x="248" y="150"/>
                      </a:lnTo>
                      <a:lnTo>
                        <a:pt x="236" y="142"/>
                      </a:lnTo>
                      <a:lnTo>
                        <a:pt x="227" y="131"/>
                      </a:lnTo>
                      <a:lnTo>
                        <a:pt x="222" y="116"/>
                      </a:lnTo>
                      <a:lnTo>
                        <a:pt x="220" y="100"/>
                      </a:lnTo>
                      <a:lnTo>
                        <a:pt x="220" y="100"/>
                      </a:lnTo>
                      <a:lnTo>
                        <a:pt x="220" y="100"/>
                      </a:lnTo>
                      <a:lnTo>
                        <a:pt x="220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1" name="Freeform 8">
                  <a:extLst>
                    <a:ext uri="{FF2B5EF4-FFF2-40B4-BE49-F238E27FC236}">
                      <a16:creationId xmlns:a16="http://schemas.microsoft.com/office/drawing/2014/main" xmlns="" id="{418FBD9A-AC26-4AD6-A978-B9E6F0D41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9248" y="2501632"/>
                  <a:ext cx="296430" cy="649830"/>
                </a:xfrm>
                <a:custGeom>
                  <a:avLst/>
                  <a:gdLst>
                    <a:gd name="T0" fmla="*/ 272 w 333"/>
                    <a:gd name="T1" fmla="*/ 67 h 730"/>
                    <a:gd name="T2" fmla="*/ 262 w 333"/>
                    <a:gd name="T3" fmla="*/ 45 h 730"/>
                    <a:gd name="T4" fmla="*/ 248 w 333"/>
                    <a:gd name="T5" fmla="*/ 24 h 730"/>
                    <a:gd name="T6" fmla="*/ 224 w 333"/>
                    <a:gd name="T7" fmla="*/ 7 h 730"/>
                    <a:gd name="T8" fmla="*/ 191 w 333"/>
                    <a:gd name="T9" fmla="*/ 0 h 730"/>
                    <a:gd name="T10" fmla="*/ 69 w 333"/>
                    <a:gd name="T11" fmla="*/ 0 h 730"/>
                    <a:gd name="T12" fmla="*/ 62 w 333"/>
                    <a:gd name="T13" fmla="*/ 0 h 730"/>
                    <a:gd name="T14" fmla="*/ 76 w 333"/>
                    <a:gd name="T15" fmla="*/ 33 h 730"/>
                    <a:gd name="T16" fmla="*/ 81 w 333"/>
                    <a:gd name="T17" fmla="*/ 69 h 730"/>
                    <a:gd name="T18" fmla="*/ 81 w 333"/>
                    <a:gd name="T19" fmla="*/ 305 h 730"/>
                    <a:gd name="T20" fmla="*/ 76 w 333"/>
                    <a:gd name="T21" fmla="*/ 331 h 730"/>
                    <a:gd name="T22" fmla="*/ 64 w 333"/>
                    <a:gd name="T23" fmla="*/ 345 h 730"/>
                    <a:gd name="T24" fmla="*/ 57 w 333"/>
                    <a:gd name="T25" fmla="*/ 352 h 730"/>
                    <a:gd name="T26" fmla="*/ 40 w 333"/>
                    <a:gd name="T27" fmla="*/ 359 h 730"/>
                    <a:gd name="T28" fmla="*/ 31 w 333"/>
                    <a:gd name="T29" fmla="*/ 359 h 730"/>
                    <a:gd name="T30" fmla="*/ 7 w 333"/>
                    <a:gd name="T31" fmla="*/ 352 h 730"/>
                    <a:gd name="T32" fmla="*/ 0 w 333"/>
                    <a:gd name="T33" fmla="*/ 435 h 730"/>
                    <a:gd name="T34" fmla="*/ 50 w 333"/>
                    <a:gd name="T35" fmla="*/ 697 h 730"/>
                    <a:gd name="T36" fmla="*/ 50 w 333"/>
                    <a:gd name="T37" fmla="*/ 704 h 730"/>
                    <a:gd name="T38" fmla="*/ 57 w 333"/>
                    <a:gd name="T39" fmla="*/ 716 h 730"/>
                    <a:gd name="T40" fmla="*/ 71 w 333"/>
                    <a:gd name="T41" fmla="*/ 728 h 730"/>
                    <a:gd name="T42" fmla="*/ 95 w 333"/>
                    <a:gd name="T43" fmla="*/ 728 h 730"/>
                    <a:gd name="T44" fmla="*/ 112 w 333"/>
                    <a:gd name="T45" fmla="*/ 716 h 730"/>
                    <a:gd name="T46" fmla="*/ 117 w 333"/>
                    <a:gd name="T47" fmla="*/ 704 h 730"/>
                    <a:gd name="T48" fmla="*/ 117 w 333"/>
                    <a:gd name="T49" fmla="*/ 433 h 730"/>
                    <a:gd name="T50" fmla="*/ 145 w 333"/>
                    <a:gd name="T51" fmla="*/ 697 h 730"/>
                    <a:gd name="T52" fmla="*/ 145 w 333"/>
                    <a:gd name="T53" fmla="*/ 704 h 730"/>
                    <a:gd name="T54" fmla="*/ 150 w 333"/>
                    <a:gd name="T55" fmla="*/ 716 h 730"/>
                    <a:gd name="T56" fmla="*/ 164 w 333"/>
                    <a:gd name="T57" fmla="*/ 728 h 730"/>
                    <a:gd name="T58" fmla="*/ 191 w 333"/>
                    <a:gd name="T59" fmla="*/ 728 h 730"/>
                    <a:gd name="T60" fmla="*/ 205 w 333"/>
                    <a:gd name="T61" fmla="*/ 716 h 730"/>
                    <a:gd name="T62" fmla="*/ 210 w 333"/>
                    <a:gd name="T63" fmla="*/ 704 h 730"/>
                    <a:gd name="T64" fmla="*/ 212 w 333"/>
                    <a:gd name="T65" fmla="*/ 435 h 730"/>
                    <a:gd name="T66" fmla="*/ 202 w 333"/>
                    <a:gd name="T67" fmla="*/ 102 h 730"/>
                    <a:gd name="T68" fmla="*/ 276 w 333"/>
                    <a:gd name="T69" fmla="*/ 290 h 730"/>
                    <a:gd name="T70" fmla="*/ 279 w 333"/>
                    <a:gd name="T71" fmla="*/ 297 h 730"/>
                    <a:gd name="T72" fmla="*/ 293 w 333"/>
                    <a:gd name="T73" fmla="*/ 312 h 730"/>
                    <a:gd name="T74" fmla="*/ 314 w 333"/>
                    <a:gd name="T75" fmla="*/ 312 h 730"/>
                    <a:gd name="T76" fmla="*/ 331 w 333"/>
                    <a:gd name="T77" fmla="*/ 297 h 730"/>
                    <a:gd name="T78" fmla="*/ 333 w 333"/>
                    <a:gd name="T79" fmla="*/ 271 h 730"/>
                    <a:gd name="T80" fmla="*/ 333 w 333"/>
                    <a:gd name="T81" fmla="*/ 271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33" h="730">
                      <a:moveTo>
                        <a:pt x="333" y="271"/>
                      </a:moveTo>
                      <a:lnTo>
                        <a:pt x="272" y="67"/>
                      </a:lnTo>
                      <a:lnTo>
                        <a:pt x="272" y="67"/>
                      </a:lnTo>
                      <a:lnTo>
                        <a:pt x="262" y="45"/>
                      </a:lnTo>
                      <a:lnTo>
                        <a:pt x="255" y="36"/>
                      </a:lnTo>
                      <a:lnTo>
                        <a:pt x="248" y="24"/>
                      </a:lnTo>
                      <a:lnTo>
                        <a:pt x="236" y="14"/>
                      </a:lnTo>
                      <a:lnTo>
                        <a:pt x="224" y="7"/>
                      </a:lnTo>
                      <a:lnTo>
                        <a:pt x="210" y="3"/>
                      </a:lnTo>
                      <a:lnTo>
                        <a:pt x="191" y="0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1" y="17"/>
                      </a:lnTo>
                      <a:lnTo>
                        <a:pt x="76" y="33"/>
                      </a:lnTo>
                      <a:lnTo>
                        <a:pt x="78" y="50"/>
                      </a:lnTo>
                      <a:lnTo>
                        <a:pt x="81" y="69"/>
                      </a:lnTo>
                      <a:lnTo>
                        <a:pt x="81" y="305"/>
                      </a:lnTo>
                      <a:lnTo>
                        <a:pt x="81" y="305"/>
                      </a:lnTo>
                      <a:lnTo>
                        <a:pt x="78" y="319"/>
                      </a:lnTo>
                      <a:lnTo>
                        <a:pt x="76" y="331"/>
                      </a:lnTo>
                      <a:lnTo>
                        <a:pt x="69" y="338"/>
                      </a:lnTo>
                      <a:lnTo>
                        <a:pt x="64" y="345"/>
                      </a:lnTo>
                      <a:lnTo>
                        <a:pt x="64" y="345"/>
                      </a:lnTo>
                      <a:lnTo>
                        <a:pt x="57" y="352"/>
                      </a:lnTo>
                      <a:lnTo>
                        <a:pt x="50" y="355"/>
                      </a:lnTo>
                      <a:lnTo>
                        <a:pt x="40" y="359"/>
                      </a:lnTo>
                      <a:lnTo>
                        <a:pt x="31" y="359"/>
                      </a:lnTo>
                      <a:lnTo>
                        <a:pt x="31" y="359"/>
                      </a:lnTo>
                      <a:lnTo>
                        <a:pt x="14" y="357"/>
                      </a:lnTo>
                      <a:lnTo>
                        <a:pt x="7" y="352"/>
                      </a:lnTo>
                      <a:lnTo>
                        <a:pt x="0" y="347"/>
                      </a:lnTo>
                      <a:lnTo>
                        <a:pt x="0" y="435"/>
                      </a:lnTo>
                      <a:lnTo>
                        <a:pt x="50" y="435"/>
                      </a:lnTo>
                      <a:lnTo>
                        <a:pt x="50" y="697"/>
                      </a:lnTo>
                      <a:lnTo>
                        <a:pt x="50" y="697"/>
                      </a:lnTo>
                      <a:lnTo>
                        <a:pt x="50" y="704"/>
                      </a:lnTo>
                      <a:lnTo>
                        <a:pt x="52" y="711"/>
                      </a:lnTo>
                      <a:lnTo>
                        <a:pt x="57" y="716"/>
                      </a:lnTo>
                      <a:lnTo>
                        <a:pt x="59" y="721"/>
                      </a:lnTo>
                      <a:lnTo>
                        <a:pt x="71" y="728"/>
                      </a:lnTo>
                      <a:lnTo>
                        <a:pt x="83" y="730"/>
                      </a:lnTo>
                      <a:lnTo>
                        <a:pt x="95" y="728"/>
                      </a:lnTo>
                      <a:lnTo>
                        <a:pt x="107" y="721"/>
                      </a:lnTo>
                      <a:lnTo>
                        <a:pt x="112" y="716"/>
                      </a:lnTo>
                      <a:lnTo>
                        <a:pt x="114" y="711"/>
                      </a:lnTo>
                      <a:lnTo>
                        <a:pt x="117" y="704"/>
                      </a:lnTo>
                      <a:lnTo>
                        <a:pt x="117" y="697"/>
                      </a:lnTo>
                      <a:lnTo>
                        <a:pt x="117" y="433"/>
                      </a:lnTo>
                      <a:lnTo>
                        <a:pt x="145" y="433"/>
                      </a:lnTo>
                      <a:lnTo>
                        <a:pt x="145" y="697"/>
                      </a:lnTo>
                      <a:lnTo>
                        <a:pt x="145" y="697"/>
                      </a:lnTo>
                      <a:lnTo>
                        <a:pt x="145" y="704"/>
                      </a:lnTo>
                      <a:lnTo>
                        <a:pt x="148" y="711"/>
                      </a:lnTo>
                      <a:lnTo>
                        <a:pt x="150" y="716"/>
                      </a:lnTo>
                      <a:lnTo>
                        <a:pt x="155" y="721"/>
                      </a:lnTo>
                      <a:lnTo>
                        <a:pt x="164" y="728"/>
                      </a:lnTo>
                      <a:lnTo>
                        <a:pt x="179" y="730"/>
                      </a:lnTo>
                      <a:lnTo>
                        <a:pt x="191" y="728"/>
                      </a:lnTo>
                      <a:lnTo>
                        <a:pt x="200" y="721"/>
                      </a:lnTo>
                      <a:lnTo>
                        <a:pt x="205" y="716"/>
                      </a:lnTo>
                      <a:lnTo>
                        <a:pt x="207" y="711"/>
                      </a:lnTo>
                      <a:lnTo>
                        <a:pt x="210" y="704"/>
                      </a:lnTo>
                      <a:lnTo>
                        <a:pt x="212" y="697"/>
                      </a:lnTo>
                      <a:lnTo>
                        <a:pt x="212" y="435"/>
                      </a:lnTo>
                      <a:lnTo>
                        <a:pt x="300" y="435"/>
                      </a:lnTo>
                      <a:lnTo>
                        <a:pt x="202" y="102"/>
                      </a:lnTo>
                      <a:lnTo>
                        <a:pt x="219" y="102"/>
                      </a:lnTo>
                      <a:lnTo>
                        <a:pt x="276" y="290"/>
                      </a:lnTo>
                      <a:lnTo>
                        <a:pt x="276" y="290"/>
                      </a:lnTo>
                      <a:lnTo>
                        <a:pt x="279" y="297"/>
                      </a:lnTo>
                      <a:lnTo>
                        <a:pt x="283" y="302"/>
                      </a:lnTo>
                      <a:lnTo>
                        <a:pt x="293" y="312"/>
                      </a:lnTo>
                      <a:lnTo>
                        <a:pt x="303" y="314"/>
                      </a:lnTo>
                      <a:lnTo>
                        <a:pt x="314" y="312"/>
                      </a:lnTo>
                      <a:lnTo>
                        <a:pt x="324" y="307"/>
                      </a:lnTo>
                      <a:lnTo>
                        <a:pt x="331" y="297"/>
                      </a:lnTo>
                      <a:lnTo>
                        <a:pt x="333" y="286"/>
                      </a:lnTo>
                      <a:lnTo>
                        <a:pt x="333" y="271"/>
                      </a:lnTo>
                      <a:lnTo>
                        <a:pt x="333" y="271"/>
                      </a:lnTo>
                      <a:lnTo>
                        <a:pt x="333" y="271"/>
                      </a:lnTo>
                      <a:lnTo>
                        <a:pt x="333" y="2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2" name="Freeform 9">
                  <a:extLst>
                    <a:ext uri="{FF2B5EF4-FFF2-40B4-BE49-F238E27FC236}">
                      <a16:creationId xmlns:a16="http://schemas.microsoft.com/office/drawing/2014/main" xmlns="" id="{48D0E11A-CBFC-4651-9272-28A0FFEDBD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4899" y="2544361"/>
                  <a:ext cx="116613" cy="124625"/>
                </a:xfrm>
                <a:custGeom>
                  <a:avLst/>
                  <a:gdLst>
                    <a:gd name="T0" fmla="*/ 71 w 131"/>
                    <a:gd name="T1" fmla="*/ 0 h 140"/>
                    <a:gd name="T2" fmla="*/ 71 w 131"/>
                    <a:gd name="T3" fmla="*/ 0 h 140"/>
                    <a:gd name="T4" fmla="*/ 57 w 131"/>
                    <a:gd name="T5" fmla="*/ 0 h 140"/>
                    <a:gd name="T6" fmla="*/ 42 w 131"/>
                    <a:gd name="T7" fmla="*/ 4 h 140"/>
                    <a:gd name="T8" fmla="*/ 31 w 131"/>
                    <a:gd name="T9" fmla="*/ 12 h 140"/>
                    <a:gd name="T10" fmla="*/ 21 w 131"/>
                    <a:gd name="T11" fmla="*/ 19 h 140"/>
                    <a:gd name="T12" fmla="*/ 12 w 131"/>
                    <a:gd name="T13" fmla="*/ 31 h 140"/>
                    <a:gd name="T14" fmla="*/ 4 w 131"/>
                    <a:gd name="T15" fmla="*/ 43 h 140"/>
                    <a:gd name="T16" fmla="*/ 2 w 131"/>
                    <a:gd name="T17" fmla="*/ 54 h 140"/>
                    <a:gd name="T18" fmla="*/ 0 w 131"/>
                    <a:gd name="T19" fmla="*/ 69 h 140"/>
                    <a:gd name="T20" fmla="*/ 0 w 131"/>
                    <a:gd name="T21" fmla="*/ 69 h 140"/>
                    <a:gd name="T22" fmla="*/ 2 w 131"/>
                    <a:gd name="T23" fmla="*/ 83 h 140"/>
                    <a:gd name="T24" fmla="*/ 4 w 131"/>
                    <a:gd name="T25" fmla="*/ 97 h 140"/>
                    <a:gd name="T26" fmla="*/ 12 w 131"/>
                    <a:gd name="T27" fmla="*/ 109 h 140"/>
                    <a:gd name="T28" fmla="*/ 21 w 131"/>
                    <a:gd name="T29" fmla="*/ 119 h 140"/>
                    <a:gd name="T30" fmla="*/ 31 w 131"/>
                    <a:gd name="T31" fmla="*/ 128 h 140"/>
                    <a:gd name="T32" fmla="*/ 42 w 131"/>
                    <a:gd name="T33" fmla="*/ 135 h 140"/>
                    <a:gd name="T34" fmla="*/ 57 w 131"/>
                    <a:gd name="T35" fmla="*/ 140 h 140"/>
                    <a:gd name="T36" fmla="*/ 71 w 131"/>
                    <a:gd name="T37" fmla="*/ 140 h 140"/>
                    <a:gd name="T38" fmla="*/ 71 w 131"/>
                    <a:gd name="T39" fmla="*/ 140 h 140"/>
                    <a:gd name="T40" fmla="*/ 88 w 131"/>
                    <a:gd name="T41" fmla="*/ 138 h 140"/>
                    <a:gd name="T42" fmla="*/ 104 w 131"/>
                    <a:gd name="T43" fmla="*/ 131 h 140"/>
                    <a:gd name="T44" fmla="*/ 119 w 131"/>
                    <a:gd name="T45" fmla="*/ 121 h 140"/>
                    <a:gd name="T46" fmla="*/ 131 w 131"/>
                    <a:gd name="T47" fmla="*/ 109 h 140"/>
                    <a:gd name="T48" fmla="*/ 131 w 131"/>
                    <a:gd name="T49" fmla="*/ 31 h 140"/>
                    <a:gd name="T50" fmla="*/ 131 w 131"/>
                    <a:gd name="T51" fmla="*/ 31 h 140"/>
                    <a:gd name="T52" fmla="*/ 119 w 131"/>
                    <a:gd name="T53" fmla="*/ 19 h 140"/>
                    <a:gd name="T54" fmla="*/ 104 w 131"/>
                    <a:gd name="T55" fmla="*/ 7 h 140"/>
                    <a:gd name="T56" fmla="*/ 88 w 131"/>
                    <a:gd name="T57" fmla="*/ 2 h 140"/>
                    <a:gd name="T58" fmla="*/ 71 w 131"/>
                    <a:gd name="T59" fmla="*/ 0 h 140"/>
                    <a:gd name="T60" fmla="*/ 71 w 131"/>
                    <a:gd name="T61" fmla="*/ 0 h 140"/>
                    <a:gd name="T62" fmla="*/ 71 w 131"/>
                    <a:gd name="T63" fmla="*/ 0 h 140"/>
                    <a:gd name="T64" fmla="*/ 71 w 131"/>
                    <a:gd name="T65" fmla="*/ 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1" h="140">
                      <a:moveTo>
                        <a:pt x="71" y="0"/>
                      </a:moveTo>
                      <a:lnTo>
                        <a:pt x="71" y="0"/>
                      </a:lnTo>
                      <a:lnTo>
                        <a:pt x="57" y="0"/>
                      </a:lnTo>
                      <a:lnTo>
                        <a:pt x="42" y="4"/>
                      </a:lnTo>
                      <a:lnTo>
                        <a:pt x="31" y="12"/>
                      </a:lnTo>
                      <a:lnTo>
                        <a:pt x="21" y="19"/>
                      </a:lnTo>
                      <a:lnTo>
                        <a:pt x="12" y="31"/>
                      </a:lnTo>
                      <a:lnTo>
                        <a:pt x="4" y="43"/>
                      </a:lnTo>
                      <a:lnTo>
                        <a:pt x="2" y="54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2" y="83"/>
                      </a:lnTo>
                      <a:lnTo>
                        <a:pt x="4" y="97"/>
                      </a:lnTo>
                      <a:lnTo>
                        <a:pt x="12" y="109"/>
                      </a:lnTo>
                      <a:lnTo>
                        <a:pt x="21" y="119"/>
                      </a:lnTo>
                      <a:lnTo>
                        <a:pt x="31" y="128"/>
                      </a:lnTo>
                      <a:lnTo>
                        <a:pt x="42" y="135"/>
                      </a:lnTo>
                      <a:lnTo>
                        <a:pt x="57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88" y="138"/>
                      </a:lnTo>
                      <a:lnTo>
                        <a:pt x="104" y="131"/>
                      </a:lnTo>
                      <a:lnTo>
                        <a:pt x="119" y="121"/>
                      </a:lnTo>
                      <a:lnTo>
                        <a:pt x="131" y="109"/>
                      </a:lnTo>
                      <a:lnTo>
                        <a:pt x="131" y="31"/>
                      </a:lnTo>
                      <a:lnTo>
                        <a:pt x="131" y="31"/>
                      </a:lnTo>
                      <a:lnTo>
                        <a:pt x="119" y="19"/>
                      </a:lnTo>
                      <a:lnTo>
                        <a:pt x="104" y="7"/>
                      </a:lnTo>
                      <a:lnTo>
                        <a:pt x="88" y="2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3" name="Freeform 10">
                  <a:extLst>
                    <a:ext uri="{FF2B5EF4-FFF2-40B4-BE49-F238E27FC236}">
                      <a16:creationId xmlns:a16="http://schemas.microsoft.com/office/drawing/2014/main" xmlns="" id="{596F7E04-B5C4-4ACB-A54A-4F8A2EECE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989" y="2360094"/>
                  <a:ext cx="129076" cy="129076"/>
                </a:xfrm>
                <a:custGeom>
                  <a:avLst/>
                  <a:gdLst>
                    <a:gd name="T0" fmla="*/ 74 w 145"/>
                    <a:gd name="T1" fmla="*/ 0 h 145"/>
                    <a:gd name="T2" fmla="*/ 74 w 145"/>
                    <a:gd name="T3" fmla="*/ 0 h 145"/>
                    <a:gd name="T4" fmla="*/ 88 w 145"/>
                    <a:gd name="T5" fmla="*/ 0 h 145"/>
                    <a:gd name="T6" fmla="*/ 103 w 145"/>
                    <a:gd name="T7" fmla="*/ 5 h 145"/>
                    <a:gd name="T8" fmla="*/ 114 w 145"/>
                    <a:gd name="T9" fmla="*/ 12 h 145"/>
                    <a:gd name="T10" fmla="*/ 124 w 145"/>
                    <a:gd name="T11" fmla="*/ 21 h 145"/>
                    <a:gd name="T12" fmla="*/ 134 w 145"/>
                    <a:gd name="T13" fmla="*/ 31 h 145"/>
                    <a:gd name="T14" fmla="*/ 141 w 145"/>
                    <a:gd name="T15" fmla="*/ 43 h 145"/>
                    <a:gd name="T16" fmla="*/ 145 w 145"/>
                    <a:gd name="T17" fmla="*/ 57 h 145"/>
                    <a:gd name="T18" fmla="*/ 145 w 145"/>
                    <a:gd name="T19" fmla="*/ 71 h 145"/>
                    <a:gd name="T20" fmla="*/ 145 w 145"/>
                    <a:gd name="T21" fmla="*/ 71 h 145"/>
                    <a:gd name="T22" fmla="*/ 145 w 145"/>
                    <a:gd name="T23" fmla="*/ 85 h 145"/>
                    <a:gd name="T24" fmla="*/ 141 w 145"/>
                    <a:gd name="T25" fmla="*/ 100 h 145"/>
                    <a:gd name="T26" fmla="*/ 134 w 145"/>
                    <a:gd name="T27" fmla="*/ 112 h 145"/>
                    <a:gd name="T28" fmla="*/ 124 w 145"/>
                    <a:gd name="T29" fmla="*/ 123 h 145"/>
                    <a:gd name="T30" fmla="*/ 114 w 145"/>
                    <a:gd name="T31" fmla="*/ 133 h 145"/>
                    <a:gd name="T32" fmla="*/ 103 w 145"/>
                    <a:gd name="T33" fmla="*/ 138 h 145"/>
                    <a:gd name="T34" fmla="*/ 88 w 145"/>
                    <a:gd name="T35" fmla="*/ 142 h 145"/>
                    <a:gd name="T36" fmla="*/ 74 w 145"/>
                    <a:gd name="T37" fmla="*/ 145 h 145"/>
                    <a:gd name="T38" fmla="*/ 74 w 145"/>
                    <a:gd name="T39" fmla="*/ 145 h 145"/>
                    <a:gd name="T40" fmla="*/ 60 w 145"/>
                    <a:gd name="T41" fmla="*/ 142 h 145"/>
                    <a:gd name="T42" fmla="*/ 45 w 145"/>
                    <a:gd name="T43" fmla="*/ 138 h 145"/>
                    <a:gd name="T44" fmla="*/ 33 w 145"/>
                    <a:gd name="T45" fmla="*/ 133 h 145"/>
                    <a:gd name="T46" fmla="*/ 21 w 145"/>
                    <a:gd name="T47" fmla="*/ 123 h 145"/>
                    <a:gd name="T48" fmla="*/ 14 w 145"/>
                    <a:gd name="T49" fmla="*/ 112 h 145"/>
                    <a:gd name="T50" fmla="*/ 7 w 145"/>
                    <a:gd name="T51" fmla="*/ 100 h 145"/>
                    <a:gd name="T52" fmla="*/ 2 w 145"/>
                    <a:gd name="T53" fmla="*/ 85 h 145"/>
                    <a:gd name="T54" fmla="*/ 0 w 145"/>
                    <a:gd name="T55" fmla="*/ 71 h 145"/>
                    <a:gd name="T56" fmla="*/ 0 w 145"/>
                    <a:gd name="T57" fmla="*/ 71 h 145"/>
                    <a:gd name="T58" fmla="*/ 2 w 145"/>
                    <a:gd name="T59" fmla="*/ 57 h 145"/>
                    <a:gd name="T60" fmla="*/ 7 w 145"/>
                    <a:gd name="T61" fmla="*/ 43 h 145"/>
                    <a:gd name="T62" fmla="*/ 14 w 145"/>
                    <a:gd name="T63" fmla="*/ 31 h 145"/>
                    <a:gd name="T64" fmla="*/ 21 w 145"/>
                    <a:gd name="T65" fmla="*/ 21 h 145"/>
                    <a:gd name="T66" fmla="*/ 33 w 145"/>
                    <a:gd name="T67" fmla="*/ 12 h 145"/>
                    <a:gd name="T68" fmla="*/ 45 w 145"/>
                    <a:gd name="T69" fmla="*/ 5 h 145"/>
                    <a:gd name="T70" fmla="*/ 60 w 145"/>
                    <a:gd name="T71" fmla="*/ 0 h 145"/>
                    <a:gd name="T72" fmla="*/ 74 w 145"/>
                    <a:gd name="T73" fmla="*/ 0 h 145"/>
                    <a:gd name="T74" fmla="*/ 74 w 145"/>
                    <a:gd name="T75" fmla="*/ 0 h 145"/>
                    <a:gd name="T76" fmla="*/ 74 w 145"/>
                    <a:gd name="T77" fmla="*/ 0 h 145"/>
                    <a:gd name="T78" fmla="*/ 74 w 145"/>
                    <a:gd name="T79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45" h="145">
                      <a:moveTo>
                        <a:pt x="74" y="0"/>
                      </a:moveTo>
                      <a:lnTo>
                        <a:pt x="74" y="0"/>
                      </a:lnTo>
                      <a:lnTo>
                        <a:pt x="88" y="0"/>
                      </a:lnTo>
                      <a:lnTo>
                        <a:pt x="103" y="5"/>
                      </a:lnTo>
                      <a:lnTo>
                        <a:pt x="114" y="12"/>
                      </a:lnTo>
                      <a:lnTo>
                        <a:pt x="124" y="21"/>
                      </a:lnTo>
                      <a:lnTo>
                        <a:pt x="134" y="31"/>
                      </a:lnTo>
                      <a:lnTo>
                        <a:pt x="141" y="43"/>
                      </a:lnTo>
                      <a:lnTo>
                        <a:pt x="145" y="57"/>
                      </a:lnTo>
                      <a:lnTo>
                        <a:pt x="145" y="71"/>
                      </a:lnTo>
                      <a:lnTo>
                        <a:pt x="145" y="71"/>
                      </a:lnTo>
                      <a:lnTo>
                        <a:pt x="145" y="85"/>
                      </a:lnTo>
                      <a:lnTo>
                        <a:pt x="141" y="100"/>
                      </a:lnTo>
                      <a:lnTo>
                        <a:pt x="134" y="112"/>
                      </a:lnTo>
                      <a:lnTo>
                        <a:pt x="124" y="123"/>
                      </a:lnTo>
                      <a:lnTo>
                        <a:pt x="114" y="133"/>
                      </a:lnTo>
                      <a:lnTo>
                        <a:pt x="103" y="138"/>
                      </a:lnTo>
                      <a:lnTo>
                        <a:pt x="88" y="142"/>
                      </a:lnTo>
                      <a:lnTo>
                        <a:pt x="74" y="145"/>
                      </a:lnTo>
                      <a:lnTo>
                        <a:pt x="74" y="145"/>
                      </a:lnTo>
                      <a:lnTo>
                        <a:pt x="60" y="142"/>
                      </a:lnTo>
                      <a:lnTo>
                        <a:pt x="45" y="138"/>
                      </a:lnTo>
                      <a:lnTo>
                        <a:pt x="33" y="133"/>
                      </a:lnTo>
                      <a:lnTo>
                        <a:pt x="21" y="123"/>
                      </a:lnTo>
                      <a:lnTo>
                        <a:pt x="14" y="112"/>
                      </a:lnTo>
                      <a:lnTo>
                        <a:pt x="7" y="100"/>
                      </a:lnTo>
                      <a:lnTo>
                        <a:pt x="2" y="85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2" y="57"/>
                      </a:lnTo>
                      <a:lnTo>
                        <a:pt x="7" y="43"/>
                      </a:lnTo>
                      <a:lnTo>
                        <a:pt x="14" y="31"/>
                      </a:lnTo>
                      <a:lnTo>
                        <a:pt x="21" y="21"/>
                      </a:lnTo>
                      <a:lnTo>
                        <a:pt x="33" y="12"/>
                      </a:lnTo>
                      <a:lnTo>
                        <a:pt x="45" y="5"/>
                      </a:lnTo>
                      <a:lnTo>
                        <a:pt x="60" y="0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4" name="Freeform 11">
                  <a:extLst>
                    <a:ext uri="{FF2B5EF4-FFF2-40B4-BE49-F238E27FC236}">
                      <a16:creationId xmlns:a16="http://schemas.microsoft.com/office/drawing/2014/main" xmlns="" id="{0BC94D55-14B3-4BA8-A4E0-373CCF5A5F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8426" y="2472257"/>
                  <a:ext cx="316014" cy="694339"/>
                </a:xfrm>
                <a:custGeom>
                  <a:avLst/>
                  <a:gdLst>
                    <a:gd name="T0" fmla="*/ 348 w 355"/>
                    <a:gd name="T1" fmla="*/ 64 h 780"/>
                    <a:gd name="T2" fmla="*/ 331 w 355"/>
                    <a:gd name="T3" fmla="*/ 31 h 780"/>
                    <a:gd name="T4" fmla="*/ 302 w 355"/>
                    <a:gd name="T5" fmla="*/ 7 h 780"/>
                    <a:gd name="T6" fmla="*/ 264 w 355"/>
                    <a:gd name="T7" fmla="*/ 0 h 780"/>
                    <a:gd name="T8" fmla="*/ 112 w 355"/>
                    <a:gd name="T9" fmla="*/ 0 h 780"/>
                    <a:gd name="T10" fmla="*/ 69 w 355"/>
                    <a:gd name="T11" fmla="*/ 2 h 780"/>
                    <a:gd name="T12" fmla="*/ 35 w 355"/>
                    <a:gd name="T13" fmla="*/ 16 h 780"/>
                    <a:gd name="T14" fmla="*/ 14 w 355"/>
                    <a:gd name="T15" fmla="*/ 43 h 780"/>
                    <a:gd name="T16" fmla="*/ 0 w 355"/>
                    <a:gd name="T17" fmla="*/ 78 h 780"/>
                    <a:gd name="T18" fmla="*/ 0 w 355"/>
                    <a:gd name="T19" fmla="*/ 338 h 780"/>
                    <a:gd name="T20" fmla="*/ 2 w 355"/>
                    <a:gd name="T21" fmla="*/ 354 h 780"/>
                    <a:gd name="T22" fmla="*/ 19 w 355"/>
                    <a:gd name="T23" fmla="*/ 371 h 780"/>
                    <a:gd name="T24" fmla="*/ 40 w 355"/>
                    <a:gd name="T25" fmla="*/ 371 h 780"/>
                    <a:gd name="T26" fmla="*/ 57 w 355"/>
                    <a:gd name="T27" fmla="*/ 354 h 780"/>
                    <a:gd name="T28" fmla="*/ 62 w 355"/>
                    <a:gd name="T29" fmla="*/ 338 h 780"/>
                    <a:gd name="T30" fmla="*/ 81 w 355"/>
                    <a:gd name="T31" fmla="*/ 107 h 780"/>
                    <a:gd name="T32" fmla="*/ 81 w 355"/>
                    <a:gd name="T33" fmla="*/ 744 h 780"/>
                    <a:gd name="T34" fmla="*/ 88 w 355"/>
                    <a:gd name="T35" fmla="*/ 761 h 780"/>
                    <a:gd name="T36" fmla="*/ 100 w 355"/>
                    <a:gd name="T37" fmla="*/ 773 h 780"/>
                    <a:gd name="T38" fmla="*/ 114 w 355"/>
                    <a:gd name="T39" fmla="*/ 778 h 780"/>
                    <a:gd name="T40" fmla="*/ 133 w 355"/>
                    <a:gd name="T41" fmla="*/ 778 h 780"/>
                    <a:gd name="T42" fmla="*/ 147 w 355"/>
                    <a:gd name="T43" fmla="*/ 773 h 780"/>
                    <a:gd name="T44" fmla="*/ 159 w 355"/>
                    <a:gd name="T45" fmla="*/ 761 h 780"/>
                    <a:gd name="T46" fmla="*/ 167 w 355"/>
                    <a:gd name="T47" fmla="*/ 744 h 780"/>
                    <a:gd name="T48" fmla="*/ 167 w 355"/>
                    <a:gd name="T49" fmla="*/ 371 h 780"/>
                    <a:gd name="T50" fmla="*/ 186 w 355"/>
                    <a:gd name="T51" fmla="*/ 735 h 780"/>
                    <a:gd name="T52" fmla="*/ 190 w 355"/>
                    <a:gd name="T53" fmla="*/ 751 h 780"/>
                    <a:gd name="T54" fmla="*/ 200 w 355"/>
                    <a:gd name="T55" fmla="*/ 766 h 780"/>
                    <a:gd name="T56" fmla="*/ 214 w 355"/>
                    <a:gd name="T57" fmla="*/ 775 h 780"/>
                    <a:gd name="T58" fmla="*/ 231 w 355"/>
                    <a:gd name="T59" fmla="*/ 780 h 780"/>
                    <a:gd name="T60" fmla="*/ 248 w 355"/>
                    <a:gd name="T61" fmla="*/ 775 h 780"/>
                    <a:gd name="T62" fmla="*/ 262 w 355"/>
                    <a:gd name="T63" fmla="*/ 766 h 780"/>
                    <a:gd name="T64" fmla="*/ 271 w 355"/>
                    <a:gd name="T65" fmla="*/ 751 h 780"/>
                    <a:gd name="T66" fmla="*/ 274 w 355"/>
                    <a:gd name="T67" fmla="*/ 735 h 780"/>
                    <a:gd name="T68" fmla="*/ 293 w 355"/>
                    <a:gd name="T69" fmla="*/ 107 h 780"/>
                    <a:gd name="T70" fmla="*/ 293 w 355"/>
                    <a:gd name="T71" fmla="*/ 347 h 780"/>
                    <a:gd name="T72" fmla="*/ 302 w 355"/>
                    <a:gd name="T73" fmla="*/ 364 h 780"/>
                    <a:gd name="T74" fmla="*/ 324 w 355"/>
                    <a:gd name="T75" fmla="*/ 373 h 780"/>
                    <a:gd name="T76" fmla="*/ 345 w 355"/>
                    <a:gd name="T77" fmla="*/ 364 h 780"/>
                    <a:gd name="T78" fmla="*/ 352 w 355"/>
                    <a:gd name="T79" fmla="*/ 347 h 780"/>
                    <a:gd name="T80" fmla="*/ 355 w 355"/>
                    <a:gd name="T81" fmla="*/ 102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55" h="780">
                      <a:moveTo>
                        <a:pt x="352" y="83"/>
                      </a:moveTo>
                      <a:lnTo>
                        <a:pt x="348" y="64"/>
                      </a:lnTo>
                      <a:lnTo>
                        <a:pt x="341" y="47"/>
                      </a:lnTo>
                      <a:lnTo>
                        <a:pt x="331" y="31"/>
                      </a:lnTo>
                      <a:lnTo>
                        <a:pt x="319" y="19"/>
                      </a:lnTo>
                      <a:lnTo>
                        <a:pt x="302" y="7"/>
                      </a:lnTo>
                      <a:lnTo>
                        <a:pt x="283" y="2"/>
                      </a:lnTo>
                      <a:lnTo>
                        <a:pt x="264" y="0"/>
                      </a:lnTo>
                      <a:lnTo>
                        <a:pt x="240" y="0"/>
                      </a:lnTo>
                      <a:lnTo>
                        <a:pt x="112" y="0"/>
                      </a:lnTo>
                      <a:lnTo>
                        <a:pt x="88" y="0"/>
                      </a:lnTo>
                      <a:lnTo>
                        <a:pt x="69" y="2"/>
                      </a:lnTo>
                      <a:lnTo>
                        <a:pt x="52" y="7"/>
                      </a:lnTo>
                      <a:lnTo>
                        <a:pt x="35" y="16"/>
                      </a:lnTo>
                      <a:lnTo>
                        <a:pt x="24" y="28"/>
                      </a:lnTo>
                      <a:lnTo>
                        <a:pt x="14" y="43"/>
                      </a:lnTo>
                      <a:lnTo>
                        <a:pt x="5" y="62"/>
                      </a:lnTo>
                      <a:lnTo>
                        <a:pt x="0" y="78"/>
                      </a:lnTo>
                      <a:lnTo>
                        <a:pt x="0" y="100"/>
                      </a:lnTo>
                      <a:lnTo>
                        <a:pt x="0" y="338"/>
                      </a:lnTo>
                      <a:lnTo>
                        <a:pt x="0" y="347"/>
                      </a:lnTo>
                      <a:lnTo>
                        <a:pt x="2" y="354"/>
                      </a:lnTo>
                      <a:lnTo>
                        <a:pt x="9" y="364"/>
                      </a:lnTo>
                      <a:lnTo>
                        <a:pt x="19" y="371"/>
                      </a:lnTo>
                      <a:lnTo>
                        <a:pt x="31" y="373"/>
                      </a:lnTo>
                      <a:lnTo>
                        <a:pt x="40" y="371"/>
                      </a:lnTo>
                      <a:lnTo>
                        <a:pt x="52" y="364"/>
                      </a:lnTo>
                      <a:lnTo>
                        <a:pt x="57" y="354"/>
                      </a:lnTo>
                      <a:lnTo>
                        <a:pt x="59" y="347"/>
                      </a:lnTo>
                      <a:lnTo>
                        <a:pt x="62" y="338"/>
                      </a:lnTo>
                      <a:lnTo>
                        <a:pt x="62" y="107"/>
                      </a:lnTo>
                      <a:lnTo>
                        <a:pt x="81" y="107"/>
                      </a:lnTo>
                      <a:lnTo>
                        <a:pt x="81" y="735"/>
                      </a:lnTo>
                      <a:lnTo>
                        <a:pt x="81" y="744"/>
                      </a:lnTo>
                      <a:lnTo>
                        <a:pt x="83" y="751"/>
                      </a:lnTo>
                      <a:lnTo>
                        <a:pt x="88" y="761"/>
                      </a:lnTo>
                      <a:lnTo>
                        <a:pt x="93" y="766"/>
                      </a:lnTo>
                      <a:lnTo>
                        <a:pt x="100" y="773"/>
                      </a:lnTo>
                      <a:lnTo>
                        <a:pt x="107" y="775"/>
                      </a:lnTo>
                      <a:lnTo>
                        <a:pt x="114" y="778"/>
                      </a:lnTo>
                      <a:lnTo>
                        <a:pt x="124" y="780"/>
                      </a:lnTo>
                      <a:lnTo>
                        <a:pt x="133" y="778"/>
                      </a:lnTo>
                      <a:lnTo>
                        <a:pt x="140" y="775"/>
                      </a:lnTo>
                      <a:lnTo>
                        <a:pt x="147" y="773"/>
                      </a:lnTo>
                      <a:lnTo>
                        <a:pt x="155" y="766"/>
                      </a:lnTo>
                      <a:lnTo>
                        <a:pt x="159" y="761"/>
                      </a:lnTo>
                      <a:lnTo>
                        <a:pt x="164" y="751"/>
                      </a:lnTo>
                      <a:lnTo>
                        <a:pt x="167" y="744"/>
                      </a:lnTo>
                      <a:lnTo>
                        <a:pt x="167" y="735"/>
                      </a:lnTo>
                      <a:lnTo>
                        <a:pt x="167" y="371"/>
                      </a:lnTo>
                      <a:lnTo>
                        <a:pt x="186" y="371"/>
                      </a:lnTo>
                      <a:lnTo>
                        <a:pt x="186" y="735"/>
                      </a:lnTo>
                      <a:lnTo>
                        <a:pt x="188" y="744"/>
                      </a:lnTo>
                      <a:lnTo>
                        <a:pt x="190" y="751"/>
                      </a:lnTo>
                      <a:lnTo>
                        <a:pt x="195" y="761"/>
                      </a:lnTo>
                      <a:lnTo>
                        <a:pt x="200" y="766"/>
                      </a:lnTo>
                      <a:lnTo>
                        <a:pt x="205" y="773"/>
                      </a:lnTo>
                      <a:lnTo>
                        <a:pt x="214" y="775"/>
                      </a:lnTo>
                      <a:lnTo>
                        <a:pt x="221" y="778"/>
                      </a:lnTo>
                      <a:lnTo>
                        <a:pt x="231" y="780"/>
                      </a:lnTo>
                      <a:lnTo>
                        <a:pt x="238" y="778"/>
                      </a:lnTo>
                      <a:lnTo>
                        <a:pt x="248" y="775"/>
                      </a:lnTo>
                      <a:lnTo>
                        <a:pt x="255" y="773"/>
                      </a:lnTo>
                      <a:lnTo>
                        <a:pt x="262" y="766"/>
                      </a:lnTo>
                      <a:lnTo>
                        <a:pt x="267" y="761"/>
                      </a:lnTo>
                      <a:lnTo>
                        <a:pt x="271" y="751"/>
                      </a:lnTo>
                      <a:lnTo>
                        <a:pt x="274" y="744"/>
                      </a:lnTo>
                      <a:lnTo>
                        <a:pt x="274" y="735"/>
                      </a:lnTo>
                      <a:lnTo>
                        <a:pt x="274" y="107"/>
                      </a:lnTo>
                      <a:lnTo>
                        <a:pt x="293" y="107"/>
                      </a:lnTo>
                      <a:lnTo>
                        <a:pt x="293" y="338"/>
                      </a:lnTo>
                      <a:lnTo>
                        <a:pt x="293" y="347"/>
                      </a:lnTo>
                      <a:lnTo>
                        <a:pt x="295" y="354"/>
                      </a:lnTo>
                      <a:lnTo>
                        <a:pt x="302" y="364"/>
                      </a:lnTo>
                      <a:lnTo>
                        <a:pt x="312" y="371"/>
                      </a:lnTo>
                      <a:lnTo>
                        <a:pt x="324" y="373"/>
                      </a:lnTo>
                      <a:lnTo>
                        <a:pt x="336" y="371"/>
                      </a:lnTo>
                      <a:lnTo>
                        <a:pt x="345" y="364"/>
                      </a:lnTo>
                      <a:lnTo>
                        <a:pt x="352" y="354"/>
                      </a:lnTo>
                      <a:lnTo>
                        <a:pt x="352" y="347"/>
                      </a:lnTo>
                      <a:lnTo>
                        <a:pt x="355" y="338"/>
                      </a:lnTo>
                      <a:lnTo>
                        <a:pt x="355" y="102"/>
                      </a:lnTo>
                      <a:lnTo>
                        <a:pt x="352" y="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xmlns="" id="{F11DAF2E-8B92-4DA7-8BD9-AFB9787BC368}"/>
                  </a:ext>
                </a:extLst>
              </p:cNvPr>
              <p:cNvGrpSpPr/>
              <p:nvPr/>
            </p:nvGrpSpPr>
            <p:grpSpPr>
              <a:xfrm>
                <a:off x="773995" y="5007953"/>
                <a:ext cx="248166" cy="389881"/>
                <a:chOff x="773995" y="5007953"/>
                <a:chExt cx="248166" cy="389881"/>
              </a:xfrm>
              <a:grpFill/>
            </p:grpSpPr>
            <p:sp>
              <p:nvSpPr>
                <p:cNvPr id="94" name="Freeform 71">
                  <a:extLst>
                    <a:ext uri="{FF2B5EF4-FFF2-40B4-BE49-F238E27FC236}">
                      <a16:creationId xmlns:a16="http://schemas.microsoft.com/office/drawing/2014/main" xmlns="" id="{B139A817-8F8C-4871-9421-AE947C850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302" y="5372014"/>
                  <a:ext cx="72381" cy="25820"/>
                </a:xfrm>
                <a:custGeom>
                  <a:avLst/>
                  <a:gdLst>
                    <a:gd name="T0" fmla="*/ 4 w 56"/>
                    <a:gd name="T1" fmla="*/ 6 h 20"/>
                    <a:gd name="T2" fmla="*/ 4 w 56"/>
                    <a:gd name="T3" fmla="*/ 6 h 20"/>
                    <a:gd name="T4" fmla="*/ 8 w 56"/>
                    <a:gd name="T5" fmla="*/ 10 h 20"/>
                    <a:gd name="T6" fmla="*/ 14 w 56"/>
                    <a:gd name="T7" fmla="*/ 16 h 20"/>
                    <a:gd name="T8" fmla="*/ 20 w 56"/>
                    <a:gd name="T9" fmla="*/ 18 h 20"/>
                    <a:gd name="T10" fmla="*/ 28 w 56"/>
                    <a:gd name="T11" fmla="*/ 20 h 20"/>
                    <a:gd name="T12" fmla="*/ 28 w 56"/>
                    <a:gd name="T13" fmla="*/ 20 h 20"/>
                    <a:gd name="T14" fmla="*/ 28 w 56"/>
                    <a:gd name="T15" fmla="*/ 20 h 20"/>
                    <a:gd name="T16" fmla="*/ 36 w 56"/>
                    <a:gd name="T17" fmla="*/ 18 h 20"/>
                    <a:gd name="T18" fmla="*/ 44 w 56"/>
                    <a:gd name="T19" fmla="*/ 16 h 20"/>
                    <a:gd name="T20" fmla="*/ 50 w 56"/>
                    <a:gd name="T21" fmla="*/ 10 h 20"/>
                    <a:gd name="T22" fmla="*/ 54 w 56"/>
                    <a:gd name="T23" fmla="*/ 6 h 20"/>
                    <a:gd name="T24" fmla="*/ 56 w 56"/>
                    <a:gd name="T25" fmla="*/ 0 h 20"/>
                    <a:gd name="T26" fmla="*/ 0 w 56"/>
                    <a:gd name="T27" fmla="*/ 0 h 20"/>
                    <a:gd name="T28" fmla="*/ 4 w 56"/>
                    <a:gd name="T2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6" h="20">
                      <a:moveTo>
                        <a:pt x="4" y="6"/>
                      </a:moveTo>
                      <a:lnTo>
                        <a:pt x="4" y="6"/>
                      </a:lnTo>
                      <a:lnTo>
                        <a:pt x="8" y="10"/>
                      </a:lnTo>
                      <a:lnTo>
                        <a:pt x="14" y="16"/>
                      </a:lnTo>
                      <a:lnTo>
                        <a:pt x="20" y="18"/>
                      </a:lnTo>
                      <a:lnTo>
                        <a:pt x="28" y="20"/>
                      </a:lnTo>
                      <a:lnTo>
                        <a:pt x="28" y="20"/>
                      </a:lnTo>
                      <a:lnTo>
                        <a:pt x="28" y="20"/>
                      </a:lnTo>
                      <a:lnTo>
                        <a:pt x="36" y="18"/>
                      </a:lnTo>
                      <a:lnTo>
                        <a:pt x="44" y="16"/>
                      </a:lnTo>
                      <a:lnTo>
                        <a:pt x="50" y="10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0" y="0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5" name="Freeform 72">
                  <a:extLst>
                    <a:ext uri="{FF2B5EF4-FFF2-40B4-BE49-F238E27FC236}">
                      <a16:creationId xmlns:a16="http://schemas.microsoft.com/office/drawing/2014/main" xmlns="" id="{4EDCCF98-6412-4C88-B012-DBD836F139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791" y="5328121"/>
                  <a:ext cx="105987" cy="28402"/>
                </a:xfrm>
                <a:custGeom>
                  <a:avLst/>
                  <a:gdLst>
                    <a:gd name="T0" fmla="*/ 70 w 82"/>
                    <a:gd name="T1" fmla="*/ 0 h 22"/>
                    <a:gd name="T2" fmla="*/ 10 w 82"/>
                    <a:gd name="T3" fmla="*/ 0 h 22"/>
                    <a:gd name="T4" fmla="*/ 10 w 82"/>
                    <a:gd name="T5" fmla="*/ 0 h 22"/>
                    <a:gd name="T6" fmla="*/ 6 w 82"/>
                    <a:gd name="T7" fmla="*/ 2 h 22"/>
                    <a:gd name="T8" fmla="*/ 2 w 82"/>
                    <a:gd name="T9" fmla="*/ 4 h 22"/>
                    <a:gd name="T10" fmla="*/ 2 w 82"/>
                    <a:gd name="T11" fmla="*/ 4 h 22"/>
                    <a:gd name="T12" fmla="*/ 0 w 82"/>
                    <a:gd name="T13" fmla="*/ 6 h 22"/>
                    <a:gd name="T14" fmla="*/ 0 w 82"/>
                    <a:gd name="T15" fmla="*/ 10 h 22"/>
                    <a:gd name="T16" fmla="*/ 0 w 82"/>
                    <a:gd name="T17" fmla="*/ 10 h 22"/>
                    <a:gd name="T18" fmla="*/ 0 w 82"/>
                    <a:gd name="T19" fmla="*/ 16 h 22"/>
                    <a:gd name="T20" fmla="*/ 2 w 82"/>
                    <a:gd name="T21" fmla="*/ 18 h 22"/>
                    <a:gd name="T22" fmla="*/ 2 w 82"/>
                    <a:gd name="T23" fmla="*/ 18 h 22"/>
                    <a:gd name="T24" fmla="*/ 6 w 82"/>
                    <a:gd name="T25" fmla="*/ 20 h 22"/>
                    <a:gd name="T26" fmla="*/ 10 w 82"/>
                    <a:gd name="T27" fmla="*/ 22 h 22"/>
                    <a:gd name="T28" fmla="*/ 70 w 82"/>
                    <a:gd name="T29" fmla="*/ 22 h 22"/>
                    <a:gd name="T30" fmla="*/ 70 w 82"/>
                    <a:gd name="T31" fmla="*/ 22 h 22"/>
                    <a:gd name="T32" fmla="*/ 76 w 82"/>
                    <a:gd name="T33" fmla="*/ 20 h 22"/>
                    <a:gd name="T34" fmla="*/ 78 w 82"/>
                    <a:gd name="T35" fmla="*/ 18 h 22"/>
                    <a:gd name="T36" fmla="*/ 80 w 82"/>
                    <a:gd name="T37" fmla="*/ 16 h 22"/>
                    <a:gd name="T38" fmla="*/ 82 w 82"/>
                    <a:gd name="T39" fmla="*/ 10 h 22"/>
                    <a:gd name="T40" fmla="*/ 82 w 82"/>
                    <a:gd name="T41" fmla="*/ 10 h 22"/>
                    <a:gd name="T42" fmla="*/ 80 w 82"/>
                    <a:gd name="T43" fmla="*/ 6 h 22"/>
                    <a:gd name="T44" fmla="*/ 78 w 82"/>
                    <a:gd name="T45" fmla="*/ 4 h 22"/>
                    <a:gd name="T46" fmla="*/ 76 w 82"/>
                    <a:gd name="T47" fmla="*/ 0 h 22"/>
                    <a:gd name="T48" fmla="*/ 70 w 82"/>
                    <a:gd name="T49" fmla="*/ 0 h 22"/>
                    <a:gd name="T50" fmla="*/ 70 w 82"/>
                    <a:gd name="T5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2" h="22">
                      <a:moveTo>
                        <a:pt x="70" y="0"/>
                      </a:move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0"/>
                      </a:lnTo>
                      <a:lnTo>
                        <a:pt x="10" y="22"/>
                      </a:lnTo>
                      <a:lnTo>
                        <a:pt x="70" y="22"/>
                      </a:lnTo>
                      <a:lnTo>
                        <a:pt x="70" y="22"/>
                      </a:lnTo>
                      <a:lnTo>
                        <a:pt x="76" y="20"/>
                      </a:lnTo>
                      <a:lnTo>
                        <a:pt x="78" y="18"/>
                      </a:lnTo>
                      <a:lnTo>
                        <a:pt x="80" y="16"/>
                      </a:lnTo>
                      <a:lnTo>
                        <a:pt x="82" y="10"/>
                      </a:lnTo>
                      <a:lnTo>
                        <a:pt x="82" y="10"/>
                      </a:lnTo>
                      <a:lnTo>
                        <a:pt x="80" y="6"/>
                      </a:lnTo>
                      <a:lnTo>
                        <a:pt x="78" y="4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6" name="Freeform 73">
                  <a:extLst>
                    <a:ext uri="{FF2B5EF4-FFF2-40B4-BE49-F238E27FC236}">
                      <a16:creationId xmlns:a16="http://schemas.microsoft.com/office/drawing/2014/main" xmlns="" id="{DB53CB46-CB57-4CF9-B14B-2F139A8BB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451" y="5286809"/>
                  <a:ext cx="126668" cy="28402"/>
                </a:xfrm>
                <a:custGeom>
                  <a:avLst/>
                  <a:gdLst>
                    <a:gd name="T0" fmla="*/ 88 w 98"/>
                    <a:gd name="T1" fmla="*/ 0 h 22"/>
                    <a:gd name="T2" fmla="*/ 10 w 98"/>
                    <a:gd name="T3" fmla="*/ 0 h 22"/>
                    <a:gd name="T4" fmla="*/ 10 w 98"/>
                    <a:gd name="T5" fmla="*/ 0 h 22"/>
                    <a:gd name="T6" fmla="*/ 6 w 98"/>
                    <a:gd name="T7" fmla="*/ 2 h 22"/>
                    <a:gd name="T8" fmla="*/ 2 w 98"/>
                    <a:gd name="T9" fmla="*/ 4 h 22"/>
                    <a:gd name="T10" fmla="*/ 0 w 98"/>
                    <a:gd name="T11" fmla="*/ 6 h 22"/>
                    <a:gd name="T12" fmla="*/ 0 w 98"/>
                    <a:gd name="T13" fmla="*/ 12 h 22"/>
                    <a:gd name="T14" fmla="*/ 0 w 98"/>
                    <a:gd name="T15" fmla="*/ 12 h 22"/>
                    <a:gd name="T16" fmla="*/ 0 w 98"/>
                    <a:gd name="T17" fmla="*/ 16 h 22"/>
                    <a:gd name="T18" fmla="*/ 2 w 98"/>
                    <a:gd name="T19" fmla="*/ 20 h 22"/>
                    <a:gd name="T20" fmla="*/ 6 w 98"/>
                    <a:gd name="T21" fmla="*/ 22 h 22"/>
                    <a:gd name="T22" fmla="*/ 10 w 98"/>
                    <a:gd name="T23" fmla="*/ 22 h 22"/>
                    <a:gd name="T24" fmla="*/ 88 w 98"/>
                    <a:gd name="T25" fmla="*/ 22 h 22"/>
                    <a:gd name="T26" fmla="*/ 88 w 98"/>
                    <a:gd name="T27" fmla="*/ 22 h 22"/>
                    <a:gd name="T28" fmla="*/ 92 w 98"/>
                    <a:gd name="T29" fmla="*/ 22 h 22"/>
                    <a:gd name="T30" fmla="*/ 94 w 98"/>
                    <a:gd name="T31" fmla="*/ 20 h 22"/>
                    <a:gd name="T32" fmla="*/ 96 w 98"/>
                    <a:gd name="T33" fmla="*/ 16 h 22"/>
                    <a:gd name="T34" fmla="*/ 98 w 98"/>
                    <a:gd name="T35" fmla="*/ 12 h 22"/>
                    <a:gd name="T36" fmla="*/ 98 w 98"/>
                    <a:gd name="T37" fmla="*/ 12 h 22"/>
                    <a:gd name="T38" fmla="*/ 96 w 98"/>
                    <a:gd name="T39" fmla="*/ 8 h 22"/>
                    <a:gd name="T40" fmla="*/ 94 w 98"/>
                    <a:gd name="T41" fmla="*/ 4 h 22"/>
                    <a:gd name="T42" fmla="*/ 94 w 98"/>
                    <a:gd name="T43" fmla="*/ 4 h 22"/>
                    <a:gd name="T44" fmla="*/ 92 w 98"/>
                    <a:gd name="T45" fmla="*/ 2 h 22"/>
                    <a:gd name="T46" fmla="*/ 88 w 98"/>
                    <a:gd name="T47" fmla="*/ 0 h 22"/>
                    <a:gd name="T48" fmla="*/ 88 w 98"/>
                    <a:gd name="T4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8" h="22">
                      <a:moveTo>
                        <a:pt x="88" y="0"/>
                      </a:move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6" y="22"/>
                      </a:lnTo>
                      <a:lnTo>
                        <a:pt x="10" y="22"/>
                      </a:lnTo>
                      <a:lnTo>
                        <a:pt x="88" y="22"/>
                      </a:lnTo>
                      <a:lnTo>
                        <a:pt x="88" y="22"/>
                      </a:lnTo>
                      <a:lnTo>
                        <a:pt x="92" y="22"/>
                      </a:lnTo>
                      <a:lnTo>
                        <a:pt x="94" y="20"/>
                      </a:lnTo>
                      <a:lnTo>
                        <a:pt x="96" y="16"/>
                      </a:lnTo>
                      <a:lnTo>
                        <a:pt x="98" y="12"/>
                      </a:lnTo>
                      <a:lnTo>
                        <a:pt x="98" y="12"/>
                      </a:lnTo>
                      <a:lnTo>
                        <a:pt x="96" y="8"/>
                      </a:lnTo>
                      <a:lnTo>
                        <a:pt x="94" y="4"/>
                      </a:lnTo>
                      <a:lnTo>
                        <a:pt x="94" y="4"/>
                      </a:lnTo>
                      <a:lnTo>
                        <a:pt x="92" y="2"/>
                      </a:lnTo>
                      <a:lnTo>
                        <a:pt x="88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97" name="Freeform 74">
                  <a:extLst>
                    <a:ext uri="{FF2B5EF4-FFF2-40B4-BE49-F238E27FC236}">
                      <a16:creationId xmlns:a16="http://schemas.microsoft.com/office/drawing/2014/main" xmlns="" id="{6FFC9D16-ADC9-49E2-8954-2E682353CD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995" y="5007953"/>
                  <a:ext cx="248166" cy="273691"/>
                </a:xfrm>
                <a:custGeom>
                  <a:avLst/>
                  <a:gdLst>
                    <a:gd name="T0" fmla="*/ 164 w 192"/>
                    <a:gd name="T1" fmla="*/ 28 h 212"/>
                    <a:gd name="T2" fmla="*/ 134 w 192"/>
                    <a:gd name="T3" fmla="*/ 6 h 212"/>
                    <a:gd name="T4" fmla="*/ 96 w 192"/>
                    <a:gd name="T5" fmla="*/ 0 h 212"/>
                    <a:gd name="T6" fmla="*/ 76 w 192"/>
                    <a:gd name="T7" fmla="*/ 2 h 212"/>
                    <a:gd name="T8" fmla="*/ 42 w 192"/>
                    <a:gd name="T9" fmla="*/ 16 h 212"/>
                    <a:gd name="T10" fmla="*/ 16 w 192"/>
                    <a:gd name="T11" fmla="*/ 42 h 212"/>
                    <a:gd name="T12" fmla="*/ 2 w 192"/>
                    <a:gd name="T13" fmla="*/ 76 h 212"/>
                    <a:gd name="T14" fmla="*/ 0 w 192"/>
                    <a:gd name="T15" fmla="*/ 96 h 212"/>
                    <a:gd name="T16" fmla="*/ 8 w 192"/>
                    <a:gd name="T17" fmla="*/ 134 h 212"/>
                    <a:gd name="T18" fmla="*/ 30 w 192"/>
                    <a:gd name="T19" fmla="*/ 164 h 212"/>
                    <a:gd name="T20" fmla="*/ 32 w 192"/>
                    <a:gd name="T21" fmla="*/ 170 h 212"/>
                    <a:gd name="T22" fmla="*/ 36 w 192"/>
                    <a:gd name="T23" fmla="*/ 186 h 212"/>
                    <a:gd name="T24" fmla="*/ 38 w 192"/>
                    <a:gd name="T25" fmla="*/ 200 h 212"/>
                    <a:gd name="T26" fmla="*/ 42 w 192"/>
                    <a:gd name="T27" fmla="*/ 210 h 212"/>
                    <a:gd name="T28" fmla="*/ 52 w 192"/>
                    <a:gd name="T29" fmla="*/ 212 h 212"/>
                    <a:gd name="T30" fmla="*/ 52 w 192"/>
                    <a:gd name="T31" fmla="*/ 212 h 212"/>
                    <a:gd name="T32" fmla="*/ 56 w 192"/>
                    <a:gd name="T33" fmla="*/ 212 h 212"/>
                    <a:gd name="T34" fmla="*/ 60 w 192"/>
                    <a:gd name="T35" fmla="*/ 208 h 212"/>
                    <a:gd name="T36" fmla="*/ 64 w 192"/>
                    <a:gd name="T37" fmla="*/ 200 h 212"/>
                    <a:gd name="T38" fmla="*/ 62 w 192"/>
                    <a:gd name="T39" fmla="*/ 182 h 212"/>
                    <a:gd name="T40" fmla="*/ 54 w 192"/>
                    <a:gd name="T41" fmla="*/ 156 h 212"/>
                    <a:gd name="T42" fmla="*/ 48 w 192"/>
                    <a:gd name="T43" fmla="*/ 148 h 212"/>
                    <a:gd name="T44" fmla="*/ 32 w 192"/>
                    <a:gd name="T45" fmla="*/ 124 h 212"/>
                    <a:gd name="T46" fmla="*/ 26 w 192"/>
                    <a:gd name="T47" fmla="*/ 96 h 212"/>
                    <a:gd name="T48" fmla="*/ 26 w 192"/>
                    <a:gd name="T49" fmla="*/ 82 h 212"/>
                    <a:gd name="T50" fmla="*/ 38 w 192"/>
                    <a:gd name="T51" fmla="*/ 56 h 212"/>
                    <a:gd name="T52" fmla="*/ 56 w 192"/>
                    <a:gd name="T53" fmla="*/ 36 h 212"/>
                    <a:gd name="T54" fmla="*/ 82 w 192"/>
                    <a:gd name="T55" fmla="*/ 26 h 212"/>
                    <a:gd name="T56" fmla="*/ 96 w 192"/>
                    <a:gd name="T57" fmla="*/ 24 h 212"/>
                    <a:gd name="T58" fmla="*/ 124 w 192"/>
                    <a:gd name="T59" fmla="*/ 30 h 212"/>
                    <a:gd name="T60" fmla="*/ 146 w 192"/>
                    <a:gd name="T61" fmla="*/ 46 h 212"/>
                    <a:gd name="T62" fmla="*/ 162 w 192"/>
                    <a:gd name="T63" fmla="*/ 68 h 212"/>
                    <a:gd name="T64" fmla="*/ 168 w 192"/>
                    <a:gd name="T65" fmla="*/ 96 h 212"/>
                    <a:gd name="T66" fmla="*/ 166 w 192"/>
                    <a:gd name="T67" fmla="*/ 110 h 212"/>
                    <a:gd name="T68" fmla="*/ 154 w 192"/>
                    <a:gd name="T69" fmla="*/ 136 h 212"/>
                    <a:gd name="T70" fmla="*/ 144 w 192"/>
                    <a:gd name="T71" fmla="*/ 148 h 212"/>
                    <a:gd name="T72" fmla="*/ 134 w 192"/>
                    <a:gd name="T73" fmla="*/ 168 h 212"/>
                    <a:gd name="T74" fmla="*/ 130 w 192"/>
                    <a:gd name="T75" fmla="*/ 200 h 212"/>
                    <a:gd name="T76" fmla="*/ 130 w 192"/>
                    <a:gd name="T77" fmla="*/ 204 h 212"/>
                    <a:gd name="T78" fmla="*/ 136 w 192"/>
                    <a:gd name="T79" fmla="*/ 212 h 212"/>
                    <a:gd name="T80" fmla="*/ 142 w 192"/>
                    <a:gd name="T81" fmla="*/ 212 h 212"/>
                    <a:gd name="T82" fmla="*/ 146 w 192"/>
                    <a:gd name="T83" fmla="*/ 212 h 212"/>
                    <a:gd name="T84" fmla="*/ 154 w 192"/>
                    <a:gd name="T85" fmla="*/ 206 h 212"/>
                    <a:gd name="T86" fmla="*/ 154 w 192"/>
                    <a:gd name="T87" fmla="*/ 200 h 212"/>
                    <a:gd name="T88" fmla="*/ 158 w 192"/>
                    <a:gd name="T89" fmla="*/ 176 h 212"/>
                    <a:gd name="T90" fmla="*/ 164 w 192"/>
                    <a:gd name="T91" fmla="*/ 164 h 212"/>
                    <a:gd name="T92" fmla="*/ 176 w 192"/>
                    <a:gd name="T93" fmla="*/ 150 h 212"/>
                    <a:gd name="T94" fmla="*/ 190 w 192"/>
                    <a:gd name="T95" fmla="*/ 114 h 212"/>
                    <a:gd name="T96" fmla="*/ 192 w 192"/>
                    <a:gd name="T97" fmla="*/ 96 h 212"/>
                    <a:gd name="T98" fmla="*/ 186 w 192"/>
                    <a:gd name="T99" fmla="*/ 58 h 212"/>
                    <a:gd name="T100" fmla="*/ 164 w 192"/>
                    <a:gd name="T101" fmla="*/ 28 h 212"/>
                    <a:gd name="T102" fmla="*/ 142 w 192"/>
                    <a:gd name="T103" fmla="*/ 208 h 212"/>
                    <a:gd name="T104" fmla="*/ 142 w 192"/>
                    <a:gd name="T105" fmla="*/ 20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92" h="212">
                      <a:moveTo>
                        <a:pt x="164" y="28"/>
                      </a:moveTo>
                      <a:lnTo>
                        <a:pt x="164" y="28"/>
                      </a:lnTo>
                      <a:lnTo>
                        <a:pt x="150" y="16"/>
                      </a:lnTo>
                      <a:lnTo>
                        <a:pt x="134" y="6"/>
                      </a:lnTo>
                      <a:lnTo>
                        <a:pt x="116" y="2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76" y="2"/>
                      </a:lnTo>
                      <a:lnTo>
                        <a:pt x="58" y="6"/>
                      </a:lnTo>
                      <a:lnTo>
                        <a:pt x="42" y="16"/>
                      </a:lnTo>
                      <a:lnTo>
                        <a:pt x="28" y="28"/>
                      </a:lnTo>
                      <a:lnTo>
                        <a:pt x="16" y="42"/>
                      </a:lnTo>
                      <a:lnTo>
                        <a:pt x="8" y="58"/>
                      </a:lnTo>
                      <a:lnTo>
                        <a:pt x="2" y="76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14"/>
                      </a:lnTo>
                      <a:lnTo>
                        <a:pt x="8" y="134"/>
                      </a:lnTo>
                      <a:lnTo>
                        <a:pt x="16" y="150"/>
                      </a:lnTo>
                      <a:lnTo>
                        <a:pt x="30" y="164"/>
                      </a:lnTo>
                      <a:lnTo>
                        <a:pt x="30" y="164"/>
                      </a:lnTo>
                      <a:lnTo>
                        <a:pt x="32" y="170"/>
                      </a:lnTo>
                      <a:lnTo>
                        <a:pt x="34" y="176"/>
                      </a:lnTo>
                      <a:lnTo>
                        <a:pt x="36" y="186"/>
                      </a:lnTo>
                      <a:lnTo>
                        <a:pt x="38" y="200"/>
                      </a:lnTo>
                      <a:lnTo>
                        <a:pt x="38" y="200"/>
                      </a:lnTo>
                      <a:lnTo>
                        <a:pt x="38" y="206"/>
                      </a:lnTo>
                      <a:lnTo>
                        <a:pt x="42" y="210"/>
                      </a:lnTo>
                      <a:lnTo>
                        <a:pt x="46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6" y="212"/>
                      </a:lnTo>
                      <a:lnTo>
                        <a:pt x="60" y="208"/>
                      </a:lnTo>
                      <a:lnTo>
                        <a:pt x="60" y="208"/>
                      </a:lnTo>
                      <a:lnTo>
                        <a:pt x="62" y="204"/>
                      </a:lnTo>
                      <a:lnTo>
                        <a:pt x="64" y="200"/>
                      </a:lnTo>
                      <a:lnTo>
                        <a:pt x="64" y="200"/>
                      </a:lnTo>
                      <a:lnTo>
                        <a:pt x="62" y="182"/>
                      </a:lnTo>
                      <a:lnTo>
                        <a:pt x="58" y="168"/>
                      </a:lnTo>
                      <a:lnTo>
                        <a:pt x="54" y="156"/>
                      </a:lnTo>
                      <a:lnTo>
                        <a:pt x="48" y="148"/>
                      </a:lnTo>
                      <a:lnTo>
                        <a:pt x="48" y="148"/>
                      </a:lnTo>
                      <a:lnTo>
                        <a:pt x="38" y="136"/>
                      </a:lnTo>
                      <a:lnTo>
                        <a:pt x="32" y="124"/>
                      </a:lnTo>
                      <a:lnTo>
                        <a:pt x="26" y="110"/>
                      </a:lnTo>
                      <a:lnTo>
                        <a:pt x="26" y="96"/>
                      </a:lnTo>
                      <a:lnTo>
                        <a:pt x="26" y="96"/>
                      </a:lnTo>
                      <a:lnTo>
                        <a:pt x="26" y="82"/>
                      </a:lnTo>
                      <a:lnTo>
                        <a:pt x="30" y="68"/>
                      </a:lnTo>
                      <a:lnTo>
                        <a:pt x="38" y="56"/>
                      </a:lnTo>
                      <a:lnTo>
                        <a:pt x="46" y="46"/>
                      </a:lnTo>
                      <a:lnTo>
                        <a:pt x="56" y="36"/>
                      </a:lnTo>
                      <a:lnTo>
                        <a:pt x="68" y="30"/>
                      </a:lnTo>
                      <a:lnTo>
                        <a:pt x="82" y="26"/>
                      </a:lnTo>
                      <a:lnTo>
                        <a:pt x="96" y="24"/>
                      </a:lnTo>
                      <a:lnTo>
                        <a:pt x="96" y="24"/>
                      </a:lnTo>
                      <a:lnTo>
                        <a:pt x="110" y="26"/>
                      </a:lnTo>
                      <a:lnTo>
                        <a:pt x="124" y="30"/>
                      </a:lnTo>
                      <a:lnTo>
                        <a:pt x="136" y="36"/>
                      </a:lnTo>
                      <a:lnTo>
                        <a:pt x="146" y="46"/>
                      </a:lnTo>
                      <a:lnTo>
                        <a:pt x="154" y="56"/>
                      </a:lnTo>
                      <a:lnTo>
                        <a:pt x="162" y="68"/>
                      </a:lnTo>
                      <a:lnTo>
                        <a:pt x="166" y="82"/>
                      </a:lnTo>
                      <a:lnTo>
                        <a:pt x="168" y="96"/>
                      </a:lnTo>
                      <a:lnTo>
                        <a:pt x="168" y="96"/>
                      </a:lnTo>
                      <a:lnTo>
                        <a:pt x="166" y="110"/>
                      </a:lnTo>
                      <a:lnTo>
                        <a:pt x="162" y="124"/>
                      </a:lnTo>
                      <a:lnTo>
                        <a:pt x="154" y="136"/>
                      </a:lnTo>
                      <a:lnTo>
                        <a:pt x="144" y="148"/>
                      </a:lnTo>
                      <a:lnTo>
                        <a:pt x="144" y="148"/>
                      </a:lnTo>
                      <a:lnTo>
                        <a:pt x="138" y="156"/>
                      </a:lnTo>
                      <a:lnTo>
                        <a:pt x="134" y="168"/>
                      </a:lnTo>
                      <a:lnTo>
                        <a:pt x="130" y="182"/>
                      </a:lnTo>
                      <a:lnTo>
                        <a:pt x="130" y="200"/>
                      </a:lnTo>
                      <a:lnTo>
                        <a:pt x="130" y="200"/>
                      </a:lnTo>
                      <a:lnTo>
                        <a:pt x="130" y="204"/>
                      </a:lnTo>
                      <a:lnTo>
                        <a:pt x="132" y="208"/>
                      </a:lnTo>
                      <a:lnTo>
                        <a:pt x="136" y="212"/>
                      </a:lnTo>
                      <a:lnTo>
                        <a:pt x="142" y="212"/>
                      </a:lnTo>
                      <a:lnTo>
                        <a:pt x="142" y="212"/>
                      </a:lnTo>
                      <a:lnTo>
                        <a:pt x="142" y="212"/>
                      </a:lnTo>
                      <a:lnTo>
                        <a:pt x="146" y="212"/>
                      </a:lnTo>
                      <a:lnTo>
                        <a:pt x="150" y="210"/>
                      </a:lnTo>
                      <a:lnTo>
                        <a:pt x="154" y="206"/>
                      </a:lnTo>
                      <a:lnTo>
                        <a:pt x="154" y="200"/>
                      </a:lnTo>
                      <a:lnTo>
                        <a:pt x="154" y="200"/>
                      </a:lnTo>
                      <a:lnTo>
                        <a:pt x="156" y="186"/>
                      </a:lnTo>
                      <a:lnTo>
                        <a:pt x="158" y="176"/>
                      </a:lnTo>
                      <a:lnTo>
                        <a:pt x="160" y="170"/>
                      </a:lnTo>
                      <a:lnTo>
                        <a:pt x="164" y="164"/>
                      </a:lnTo>
                      <a:lnTo>
                        <a:pt x="164" y="164"/>
                      </a:lnTo>
                      <a:lnTo>
                        <a:pt x="176" y="150"/>
                      </a:lnTo>
                      <a:lnTo>
                        <a:pt x="184" y="134"/>
                      </a:lnTo>
                      <a:lnTo>
                        <a:pt x="190" y="114"/>
                      </a:lnTo>
                      <a:lnTo>
                        <a:pt x="192" y="96"/>
                      </a:lnTo>
                      <a:lnTo>
                        <a:pt x="192" y="96"/>
                      </a:lnTo>
                      <a:lnTo>
                        <a:pt x="190" y="76"/>
                      </a:lnTo>
                      <a:lnTo>
                        <a:pt x="186" y="58"/>
                      </a:lnTo>
                      <a:lnTo>
                        <a:pt x="176" y="42"/>
                      </a:lnTo>
                      <a:lnTo>
                        <a:pt x="164" y="28"/>
                      </a:lnTo>
                      <a:lnTo>
                        <a:pt x="164" y="28"/>
                      </a:lnTo>
                      <a:close/>
                      <a:moveTo>
                        <a:pt x="142" y="208"/>
                      </a:moveTo>
                      <a:lnTo>
                        <a:pt x="142" y="208"/>
                      </a:lnTo>
                      <a:lnTo>
                        <a:pt x="142" y="208"/>
                      </a:lnTo>
                      <a:lnTo>
                        <a:pt x="142" y="2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xmlns="" id="{3A133316-02AF-4A8C-B8ED-8FE5268B8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044" y="2247927"/>
              <a:ext cx="4407761" cy="415693"/>
            </a:xfrm>
            <a:custGeom>
              <a:avLst/>
              <a:gdLst>
                <a:gd name="T0" fmla="*/ 0 w 932"/>
                <a:gd name="T1" fmla="*/ 124 h 124"/>
                <a:gd name="T2" fmla="*/ 295 w 932"/>
                <a:gd name="T3" fmla="*/ 124 h 124"/>
                <a:gd name="T4" fmla="*/ 602 w 932"/>
                <a:gd name="T5" fmla="*/ 0 h 124"/>
                <a:gd name="T6" fmla="*/ 932 w 932"/>
                <a:gd name="T7" fmla="*/ 0 h 124"/>
                <a:gd name="connsiteX0" fmla="*/ 0 w 15830"/>
                <a:gd name="connsiteY0" fmla="*/ 10000 h 10000"/>
                <a:gd name="connsiteX1" fmla="*/ 3165 w 15830"/>
                <a:gd name="connsiteY1" fmla="*/ 10000 h 10000"/>
                <a:gd name="connsiteX2" fmla="*/ 6459 w 15830"/>
                <a:gd name="connsiteY2" fmla="*/ 0 h 10000"/>
                <a:gd name="connsiteX3" fmla="*/ 15830 w 15830"/>
                <a:gd name="connsiteY3" fmla="*/ 0 h 10000"/>
                <a:gd name="connsiteX0" fmla="*/ 0 w 14484"/>
                <a:gd name="connsiteY0" fmla="*/ 10000 h 10000"/>
                <a:gd name="connsiteX1" fmla="*/ 3165 w 14484"/>
                <a:gd name="connsiteY1" fmla="*/ 10000 h 10000"/>
                <a:gd name="connsiteX2" fmla="*/ 6459 w 14484"/>
                <a:gd name="connsiteY2" fmla="*/ 0 h 10000"/>
                <a:gd name="connsiteX3" fmla="*/ 14484 w 1448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84" h="10000">
                  <a:moveTo>
                    <a:pt x="0" y="10000"/>
                  </a:moveTo>
                  <a:lnTo>
                    <a:pt x="3165" y="10000"/>
                  </a:lnTo>
                  <a:cubicBezTo>
                    <a:pt x="4592" y="10000"/>
                    <a:pt x="5032" y="0"/>
                    <a:pt x="6459" y="0"/>
                  </a:cubicBezTo>
                  <a:lnTo>
                    <a:pt x="14484" y="0"/>
                  </a:lnTo>
                </a:path>
              </a:pathLst>
            </a:custGeom>
            <a:solidFill>
              <a:srgbClr val="FFFFFF"/>
            </a:solidFill>
            <a:ln w="36195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xmlns="" id="{F19CF88B-1FD0-4C71-B0AF-03B0F84AA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673" y="2663620"/>
              <a:ext cx="3607289" cy="422011"/>
            </a:xfrm>
            <a:custGeom>
              <a:avLst/>
              <a:gdLst>
                <a:gd name="T0" fmla="*/ 0 w 932"/>
                <a:gd name="T1" fmla="*/ 124 h 124"/>
                <a:gd name="T2" fmla="*/ 295 w 932"/>
                <a:gd name="T3" fmla="*/ 124 h 124"/>
                <a:gd name="T4" fmla="*/ 602 w 932"/>
                <a:gd name="T5" fmla="*/ 0 h 124"/>
                <a:gd name="T6" fmla="*/ 932 w 932"/>
                <a:gd name="T7" fmla="*/ 0 h 124"/>
                <a:gd name="connsiteX0" fmla="*/ 0 w 13150"/>
                <a:gd name="connsiteY0" fmla="*/ 9338 h 10553"/>
                <a:gd name="connsiteX1" fmla="*/ 6315 w 13150"/>
                <a:gd name="connsiteY1" fmla="*/ 10000 h 10553"/>
                <a:gd name="connsiteX2" fmla="*/ 9609 w 13150"/>
                <a:gd name="connsiteY2" fmla="*/ 0 h 10553"/>
                <a:gd name="connsiteX3" fmla="*/ 13150 w 13150"/>
                <a:gd name="connsiteY3" fmla="*/ 0 h 10553"/>
                <a:gd name="connsiteX0" fmla="*/ 0 w 13150"/>
                <a:gd name="connsiteY0" fmla="*/ 9338 h 10038"/>
                <a:gd name="connsiteX1" fmla="*/ 6315 w 13150"/>
                <a:gd name="connsiteY1" fmla="*/ 10000 h 10038"/>
                <a:gd name="connsiteX2" fmla="*/ 9609 w 13150"/>
                <a:gd name="connsiteY2" fmla="*/ 0 h 10038"/>
                <a:gd name="connsiteX3" fmla="*/ 13150 w 13150"/>
                <a:gd name="connsiteY3" fmla="*/ 0 h 10038"/>
                <a:gd name="connsiteX0" fmla="*/ 0 w 13184"/>
                <a:gd name="connsiteY0" fmla="*/ 10000 h 10740"/>
                <a:gd name="connsiteX1" fmla="*/ 6349 w 13184"/>
                <a:gd name="connsiteY1" fmla="*/ 10000 h 10740"/>
                <a:gd name="connsiteX2" fmla="*/ 9643 w 13184"/>
                <a:gd name="connsiteY2" fmla="*/ 0 h 10740"/>
                <a:gd name="connsiteX3" fmla="*/ 13184 w 13184"/>
                <a:gd name="connsiteY3" fmla="*/ 0 h 10740"/>
                <a:gd name="connsiteX0" fmla="*/ 0 w 13184"/>
                <a:gd name="connsiteY0" fmla="*/ 10000 h 10152"/>
                <a:gd name="connsiteX1" fmla="*/ 6349 w 13184"/>
                <a:gd name="connsiteY1" fmla="*/ 10000 h 10152"/>
                <a:gd name="connsiteX2" fmla="*/ 9643 w 13184"/>
                <a:gd name="connsiteY2" fmla="*/ 0 h 10152"/>
                <a:gd name="connsiteX3" fmla="*/ 13184 w 13184"/>
                <a:gd name="connsiteY3" fmla="*/ 0 h 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84" h="10152">
                  <a:moveTo>
                    <a:pt x="0" y="10000"/>
                  </a:moveTo>
                  <a:cubicBezTo>
                    <a:pt x="0" y="10000"/>
                    <a:pt x="4608" y="10344"/>
                    <a:pt x="6349" y="10000"/>
                  </a:cubicBezTo>
                  <a:cubicBezTo>
                    <a:pt x="8090" y="9656"/>
                    <a:pt x="8216" y="0"/>
                    <a:pt x="9643" y="0"/>
                  </a:cubicBezTo>
                  <a:lnTo>
                    <a:pt x="13184" y="0"/>
                  </a:lnTo>
                </a:path>
              </a:pathLst>
            </a:custGeom>
            <a:solidFill>
              <a:srgbClr val="FFFFFF"/>
            </a:solidFill>
            <a:ln w="36195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C56EA9AC-973A-461D-96A1-407FD6F01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487" y="2163580"/>
              <a:ext cx="4448059" cy="415693"/>
            </a:xfrm>
            <a:custGeom>
              <a:avLst/>
              <a:gdLst>
                <a:gd name="T0" fmla="*/ 0 w 932"/>
                <a:gd name="T1" fmla="*/ 124 h 124"/>
                <a:gd name="T2" fmla="*/ 295 w 932"/>
                <a:gd name="T3" fmla="*/ 124 h 124"/>
                <a:gd name="T4" fmla="*/ 602 w 932"/>
                <a:gd name="T5" fmla="*/ 0 h 124"/>
                <a:gd name="T6" fmla="*/ 932 w 932"/>
                <a:gd name="T7" fmla="*/ 0 h 124"/>
                <a:gd name="connsiteX0" fmla="*/ 0 w 15830"/>
                <a:gd name="connsiteY0" fmla="*/ 10000 h 10000"/>
                <a:gd name="connsiteX1" fmla="*/ 3165 w 15830"/>
                <a:gd name="connsiteY1" fmla="*/ 10000 h 10000"/>
                <a:gd name="connsiteX2" fmla="*/ 6459 w 15830"/>
                <a:gd name="connsiteY2" fmla="*/ 0 h 10000"/>
                <a:gd name="connsiteX3" fmla="*/ 15830 w 15830"/>
                <a:gd name="connsiteY3" fmla="*/ 0 h 10000"/>
                <a:gd name="connsiteX0" fmla="*/ 0 w 16631"/>
                <a:gd name="connsiteY0" fmla="*/ 10000 h 10000"/>
                <a:gd name="connsiteX1" fmla="*/ 3966 w 16631"/>
                <a:gd name="connsiteY1" fmla="*/ 10000 h 10000"/>
                <a:gd name="connsiteX2" fmla="*/ 7260 w 16631"/>
                <a:gd name="connsiteY2" fmla="*/ 0 h 10000"/>
                <a:gd name="connsiteX3" fmla="*/ 16631 w 16631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31" h="10000">
                  <a:moveTo>
                    <a:pt x="0" y="10000"/>
                  </a:moveTo>
                  <a:lnTo>
                    <a:pt x="3966" y="10000"/>
                  </a:lnTo>
                  <a:cubicBezTo>
                    <a:pt x="5393" y="10000"/>
                    <a:pt x="5833" y="0"/>
                    <a:pt x="7260" y="0"/>
                  </a:cubicBezTo>
                  <a:lnTo>
                    <a:pt x="16631" y="0"/>
                  </a:lnTo>
                </a:path>
              </a:pathLst>
            </a:custGeom>
            <a:noFill/>
            <a:ln w="361950" cap="rnd">
              <a:gradFill>
                <a:gsLst>
                  <a:gs pos="40000">
                    <a:srgbClr val="553AA4"/>
                  </a:gs>
                  <a:gs pos="100000">
                    <a:srgbClr val="45AFDF"/>
                  </a:gs>
                </a:gsLst>
                <a:lin ang="7800000" scaled="0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xmlns="" id="{9EAC5AF7-7D69-4AF2-8221-48E88CC7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673" y="2579273"/>
              <a:ext cx="3607289" cy="422011"/>
            </a:xfrm>
            <a:custGeom>
              <a:avLst/>
              <a:gdLst>
                <a:gd name="T0" fmla="*/ 0 w 932"/>
                <a:gd name="T1" fmla="*/ 124 h 124"/>
                <a:gd name="T2" fmla="*/ 295 w 932"/>
                <a:gd name="T3" fmla="*/ 124 h 124"/>
                <a:gd name="T4" fmla="*/ 602 w 932"/>
                <a:gd name="T5" fmla="*/ 0 h 124"/>
                <a:gd name="T6" fmla="*/ 932 w 932"/>
                <a:gd name="T7" fmla="*/ 0 h 124"/>
                <a:gd name="connsiteX0" fmla="*/ 0 w 13150"/>
                <a:gd name="connsiteY0" fmla="*/ 9338 h 10553"/>
                <a:gd name="connsiteX1" fmla="*/ 6315 w 13150"/>
                <a:gd name="connsiteY1" fmla="*/ 10000 h 10553"/>
                <a:gd name="connsiteX2" fmla="*/ 9609 w 13150"/>
                <a:gd name="connsiteY2" fmla="*/ 0 h 10553"/>
                <a:gd name="connsiteX3" fmla="*/ 13150 w 13150"/>
                <a:gd name="connsiteY3" fmla="*/ 0 h 10553"/>
                <a:gd name="connsiteX0" fmla="*/ 0 w 13150"/>
                <a:gd name="connsiteY0" fmla="*/ 9338 h 10038"/>
                <a:gd name="connsiteX1" fmla="*/ 6315 w 13150"/>
                <a:gd name="connsiteY1" fmla="*/ 10000 h 10038"/>
                <a:gd name="connsiteX2" fmla="*/ 9609 w 13150"/>
                <a:gd name="connsiteY2" fmla="*/ 0 h 10038"/>
                <a:gd name="connsiteX3" fmla="*/ 13150 w 13150"/>
                <a:gd name="connsiteY3" fmla="*/ 0 h 10038"/>
                <a:gd name="connsiteX0" fmla="*/ 0 w 13184"/>
                <a:gd name="connsiteY0" fmla="*/ 10000 h 10740"/>
                <a:gd name="connsiteX1" fmla="*/ 6349 w 13184"/>
                <a:gd name="connsiteY1" fmla="*/ 10000 h 10740"/>
                <a:gd name="connsiteX2" fmla="*/ 9643 w 13184"/>
                <a:gd name="connsiteY2" fmla="*/ 0 h 10740"/>
                <a:gd name="connsiteX3" fmla="*/ 13184 w 13184"/>
                <a:gd name="connsiteY3" fmla="*/ 0 h 10740"/>
                <a:gd name="connsiteX0" fmla="*/ 0 w 13184"/>
                <a:gd name="connsiteY0" fmla="*/ 10000 h 10152"/>
                <a:gd name="connsiteX1" fmla="*/ 6349 w 13184"/>
                <a:gd name="connsiteY1" fmla="*/ 10000 h 10152"/>
                <a:gd name="connsiteX2" fmla="*/ 9643 w 13184"/>
                <a:gd name="connsiteY2" fmla="*/ 0 h 10152"/>
                <a:gd name="connsiteX3" fmla="*/ 13184 w 13184"/>
                <a:gd name="connsiteY3" fmla="*/ 0 h 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84" h="10152">
                  <a:moveTo>
                    <a:pt x="0" y="10000"/>
                  </a:moveTo>
                  <a:cubicBezTo>
                    <a:pt x="0" y="10000"/>
                    <a:pt x="4608" y="10344"/>
                    <a:pt x="6349" y="10000"/>
                  </a:cubicBezTo>
                  <a:cubicBezTo>
                    <a:pt x="8090" y="9656"/>
                    <a:pt x="8216" y="0"/>
                    <a:pt x="9643" y="0"/>
                  </a:cubicBezTo>
                  <a:lnTo>
                    <a:pt x="13184" y="0"/>
                  </a:lnTo>
                </a:path>
              </a:pathLst>
            </a:custGeom>
            <a:noFill/>
            <a:ln w="361950" cap="rnd">
              <a:gradFill>
                <a:gsLst>
                  <a:gs pos="0">
                    <a:srgbClr val="45AFDF">
                      <a:lumMod val="69000"/>
                    </a:srgb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7800000" scaled="0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EC3FFCE4-F5A2-41C2-B444-8A41A34412DE}"/>
                </a:ext>
              </a:extLst>
            </p:cNvPr>
            <p:cNvSpPr/>
            <p:nvPr/>
          </p:nvSpPr>
          <p:spPr>
            <a:xfrm>
              <a:off x="861757" y="3347225"/>
              <a:ext cx="2510093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공모사업 추진단지 중심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소통네트워크 공동체행사</a:t>
              </a: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행정지원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심화과정 교육</a:t>
              </a: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공동체 활성화 박람회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en-US" altLang="ko-KR" sz="14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플래너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양성</a:t>
              </a: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xmlns="" id="{B2D6165E-F836-4010-AF26-C6CD2FF45EED}"/>
                </a:ext>
              </a:extLst>
            </p:cNvPr>
            <p:cNvSpPr/>
            <p:nvPr/>
          </p:nvSpPr>
          <p:spPr>
            <a:xfrm>
              <a:off x="4397845" y="2440894"/>
              <a:ext cx="682238" cy="327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0170" indent="-90170" algn="ctr" fontAlgn="base" latinLnBrk="0">
                <a:lnSpc>
                  <a:spcPct val="80000"/>
                </a:lnSpc>
                <a:spcBef>
                  <a:spcPts val="300"/>
                </a:spcBef>
                <a:spcAft>
                  <a:spcPts val="200"/>
                </a:spcAft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397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2018</a:t>
              </a:r>
              <a:endParaRPr lang="ko-KR" altLang="en-US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xmlns="" id="{D03CC556-7215-4906-AC16-CD6733907AEC}"/>
                </a:ext>
              </a:extLst>
            </p:cNvPr>
            <p:cNvSpPr/>
            <p:nvPr/>
          </p:nvSpPr>
          <p:spPr>
            <a:xfrm>
              <a:off x="1639843" y="2783637"/>
              <a:ext cx="682238" cy="410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0170" marR="0" indent="-90170" algn="ctr" fontAlgn="base" latinLnBrk="0">
                <a:lnSpc>
                  <a:spcPct val="120000"/>
                </a:lnSpc>
                <a:spcBef>
                  <a:spcPts val="300"/>
                </a:spcBef>
                <a:spcAft>
                  <a:spcPts val="200"/>
                </a:spcAft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397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2017</a:t>
              </a:r>
              <a:endParaRPr lang="ko-KR" altLang="en-US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xmlns="" id="{C9007C45-788D-416B-96DA-901645CA1B9F}"/>
                </a:ext>
              </a:extLst>
            </p:cNvPr>
            <p:cNvSpPr/>
            <p:nvPr/>
          </p:nvSpPr>
          <p:spPr>
            <a:xfrm>
              <a:off x="7293447" y="1950033"/>
              <a:ext cx="682238" cy="410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0170" marR="0" indent="-90170" algn="ctr" fontAlgn="base" latinLnBrk="0">
                <a:lnSpc>
                  <a:spcPct val="120000"/>
                </a:lnSpc>
                <a:spcBef>
                  <a:spcPts val="300"/>
                </a:spcBef>
                <a:spcAft>
                  <a:spcPts val="200"/>
                </a:spcAft>
              </a:pPr>
              <a:r>
                <a:rPr lang="en-US" altLang="ko-KR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E699"/>
                  </a:solidFill>
                  <a:effectLst>
                    <a:outerShdw blurRad="1397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2019</a:t>
              </a:r>
              <a:endParaRPr lang="ko-KR" altLang="en-US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E699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xmlns="" id="{DE960C79-BA0E-4207-A9DB-580897B0FFC3}"/>
                </a:ext>
              </a:extLst>
            </p:cNvPr>
            <p:cNvSpPr/>
            <p:nvPr/>
          </p:nvSpPr>
          <p:spPr>
            <a:xfrm>
              <a:off x="3743270" y="2934911"/>
              <a:ext cx="2627050" cy="2231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단지별 특성화 공동체 </a:t>
              </a:r>
              <a:r>
                <a:rPr lang="ko-KR" altLang="en-US" sz="1400" b="1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연합 행사 </a:t>
              </a:r>
              <a:r>
                <a:rPr lang="en-US" altLang="ko-KR" sz="12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탁구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요가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배드민턴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테니스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자전거타기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걷기대회 등</a:t>
              </a:r>
              <a:r>
                <a:rPr lang="en-US" altLang="ko-KR" sz="12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en-US" altLang="ko-KR" sz="14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연합 교육</a:t>
              </a:r>
              <a:r>
                <a:rPr lang="en-US" altLang="ko-KR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14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워크샵</a:t>
              </a: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및 아파트공동체 활성화를 위한 행정지원 </a:t>
              </a:r>
              <a:r>
                <a:rPr lang="en-US" altLang="ko-KR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심화과정 교육</a:t>
              </a: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연합회</a:t>
              </a:r>
              <a:r>
                <a:rPr lang="en-US" altLang="ko-KR" sz="14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워크숍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체육대회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마을장터</a:t>
              </a:r>
              <a:endParaRPr lang="en-US" altLang="ko-KR" sz="14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53AA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친환경강사 양성</a:t>
              </a:r>
            </a:p>
          </p:txBody>
        </p: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xmlns="" id="{5FDE70E8-B609-42D0-8DAE-D924FAE20B50}"/>
                </a:ext>
              </a:extLst>
            </p:cNvPr>
            <p:cNvSpPr/>
            <p:nvPr/>
          </p:nvSpPr>
          <p:spPr>
            <a:xfrm>
              <a:off x="6624782" y="2543050"/>
              <a:ext cx="2510093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연합 체육대회 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마을장터 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연합 교육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워크숍 및 행정지원 </a:t>
              </a: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D34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연합회 봉사단 발대식 및 캠페인 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53AA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D34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심화과정 교육</a:t>
              </a:r>
              <a:endParaRPr lang="en-US" altLang="ko-KR" sz="14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D34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263525" indent="-263525" fontAlgn="base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토탈공예강사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양성</a:t>
              </a:r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95806BF1-AD38-4A5A-B5B9-BC7C5FC6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5">
            <a:extLst>
              <a:ext uri="{FF2B5EF4-FFF2-40B4-BE49-F238E27FC236}">
                <a16:creationId xmlns:a16="http://schemas.microsoft.com/office/drawing/2014/main" xmlns="" id="{8300B58E-56CF-414A-BB25-54D452F62F02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4" name="그룹 86">
              <a:extLst>
                <a:ext uri="{FF2B5EF4-FFF2-40B4-BE49-F238E27FC236}">
                  <a16:creationId xmlns:a16="http://schemas.microsoft.com/office/drawing/2014/main" xmlns="" id="{C50FF4A1-0E36-4E63-B193-9BEEA454A643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5" name="그룹 118">
                <a:extLst>
                  <a:ext uri="{FF2B5EF4-FFF2-40B4-BE49-F238E27FC236}">
                    <a16:creationId xmlns:a16="http://schemas.microsoft.com/office/drawing/2014/main" xmlns="" id="{7DBD9580-E7AC-494E-BE6D-504DAB7A50DD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xmlns="" id="{FFD15744-F6D4-4176-AB57-0D8FED10E4A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xmlns="" id="{2C434DBB-63D9-40FF-96B3-9BB5528A7F1E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xmlns="" id="{7E14886E-5BAE-4F51-A3C1-6020C756502B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2" name="직사각형 131">
                  <a:extLst>
                    <a:ext uri="{FF2B5EF4-FFF2-40B4-BE49-F238E27FC236}">
                      <a16:creationId xmlns:a16="http://schemas.microsoft.com/office/drawing/2014/main" xmlns="" id="{B167A0FB-1818-4CB6-ABBD-F27C339933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6" name="그룹 132">
                  <a:extLst>
                    <a:ext uri="{FF2B5EF4-FFF2-40B4-BE49-F238E27FC236}">
                      <a16:creationId xmlns:a16="http://schemas.microsoft.com/office/drawing/2014/main" xmlns="" id="{6E27E3C9-9A68-4DC1-8FDB-658D5D2330D6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36" name="직사각형 135">
                    <a:extLst>
                      <a:ext uri="{FF2B5EF4-FFF2-40B4-BE49-F238E27FC236}">
                        <a16:creationId xmlns:a16="http://schemas.microsoft.com/office/drawing/2014/main" xmlns="" id="{6BFDBBD4-9826-45B8-B938-4E0560EA82E8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37" name="직사각형 136">
                    <a:extLst>
                      <a:ext uri="{FF2B5EF4-FFF2-40B4-BE49-F238E27FC236}">
                        <a16:creationId xmlns:a16="http://schemas.microsoft.com/office/drawing/2014/main" xmlns="" id="{3963A8BE-AE41-4B70-AA9A-FC6AD939BEDD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38" name="직선 연결선 137">
                    <a:extLst>
                      <a:ext uri="{FF2B5EF4-FFF2-40B4-BE49-F238E27FC236}">
                        <a16:creationId xmlns:a16="http://schemas.microsoft.com/office/drawing/2014/main" xmlns="" id="{2F260D8D-72E7-4316-9005-D9DE30F36A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xmlns="" id="{5B4C6772-AE7E-4A02-82CF-8AC101A01C5F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5" name="직각 삼각형 134">
                  <a:extLst>
                    <a:ext uri="{FF2B5EF4-FFF2-40B4-BE49-F238E27FC236}">
                      <a16:creationId xmlns:a16="http://schemas.microsoft.com/office/drawing/2014/main" xmlns="" id="{81542FFF-C5CC-42AB-83D4-9D0718B5785F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8" name="그룹 119">
                <a:extLst>
                  <a:ext uri="{FF2B5EF4-FFF2-40B4-BE49-F238E27FC236}">
                    <a16:creationId xmlns:a16="http://schemas.microsoft.com/office/drawing/2014/main" xmlns="" id="{A3E872D0-EDAE-414F-99E9-3549A8768F43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121" name="Freeform 458">
                  <a:extLst>
                    <a:ext uri="{FF2B5EF4-FFF2-40B4-BE49-F238E27FC236}">
                      <a16:creationId xmlns:a16="http://schemas.microsoft.com/office/drawing/2014/main" xmlns="" id="{955F1F4C-8B58-4062-8012-6196A775E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2" name="Freeform 458">
                  <a:extLst>
                    <a:ext uri="{FF2B5EF4-FFF2-40B4-BE49-F238E27FC236}">
                      <a16:creationId xmlns:a16="http://schemas.microsoft.com/office/drawing/2014/main" xmlns="" id="{3CEC3F3A-E777-4BF3-971F-47054916F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3" name="직사각형 122">
                  <a:extLst>
                    <a:ext uri="{FF2B5EF4-FFF2-40B4-BE49-F238E27FC236}">
                      <a16:creationId xmlns:a16="http://schemas.microsoft.com/office/drawing/2014/main" xmlns="" id="{C4BF307A-8DBD-4AB3-AFD0-144C466EA4C3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xmlns="" id="{FC66C2AF-D8B6-40AD-8E0E-50903FA0BC73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125" name="Freeform 458">
                  <a:extLst>
                    <a:ext uri="{FF2B5EF4-FFF2-40B4-BE49-F238E27FC236}">
                      <a16:creationId xmlns:a16="http://schemas.microsoft.com/office/drawing/2014/main" xmlns="" id="{B31FAD87-B7FF-4A67-91BB-3EA7EDF75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xmlns="" id="{33A32F4D-35F2-4A47-ABFD-4FACF98720C6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127" name="Freeform 458">
                  <a:extLst>
                    <a:ext uri="{FF2B5EF4-FFF2-40B4-BE49-F238E27FC236}">
                      <a16:creationId xmlns:a16="http://schemas.microsoft.com/office/drawing/2014/main" xmlns="" id="{CF39B23D-7AD6-45DF-82B2-2B906B30D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xmlns="" id="{0A57927B-3936-4786-A8F7-0990DD441A1B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DEB743E8-9BA8-4AE0-BFA6-931A0CC2BB8B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성</a:t>
              </a:r>
              <a:r>
                <a:rPr lang="en-US" altLang="ko-KR" sz="2700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</a:t>
              </a:r>
              <a:r>
                <a:rPr lang="en-US" altLang="ko-KR" sz="2700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 연합회와 성동구가 한 마음이 되어 추진</a:t>
              </a:r>
            </a:p>
          </p:txBody>
        </p:sp>
      </p:grpSp>
      <p:sp>
        <p:nvSpPr>
          <p:cNvPr id="85" name="직사각형 84">
            <a:extLst>
              <a:ext uri="{FF2B5EF4-FFF2-40B4-BE49-F238E27FC236}">
                <a16:creationId xmlns:a16="http://schemas.microsoft.com/office/drawing/2014/main" xmlns="" id="{30AFFAE7-B5D7-4C58-B289-6A3C341254E5}"/>
              </a:ext>
            </a:extLst>
          </p:cNvPr>
          <p:cNvSpPr/>
          <p:nvPr/>
        </p:nvSpPr>
        <p:spPr>
          <a:xfrm>
            <a:off x="0" y="1"/>
            <a:ext cx="9906000" cy="6857999"/>
          </a:xfrm>
          <a:prstGeom prst="rect">
            <a:avLst/>
          </a:prstGeom>
          <a:solidFill>
            <a:srgbClr val="192C47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2" name="사각형: 둥근 위쪽 모서리 2">
            <a:extLst>
              <a:ext uri="{FF2B5EF4-FFF2-40B4-BE49-F238E27FC236}">
                <a16:creationId xmlns:a16="http://schemas.microsoft.com/office/drawing/2014/main" xmlns="" id="{93F3A9F0-E888-4CE9-924A-88587650ECBE}"/>
              </a:ext>
            </a:extLst>
          </p:cNvPr>
          <p:cNvSpPr/>
          <p:nvPr/>
        </p:nvSpPr>
        <p:spPr>
          <a:xfrm rot="165626">
            <a:off x="867218" y="1241195"/>
            <a:ext cx="8179182" cy="5847183"/>
          </a:xfrm>
          <a:custGeom>
            <a:avLst/>
            <a:gdLst>
              <a:gd name="connsiteX0" fmla="*/ 30880 w 8171394"/>
              <a:gd name="connsiteY0" fmla="*/ 0 h 5534025"/>
              <a:gd name="connsiteX1" fmla="*/ 8140514 w 8171394"/>
              <a:gd name="connsiteY1" fmla="*/ 0 h 5534025"/>
              <a:gd name="connsiteX2" fmla="*/ 8171394 w 8171394"/>
              <a:gd name="connsiteY2" fmla="*/ 30880 h 5534025"/>
              <a:gd name="connsiteX3" fmla="*/ 8171394 w 8171394"/>
              <a:gd name="connsiteY3" fmla="*/ 5534025 h 5534025"/>
              <a:gd name="connsiteX4" fmla="*/ 8171394 w 8171394"/>
              <a:gd name="connsiteY4" fmla="*/ 5534025 h 5534025"/>
              <a:gd name="connsiteX5" fmla="*/ 0 w 8171394"/>
              <a:gd name="connsiteY5" fmla="*/ 5534025 h 5534025"/>
              <a:gd name="connsiteX6" fmla="*/ 0 w 8171394"/>
              <a:gd name="connsiteY6" fmla="*/ 5534025 h 5534025"/>
              <a:gd name="connsiteX7" fmla="*/ 0 w 8171394"/>
              <a:gd name="connsiteY7" fmla="*/ 30880 h 5534025"/>
              <a:gd name="connsiteX8" fmla="*/ 30880 w 8171394"/>
              <a:gd name="connsiteY8" fmla="*/ 0 h 5534025"/>
              <a:gd name="connsiteX0" fmla="*/ 37567 w 8178081"/>
              <a:gd name="connsiteY0" fmla="*/ 0 h 5870017"/>
              <a:gd name="connsiteX1" fmla="*/ 8147201 w 8178081"/>
              <a:gd name="connsiteY1" fmla="*/ 0 h 5870017"/>
              <a:gd name="connsiteX2" fmla="*/ 8178081 w 8178081"/>
              <a:gd name="connsiteY2" fmla="*/ 30880 h 5870017"/>
              <a:gd name="connsiteX3" fmla="*/ 8178081 w 8178081"/>
              <a:gd name="connsiteY3" fmla="*/ 5534025 h 5870017"/>
              <a:gd name="connsiteX4" fmla="*/ 8178081 w 8178081"/>
              <a:gd name="connsiteY4" fmla="*/ 5534025 h 5870017"/>
              <a:gd name="connsiteX5" fmla="*/ 6687 w 8178081"/>
              <a:gd name="connsiteY5" fmla="*/ 5534025 h 5870017"/>
              <a:gd name="connsiteX6" fmla="*/ 0 w 8178081"/>
              <a:gd name="connsiteY6" fmla="*/ 5870017 h 5870017"/>
              <a:gd name="connsiteX7" fmla="*/ 6687 w 8178081"/>
              <a:gd name="connsiteY7" fmla="*/ 30880 h 5870017"/>
              <a:gd name="connsiteX8" fmla="*/ 37567 w 8178081"/>
              <a:gd name="connsiteY8" fmla="*/ 0 h 5870017"/>
              <a:gd name="connsiteX0" fmla="*/ 37567 w 8178081"/>
              <a:gd name="connsiteY0" fmla="*/ 0 h 5886597"/>
              <a:gd name="connsiteX1" fmla="*/ 8147201 w 8178081"/>
              <a:gd name="connsiteY1" fmla="*/ 0 h 5886597"/>
              <a:gd name="connsiteX2" fmla="*/ 8178081 w 8178081"/>
              <a:gd name="connsiteY2" fmla="*/ 30880 h 5886597"/>
              <a:gd name="connsiteX3" fmla="*/ 8178081 w 8178081"/>
              <a:gd name="connsiteY3" fmla="*/ 5534025 h 5886597"/>
              <a:gd name="connsiteX4" fmla="*/ 8178081 w 8178081"/>
              <a:gd name="connsiteY4" fmla="*/ 5534025 h 5886597"/>
              <a:gd name="connsiteX5" fmla="*/ 763685 w 8178081"/>
              <a:gd name="connsiteY5" fmla="*/ 5886597 h 5886597"/>
              <a:gd name="connsiteX6" fmla="*/ 0 w 8178081"/>
              <a:gd name="connsiteY6" fmla="*/ 5870017 h 5886597"/>
              <a:gd name="connsiteX7" fmla="*/ 6687 w 8178081"/>
              <a:gd name="connsiteY7" fmla="*/ 30880 h 5886597"/>
              <a:gd name="connsiteX8" fmla="*/ 37567 w 8178081"/>
              <a:gd name="connsiteY8" fmla="*/ 0 h 5886597"/>
              <a:gd name="connsiteX0" fmla="*/ 37567 w 8178081"/>
              <a:gd name="connsiteY0" fmla="*/ 0 h 5870017"/>
              <a:gd name="connsiteX1" fmla="*/ 8147201 w 8178081"/>
              <a:gd name="connsiteY1" fmla="*/ 0 h 5870017"/>
              <a:gd name="connsiteX2" fmla="*/ 8178081 w 8178081"/>
              <a:gd name="connsiteY2" fmla="*/ 30880 h 5870017"/>
              <a:gd name="connsiteX3" fmla="*/ 8178081 w 8178081"/>
              <a:gd name="connsiteY3" fmla="*/ 5534025 h 5870017"/>
              <a:gd name="connsiteX4" fmla="*/ 8178081 w 8178081"/>
              <a:gd name="connsiteY4" fmla="*/ 5534025 h 5870017"/>
              <a:gd name="connsiteX5" fmla="*/ 1039793 w 8178081"/>
              <a:gd name="connsiteY5" fmla="*/ 5758851 h 5870017"/>
              <a:gd name="connsiteX6" fmla="*/ 0 w 8178081"/>
              <a:gd name="connsiteY6" fmla="*/ 5870017 h 5870017"/>
              <a:gd name="connsiteX7" fmla="*/ 6687 w 8178081"/>
              <a:gd name="connsiteY7" fmla="*/ 30880 h 5870017"/>
              <a:gd name="connsiteX8" fmla="*/ 37567 w 8178081"/>
              <a:gd name="connsiteY8" fmla="*/ 0 h 5870017"/>
              <a:gd name="connsiteX0" fmla="*/ 38668 w 8179182"/>
              <a:gd name="connsiteY0" fmla="*/ 0 h 5847183"/>
              <a:gd name="connsiteX1" fmla="*/ 8148302 w 8179182"/>
              <a:gd name="connsiteY1" fmla="*/ 0 h 5847183"/>
              <a:gd name="connsiteX2" fmla="*/ 8179182 w 8179182"/>
              <a:gd name="connsiteY2" fmla="*/ 30880 h 5847183"/>
              <a:gd name="connsiteX3" fmla="*/ 8179182 w 8179182"/>
              <a:gd name="connsiteY3" fmla="*/ 5534025 h 5847183"/>
              <a:gd name="connsiteX4" fmla="*/ 8179182 w 8179182"/>
              <a:gd name="connsiteY4" fmla="*/ 5534025 h 5847183"/>
              <a:gd name="connsiteX5" fmla="*/ 1040894 w 8179182"/>
              <a:gd name="connsiteY5" fmla="*/ 5758851 h 5847183"/>
              <a:gd name="connsiteX6" fmla="*/ 0 w 8179182"/>
              <a:gd name="connsiteY6" fmla="*/ 5847183 h 5847183"/>
              <a:gd name="connsiteX7" fmla="*/ 7788 w 8179182"/>
              <a:gd name="connsiteY7" fmla="*/ 30880 h 5847183"/>
              <a:gd name="connsiteX8" fmla="*/ 38668 w 8179182"/>
              <a:gd name="connsiteY8" fmla="*/ 0 h 584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9182" h="5847183">
                <a:moveTo>
                  <a:pt x="38668" y="0"/>
                </a:moveTo>
                <a:lnTo>
                  <a:pt x="8148302" y="0"/>
                </a:lnTo>
                <a:cubicBezTo>
                  <a:pt x="8165357" y="0"/>
                  <a:pt x="8179182" y="13825"/>
                  <a:pt x="8179182" y="30880"/>
                </a:cubicBezTo>
                <a:lnTo>
                  <a:pt x="8179182" y="5534025"/>
                </a:lnTo>
                <a:lnTo>
                  <a:pt x="8179182" y="5534025"/>
                </a:lnTo>
                <a:lnTo>
                  <a:pt x="1040894" y="5758851"/>
                </a:lnTo>
                <a:lnTo>
                  <a:pt x="0" y="5847183"/>
                </a:lnTo>
                <a:cubicBezTo>
                  <a:pt x="0" y="4012801"/>
                  <a:pt x="7788" y="1865262"/>
                  <a:pt x="7788" y="30880"/>
                </a:cubicBezTo>
                <a:cubicBezTo>
                  <a:pt x="7788" y="13825"/>
                  <a:pt x="21613" y="0"/>
                  <a:pt x="386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2794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3" name="사각형: 둥근 위쪽 모서리 2">
            <a:extLst>
              <a:ext uri="{FF2B5EF4-FFF2-40B4-BE49-F238E27FC236}">
                <a16:creationId xmlns:a16="http://schemas.microsoft.com/office/drawing/2014/main" xmlns="" id="{A65099C8-D8AB-4A3A-934F-843794C2A3B4}"/>
              </a:ext>
            </a:extLst>
          </p:cNvPr>
          <p:cNvSpPr/>
          <p:nvPr/>
        </p:nvSpPr>
        <p:spPr>
          <a:xfrm>
            <a:off x="1010738" y="1323975"/>
            <a:ext cx="8171394" cy="5534025"/>
          </a:xfrm>
          <a:prstGeom prst="round2SameRect">
            <a:avLst>
              <a:gd name="adj1" fmla="val 558"/>
              <a:gd name="adj2" fmla="val 0"/>
            </a:avLst>
          </a:prstGeom>
          <a:gradFill flip="none" rotWithShape="1">
            <a:gsLst>
              <a:gs pos="8000">
                <a:srgbClr val="ECECEC"/>
              </a:gs>
              <a:gs pos="0">
                <a:schemeClr val="bg1">
                  <a:lumMod val="95000"/>
                  <a:shade val="300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794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xmlns="" id="{AAAEBFC2-300D-4504-9DA8-3899B7DCFAF6}"/>
              </a:ext>
            </a:extLst>
          </p:cNvPr>
          <p:cNvSpPr/>
          <p:nvPr/>
        </p:nvSpPr>
        <p:spPr>
          <a:xfrm>
            <a:off x="1304545" y="2045026"/>
            <a:ext cx="4179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 lang="ko-KR"/>
            </a:pPr>
            <a:r>
              <a:rPr lang="ko-KR" altLang="en-US" sz="28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</a:t>
            </a:r>
            <a:r>
              <a:rPr lang="en-US" altLang="ko-KR" sz="28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8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아파트공동체 연합</a:t>
            </a:r>
          </a:p>
          <a:p>
            <a:pPr>
              <a:spcBef>
                <a:spcPct val="0"/>
              </a:spcBef>
              <a:defRPr lang="ko-KR"/>
            </a:pPr>
            <a:r>
              <a:rPr lang="ko-KR" altLang="en-US" sz="28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한마음체육대회 개최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5646E679-7511-4F1F-A6E1-756F96167CCD}"/>
              </a:ext>
            </a:extLst>
          </p:cNvPr>
          <p:cNvSpPr/>
          <p:nvPr/>
        </p:nvSpPr>
        <p:spPr>
          <a:xfrm>
            <a:off x="1304545" y="3080330"/>
            <a:ext cx="4186770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ko-KR" altLang="en-US" sz="16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‘가족운동회’</a:t>
            </a:r>
            <a:r>
              <a:rPr lang="en-US" altLang="ko-KR" sz="16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40</a:t>
            </a:r>
            <a:r>
              <a:rPr lang="ko-KR" altLang="en-US" sz="16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아파트 </a:t>
            </a:r>
            <a:r>
              <a:rPr lang="en-US" altLang="ko-KR" sz="16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950</a:t>
            </a:r>
            <a:r>
              <a:rPr lang="ko-KR" altLang="en-US" sz="16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참여</a:t>
            </a:r>
          </a:p>
          <a:p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 성동구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구청장 정원오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최근 행당중악교에서 ‘성동구 아파트공동체 활성화단체 연합회 주관화합과 소통으로 하나되는 행복한 아파트 축제인 한마음 체육대회 ‘갸족운동회 ’를 개최했다고 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27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밝혔다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중략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  <a:p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간의 소통하는 이웃 공동체 문화 조성을 위하여 한마음체육대회를 비롯한 마을장터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연합회워크숍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우수사례공감나누기 등의 꾸준한 사업을 연합으로 추진함으로써 일반아파트와 임대아파트가 함께 어우러지는 자리가 마련되는 등 공동체문화조성에 중요한 결실들을 맺고 있다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b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정원오 성동구청장은 “많은 사람들이 아파트라고 하면 교류가 없는 개별공간으로 보나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성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공은 주민 스스로 주체가 되어 이웃과 함께 행복한 아파트 공동체 문화를 만들어 갈 수 있다는 것을 보여주고 있으며</a:t>
            </a:r>
            <a:r>
              <a:rPr lang="en-US" altLang="ko-KR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 구에서는 앞으로도 열린 아파트 문화조성을 위해 지원을 아끼지 않겠다”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 밝혔다</a:t>
            </a:r>
            <a:r>
              <a:rPr lang="en-US" altLang="ko-KR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xmlns="" id="{4BB211B2-4E7F-47C2-882D-F09BE9ABB997}"/>
              </a:ext>
            </a:extLst>
          </p:cNvPr>
          <p:cNvSpPr/>
          <p:nvPr/>
        </p:nvSpPr>
        <p:spPr>
          <a:xfrm>
            <a:off x="8108679" y="1653601"/>
            <a:ext cx="7649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2019.09.27</a:t>
            </a:r>
            <a:endParaRPr lang="ko-KR" altLang="en-US" sz="8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xmlns="" id="{CD589DA8-D2D3-4F8E-A23E-F62835CDBEF5}"/>
              </a:ext>
            </a:extLst>
          </p:cNvPr>
          <p:cNvCxnSpPr>
            <a:cxnSpLocks/>
          </p:cNvCxnSpPr>
          <p:nvPr/>
        </p:nvCxnSpPr>
        <p:spPr>
          <a:xfrm>
            <a:off x="1406489" y="1890314"/>
            <a:ext cx="740765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_x216226328" descr="EMB000024a804bc">
            <a:extLst>
              <a:ext uri="{FF2B5EF4-FFF2-40B4-BE49-F238E27FC236}">
                <a16:creationId xmlns:a16="http://schemas.microsoft.com/office/drawing/2014/main" xmlns="" id="{48BE0B36-1A4C-4233-A4A1-5F47CA5C4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0837" b="8471"/>
          <a:stretch/>
        </p:blipFill>
        <p:spPr bwMode="auto">
          <a:xfrm>
            <a:off x="5726932" y="2045026"/>
            <a:ext cx="3087208" cy="1955474"/>
          </a:xfrm>
          <a:prstGeom prst="rect">
            <a:avLst/>
          </a:prstGeom>
          <a:noFill/>
        </p:spPr>
      </p:pic>
      <p:pic>
        <p:nvPicPr>
          <p:cNvPr id="141" name="Picture 3">
            <a:extLst>
              <a:ext uri="{FF2B5EF4-FFF2-40B4-BE49-F238E27FC236}">
                <a16:creationId xmlns:a16="http://schemas.microsoft.com/office/drawing/2014/main" xmlns="" id="{401EACF0-AFCF-4E0C-B8DB-7C4479F3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6454" y="1599536"/>
            <a:ext cx="780587" cy="24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64C0A90-5685-4A98-BBC2-45A4E569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6932" y="4092181"/>
            <a:ext cx="3085701" cy="2057134"/>
          </a:xfrm>
          <a:prstGeom prst="rect">
            <a:avLst/>
          </a:prstGeom>
        </p:spPr>
      </p:pic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xmlns="" id="{69B457CE-A62C-48E9-8B39-0963E1B2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그룹 99">
            <a:extLst>
              <a:ext uri="{FF2B5EF4-FFF2-40B4-BE49-F238E27FC236}">
                <a16:creationId xmlns:a16="http://schemas.microsoft.com/office/drawing/2014/main" xmlns="" id="{A282D490-EF38-4D6D-8AAF-AEA92119A2F4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xmlns="" id="{95634988-2FF9-453E-96BC-F3881D71F59A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xmlns="" id="{9DBF2118-2C4C-414C-BD09-C83E3973A239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xmlns="" id="{CE8F4DFF-51B7-4A13-9F69-20A71C6E6B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xmlns="" id="{777342D2-5436-4D4B-986F-6A186A0A56E2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xmlns="" id="{55A48ADB-F8F2-427C-A32A-F7F82F3FD18E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6" name="직사각형 115">
                  <a:extLst>
                    <a:ext uri="{FF2B5EF4-FFF2-40B4-BE49-F238E27FC236}">
                      <a16:creationId xmlns:a16="http://schemas.microsoft.com/office/drawing/2014/main" xmlns="" id="{2005393F-B5FB-44DC-A813-6AB5BF2262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117" name="그룹 116">
                  <a:extLst>
                    <a:ext uri="{FF2B5EF4-FFF2-40B4-BE49-F238E27FC236}">
                      <a16:creationId xmlns:a16="http://schemas.microsoft.com/office/drawing/2014/main" xmlns="" id="{44B0B47A-9DC4-474D-BEF9-170BF8B9C500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20" name="직사각형 119">
                    <a:extLst>
                      <a:ext uri="{FF2B5EF4-FFF2-40B4-BE49-F238E27FC236}">
                        <a16:creationId xmlns:a16="http://schemas.microsoft.com/office/drawing/2014/main" xmlns="" id="{AA15101A-7B7A-4860-B3B1-0DB13C1BA6C1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21" name="직사각형 120">
                    <a:extLst>
                      <a:ext uri="{FF2B5EF4-FFF2-40B4-BE49-F238E27FC236}">
                        <a16:creationId xmlns:a16="http://schemas.microsoft.com/office/drawing/2014/main" xmlns="" id="{F62C881F-D771-43C4-8338-5E5ABFC84064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22" name="직선 연결선 121">
                    <a:extLst>
                      <a:ext uri="{FF2B5EF4-FFF2-40B4-BE49-F238E27FC236}">
                        <a16:creationId xmlns:a16="http://schemas.microsoft.com/office/drawing/2014/main" xmlns="" id="{C335837B-EF2A-415C-A7FC-72AF1B8C5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8" name="직사각형 117">
                  <a:extLst>
                    <a:ext uri="{FF2B5EF4-FFF2-40B4-BE49-F238E27FC236}">
                      <a16:creationId xmlns:a16="http://schemas.microsoft.com/office/drawing/2014/main" xmlns="" id="{EECA02D2-30E6-4C01-A4D2-0C9F9143D92F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9" name="직각 삼각형 118">
                  <a:extLst>
                    <a:ext uri="{FF2B5EF4-FFF2-40B4-BE49-F238E27FC236}">
                      <a16:creationId xmlns:a16="http://schemas.microsoft.com/office/drawing/2014/main" xmlns="" id="{5F033CE3-76B5-4C07-9E83-75EC36E19E75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04" name="그룹 103">
                <a:extLst>
                  <a:ext uri="{FF2B5EF4-FFF2-40B4-BE49-F238E27FC236}">
                    <a16:creationId xmlns:a16="http://schemas.microsoft.com/office/drawing/2014/main" xmlns="" id="{1A0ABC65-EA01-4E3C-86A9-23FD4ECB000F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105" name="Freeform 458">
                  <a:extLst>
                    <a:ext uri="{FF2B5EF4-FFF2-40B4-BE49-F238E27FC236}">
                      <a16:creationId xmlns:a16="http://schemas.microsoft.com/office/drawing/2014/main" xmlns="" id="{50EAE52C-0FE3-483F-A062-BB124C207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6" name="Freeform 458">
                  <a:extLst>
                    <a:ext uri="{FF2B5EF4-FFF2-40B4-BE49-F238E27FC236}">
                      <a16:creationId xmlns:a16="http://schemas.microsoft.com/office/drawing/2014/main" xmlns="" id="{7099A1BD-1FA3-4477-B95C-1649E5498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xmlns="" id="{B920C0FF-A073-4A5F-B499-EA7E0BEA4D7A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xmlns="" id="{1355234A-57E8-4B1F-8034-08C29B667D55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109" name="Freeform 458">
                  <a:extLst>
                    <a:ext uri="{FF2B5EF4-FFF2-40B4-BE49-F238E27FC236}">
                      <a16:creationId xmlns:a16="http://schemas.microsoft.com/office/drawing/2014/main" xmlns="" id="{A8ED728A-1017-4884-9136-AC85CA8C8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xmlns="" id="{8CD537A0-6418-45AB-BB07-1AD6D317B621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111" name="Freeform 458">
                  <a:extLst>
                    <a:ext uri="{FF2B5EF4-FFF2-40B4-BE49-F238E27FC236}">
                      <a16:creationId xmlns:a16="http://schemas.microsoft.com/office/drawing/2014/main" xmlns="" id="{5DAFEBFF-F490-47F3-A60F-92FAAFEC2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xmlns="" id="{1D9B25E2-655E-481F-8EDC-EB3C9D20B5CD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90191F50-3BC8-4E12-A197-2F361D71920F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스스로의 환경 개선</a:t>
              </a:r>
              <a:r>
                <a:rPr lang="en-US" altLang="ko-KR" sz="2700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·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봉사 활동 적극 지원</a:t>
              </a:r>
            </a:p>
          </p:txBody>
        </p:sp>
      </p:grpSp>
      <p:sp>
        <p:nvSpPr>
          <p:cNvPr id="83" name="사각형: 둥근 위쪽 모서리 82">
            <a:extLst>
              <a:ext uri="{FF2B5EF4-FFF2-40B4-BE49-F238E27FC236}">
                <a16:creationId xmlns:a16="http://schemas.microsoft.com/office/drawing/2014/main" xmlns="" id="{3432E35D-57A0-4A3B-8E5F-B9F5D5532893}"/>
              </a:ext>
            </a:extLst>
          </p:cNvPr>
          <p:cNvSpPr/>
          <p:nvPr/>
        </p:nvSpPr>
        <p:spPr>
          <a:xfrm>
            <a:off x="433367" y="1301515"/>
            <a:ext cx="9056707" cy="5086122"/>
          </a:xfrm>
          <a:prstGeom prst="round2SameRect">
            <a:avLst>
              <a:gd name="adj1" fmla="val 4801"/>
              <a:gd name="adj2" fmla="val 0"/>
            </a:avLst>
          </a:prstGeom>
          <a:gradFill flip="none" rotWithShape="1">
            <a:gsLst>
              <a:gs pos="1170">
                <a:srgbClr val="E2E9F6">
                  <a:lumMod val="0"/>
                  <a:lumOff val="100000"/>
                  <a:alpha val="48000"/>
                </a:srgb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1"/>
            <a:tileRect/>
          </a:gradFill>
          <a:effectLst/>
        </p:spPr>
        <p:txBody>
          <a:bodyPr wrap="square" lIns="180000" tIns="180000" rIns="180000" bIns="18000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lang="ko-KR" altLang="en-US"/>
            </a:pPr>
            <a:endParaRPr lang="en-US" altLang="ko-KR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B4C0E4E7-4752-4E5B-A00B-72A7744BB3EA}"/>
              </a:ext>
            </a:extLst>
          </p:cNvPr>
          <p:cNvSpPr/>
          <p:nvPr/>
        </p:nvSpPr>
        <p:spPr>
          <a:xfrm>
            <a:off x="4719788" y="1948414"/>
            <a:ext cx="3653003" cy="28944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ko-KR" sz="1050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84B09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 </a:t>
            </a:r>
            <a:r>
              <a:rPr lang="ko-KR" altLang="en-US" sz="1050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84B09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 아파트공동체  연합봉사단 발대 </a:t>
            </a:r>
            <a:r>
              <a:rPr lang="en-US" altLang="ko-KR" sz="1050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84B09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2019.5</a:t>
            </a:r>
            <a:endParaRPr lang="ko-KR" altLang="en-US" sz="1050" spc="-10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rgbClr val="84B09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xmlns="" id="{19C8E015-E967-4E59-9F8E-F6239F2C61D6}"/>
              </a:ext>
            </a:extLst>
          </p:cNvPr>
          <p:cNvGrpSpPr/>
          <p:nvPr/>
        </p:nvGrpSpPr>
        <p:grpSpPr>
          <a:xfrm>
            <a:off x="427683" y="2568864"/>
            <a:ext cx="9062392" cy="3856873"/>
            <a:chOff x="601902" y="2530764"/>
            <a:chExt cx="8688685" cy="3856873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EBFF51F8-048E-4541-9094-DADF8C419C6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93" t="602" r="6152"/>
            <a:stretch/>
          </p:blipFill>
          <p:spPr>
            <a:xfrm>
              <a:off x="3506244" y="4479637"/>
              <a:ext cx="2880000" cy="1908000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xmlns="" id="{36946839-6979-4DDC-9241-3B1A21623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3" r="10701"/>
            <a:stretch/>
          </p:blipFill>
          <p:spPr>
            <a:xfrm>
              <a:off x="6410586" y="4479637"/>
              <a:ext cx="2880001" cy="1908000"/>
            </a:xfrm>
            <a:prstGeom prst="rect">
              <a:avLst/>
            </a:prstGeom>
          </p:spPr>
        </p:pic>
        <p:pic>
          <p:nvPicPr>
            <p:cNvPr id="16" name="Picture 8" descr="G:\[공동체활성화사업]\[사진자료]사업진행\2017\5월\18.대림로즈빌\5.10 경로잔치\20170510_122138.jpg"/>
            <p:cNvPicPr preferRelativeResize="0">
              <a:picLocks noChangeArrowheads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601902" y="4479637"/>
              <a:ext cx="2880000" cy="1908000"/>
            </a:xfrm>
            <a:prstGeom prst="rect">
              <a:avLst/>
            </a:prstGeom>
            <a:noFill/>
          </p:spPr>
        </p:pic>
        <p:pic>
          <p:nvPicPr>
            <p:cNvPr id="21" name="Picture 3" descr="G:\[공동체활성화사업]\[사진자료]사업진행\2017\5월\31.성수롯데캐슬\5.23.텃밭사업\20170523_092337.jpg"/>
            <p:cNvPicPr preferRelativeResize="0">
              <a:picLocks noChangeArrowheads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3506244" y="2530765"/>
              <a:ext cx="2880000" cy="1908000"/>
            </a:xfrm>
            <a:prstGeom prst="rect">
              <a:avLst/>
            </a:prstGeom>
            <a:noFill/>
          </p:spPr>
        </p:pic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xmlns="" id="{C595ECED-79AA-4BCD-984B-90C16BB2C6B7}"/>
                </a:ext>
              </a:extLst>
            </p:cNvPr>
            <p:cNvGrpSpPr/>
            <p:nvPr/>
          </p:nvGrpSpPr>
          <p:grpSpPr>
            <a:xfrm>
              <a:off x="601902" y="2530764"/>
              <a:ext cx="2880000" cy="1908000"/>
              <a:chOff x="601902" y="2530764"/>
              <a:chExt cx="2880000" cy="1908000"/>
            </a:xfrm>
          </p:grpSpPr>
          <p:pic>
            <p:nvPicPr>
              <p:cNvPr id="84" name="Picture 4" descr="G:\[공동체활성화사업]\[사진자료]사업진행\2017\9월\2017.9.13.서울숲푸르지오-다육이 심기\20170913_102531.jpg">
                <a:extLst>
                  <a:ext uri="{FF2B5EF4-FFF2-40B4-BE49-F238E27FC236}">
                    <a16:creationId xmlns:a16="http://schemas.microsoft.com/office/drawing/2014/main" xmlns="" id="{BC980457-4E16-4726-8DD4-3BA916BC02FD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 rotWithShape="1">
              <a:blip r:embed="rId7" cstate="print"/>
              <a:srcRect l="2045" r="2045"/>
              <a:stretch/>
            </p:blipFill>
            <p:spPr>
              <a:xfrm>
                <a:off x="601902" y="2530764"/>
                <a:ext cx="2880000" cy="1908000"/>
              </a:xfrm>
              <a:prstGeom prst="rect">
                <a:avLst/>
              </a:prstGeom>
              <a:noFill/>
            </p:spPr>
          </p:pic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xmlns="" id="{4908ED47-A0DA-4221-B502-DD1187F1C3F9}"/>
                  </a:ext>
                </a:extLst>
              </p:cNvPr>
              <p:cNvSpPr/>
              <p:nvPr/>
            </p:nvSpPr>
            <p:spPr>
              <a:xfrm>
                <a:off x="690301" y="3774317"/>
                <a:ext cx="2484000" cy="584775"/>
              </a:xfrm>
              <a:prstGeom prst="rect">
                <a:avLst/>
              </a:prstGeom>
              <a:gradFill>
                <a:gsLst>
                  <a:gs pos="11000">
                    <a:schemeClr val="tx1">
                      <a:alpha val="0"/>
                    </a:schemeClr>
                  </a:gs>
                  <a:gs pos="78000">
                    <a:schemeClr val="tx1">
                      <a:alpha val="65000"/>
                    </a:schemeClr>
                  </a:gs>
                </a:gsLst>
                <a:lin ang="10800000" scaled="0"/>
              </a:gradFill>
            </p:spPr>
            <p:txBody>
              <a:bodyPr wrap="square">
                <a:spAutoFit/>
              </a:bodyPr>
              <a:lstStyle/>
              <a:p>
                <a:pPr latinLnBrk="1">
                  <a:defRPr lang="ko-KR" altLang="en-US"/>
                </a:pPr>
                <a:r>
                  <a:rPr lang="ko-KR" altLang="en-US" sz="1200" b="1" spc="-37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민관협력 지원</a:t>
                </a:r>
                <a:endParaRPr lang="en-US" altLang="ko-KR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latinLnBrk="1">
                  <a:defRPr lang="ko-KR" altLang="en-US"/>
                </a:pPr>
                <a:r>
                  <a:rPr lang="ko-KR" altLang="en-US" sz="1000" spc="-37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그린아파트만들기 위한 </a:t>
                </a:r>
                <a:endPara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latinLnBrk="1">
                  <a:defRPr lang="ko-KR" altLang="en-US"/>
                </a:pPr>
                <a:r>
                  <a:rPr lang="ko-KR" altLang="en-US" sz="1000" spc="-37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성아공연합봉사단 등</a:t>
                </a:r>
                <a:endPara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xmlns="" id="{55AAF03F-E57E-430D-ABBB-2455C0942CD0}"/>
                </a:ext>
              </a:extLst>
            </p:cNvPr>
            <p:cNvSpPr/>
            <p:nvPr/>
          </p:nvSpPr>
          <p:spPr>
            <a:xfrm>
              <a:off x="3594643" y="3774317"/>
              <a:ext cx="2484000" cy="584775"/>
            </a:xfrm>
            <a:prstGeom prst="rect">
              <a:avLst/>
            </a:prstGeom>
            <a:gradFill>
              <a:gsLst>
                <a:gs pos="11000">
                  <a:schemeClr val="tx1">
                    <a:alpha val="0"/>
                  </a:schemeClr>
                </a:gs>
                <a:gs pos="78000">
                  <a:schemeClr val="tx1">
                    <a:alpha val="65000"/>
                  </a:schemeClr>
                </a:gs>
              </a:gsLst>
              <a:lin ang="10800000" scaled="0"/>
            </a:gradFill>
          </p:spPr>
          <p:txBody>
            <a:bodyPr wrap="square">
              <a:spAutoFit/>
            </a:bodyPr>
            <a:lstStyle/>
            <a:p>
              <a:pPr latinLnBrk="1">
                <a:defRPr lang="ko-KR" altLang="en-US"/>
              </a:pPr>
              <a:r>
                <a:rPr lang="ko-KR" altLang="en-US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친환경 생활화</a:t>
              </a:r>
              <a:endParaRPr lang="en-US" altLang="ko-KR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atinLnBrk="1">
                <a:defRPr lang="ko-KR" altLang="en-US"/>
              </a:pP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미생물활용 등</a:t>
              </a: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텃밭</a:t>
              </a: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공기정화식물 키우기 등</a:t>
              </a:r>
              <a:endParaRPr lang="en-US" altLang="ko-KR" sz="10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xmlns="" id="{E58ABE18-322A-42C7-8434-BE5D3E5E7A09}"/>
                </a:ext>
              </a:extLst>
            </p:cNvPr>
            <p:cNvSpPr/>
            <p:nvPr/>
          </p:nvSpPr>
          <p:spPr>
            <a:xfrm>
              <a:off x="3594643" y="5865723"/>
              <a:ext cx="2484000" cy="430887"/>
            </a:xfrm>
            <a:prstGeom prst="rect">
              <a:avLst/>
            </a:prstGeom>
            <a:gradFill>
              <a:gsLst>
                <a:gs pos="11000">
                  <a:schemeClr val="tx1">
                    <a:alpha val="0"/>
                  </a:schemeClr>
                </a:gs>
                <a:gs pos="78000">
                  <a:schemeClr val="tx1">
                    <a:alpha val="65000"/>
                  </a:schemeClr>
                </a:gs>
              </a:gsLst>
              <a:lin ang="10800000" scaled="0"/>
            </a:gradFill>
          </p:spPr>
          <p:txBody>
            <a:bodyPr wrap="square">
              <a:spAutoFit/>
            </a:bodyPr>
            <a:lstStyle/>
            <a:p>
              <a:pPr latinLnBrk="1">
                <a:defRPr lang="ko-KR" altLang="en-US"/>
              </a:pPr>
              <a:r>
                <a:rPr lang="ko-KR" altLang="en-US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분무기 수거 캠페인</a:t>
              </a:r>
              <a:endParaRPr lang="en-US" altLang="ko-KR" sz="1200" b="1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atinLnBrk="1">
                <a:defRPr lang="ko-KR" altLang="en-US"/>
              </a:pP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P&amp;G</a:t>
              </a: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와 </a:t>
              </a: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MOU</a:t>
              </a: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체결</a:t>
              </a:r>
              <a:endParaRPr lang="en-US" altLang="ko-KR" sz="10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xmlns="" id="{4EE301A2-BA1C-49A3-B27C-24C6ABB55BE7}"/>
                </a:ext>
              </a:extLst>
            </p:cNvPr>
            <p:cNvSpPr/>
            <p:nvPr/>
          </p:nvSpPr>
          <p:spPr>
            <a:xfrm>
              <a:off x="690301" y="5711835"/>
              <a:ext cx="2484000" cy="584775"/>
            </a:xfrm>
            <a:prstGeom prst="rect">
              <a:avLst/>
            </a:prstGeom>
            <a:gradFill>
              <a:gsLst>
                <a:gs pos="11000">
                  <a:schemeClr val="tx1">
                    <a:alpha val="0"/>
                  </a:schemeClr>
                </a:gs>
                <a:gs pos="78000">
                  <a:schemeClr val="tx1">
                    <a:alpha val="65000"/>
                  </a:schemeClr>
                </a:gs>
              </a:gsLst>
              <a:lin ang="10800000" scaled="0"/>
            </a:gradFill>
          </p:spPr>
          <p:txBody>
            <a:bodyPr wrap="square">
              <a:spAutoFit/>
            </a:bodyPr>
            <a:lstStyle/>
            <a:p>
              <a:pPr latinLnBrk="1">
                <a:defRPr lang="ko-KR" altLang="en-US"/>
              </a:pPr>
              <a:r>
                <a:rPr lang="en-US" altLang="ko-KR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With Day</a:t>
              </a:r>
            </a:p>
            <a:p>
              <a:pPr latinLnBrk="1">
                <a:defRPr lang="ko-KR" altLang="en-US"/>
              </a:pP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 동네 힘을 합쳐 함께 한 데이</a:t>
              </a: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층간소음 없는 날 등</a:t>
              </a:r>
              <a:endParaRPr lang="en-US" altLang="ko-KR" sz="10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xmlns="" id="{54BF0B1A-42A7-4C3E-9E61-BFEEFCC16997}"/>
                </a:ext>
              </a:extLst>
            </p:cNvPr>
            <p:cNvSpPr/>
            <p:nvPr/>
          </p:nvSpPr>
          <p:spPr>
            <a:xfrm>
              <a:off x="6498986" y="5865723"/>
              <a:ext cx="2484000" cy="430887"/>
            </a:xfrm>
            <a:prstGeom prst="rect">
              <a:avLst/>
            </a:prstGeom>
            <a:gradFill>
              <a:gsLst>
                <a:gs pos="11000">
                  <a:schemeClr val="tx1">
                    <a:alpha val="0"/>
                  </a:schemeClr>
                </a:gs>
                <a:gs pos="78000">
                  <a:schemeClr val="tx1">
                    <a:alpha val="65000"/>
                  </a:schemeClr>
                </a:gs>
              </a:gsLst>
              <a:lin ang="10800000" scaled="0"/>
            </a:gradFill>
          </p:spPr>
          <p:txBody>
            <a:bodyPr wrap="square">
              <a:spAutoFit/>
            </a:bodyPr>
            <a:lstStyle/>
            <a:p>
              <a:pPr latinLnBrk="1">
                <a:defRPr lang="ko-KR" altLang="en-US"/>
              </a:pPr>
              <a:r>
                <a:rPr lang="ko-KR" altLang="en-US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에너지절약</a:t>
              </a:r>
              <a:r>
                <a:rPr lang="en-US" altLang="ko-KR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저탄소 운동 참여</a:t>
              </a:r>
              <a:endParaRPr lang="en-US" altLang="ko-KR" sz="10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xmlns="" id="{C73261C9-175D-4D37-8203-CBB44C161E0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79" t="1780" r="7579" b="1780"/>
            <a:stretch/>
          </p:blipFill>
          <p:spPr>
            <a:xfrm>
              <a:off x="6410587" y="2530765"/>
              <a:ext cx="2880000" cy="1908000"/>
            </a:xfrm>
            <a:prstGeom prst="rect">
              <a:avLst/>
            </a:prstGeom>
          </p:spPr>
        </p:pic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xmlns="" id="{046F2626-F7B3-4ABE-AA1E-7E629832989E}"/>
                </a:ext>
              </a:extLst>
            </p:cNvPr>
            <p:cNvSpPr/>
            <p:nvPr/>
          </p:nvSpPr>
          <p:spPr>
            <a:xfrm>
              <a:off x="6498986" y="3774317"/>
              <a:ext cx="2484000" cy="584775"/>
            </a:xfrm>
            <a:prstGeom prst="rect">
              <a:avLst/>
            </a:prstGeom>
            <a:gradFill>
              <a:gsLst>
                <a:gs pos="11000">
                  <a:schemeClr val="tx1">
                    <a:alpha val="0"/>
                  </a:schemeClr>
                </a:gs>
                <a:gs pos="78000">
                  <a:schemeClr val="tx1">
                    <a:alpha val="65000"/>
                  </a:schemeClr>
                </a:gs>
              </a:gsLst>
              <a:lin ang="10800000" scaled="0"/>
            </a:gradFill>
          </p:spPr>
          <p:txBody>
            <a:bodyPr wrap="square">
              <a:spAutoFit/>
            </a:bodyPr>
            <a:lstStyle/>
            <a:p>
              <a:pPr latinLnBrk="1">
                <a:defRPr lang="ko-KR" altLang="en-US"/>
              </a:pPr>
              <a:r>
                <a:rPr lang="en-US" altLang="ko-KR" sz="1200" b="1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Zero Plastic Life</a:t>
              </a:r>
            </a:p>
            <a:p>
              <a:pPr latinLnBrk="1">
                <a:defRPr lang="ko-KR" altLang="en-US"/>
              </a:pP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정확한 분리배출 및</a:t>
              </a:r>
              <a: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000" spc="-37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쓰레기 줄이기 등 실천교육</a:t>
              </a:r>
              <a:endParaRPr lang="en-US" altLang="ko-KR" sz="1000" spc="-37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8113D3E-73D3-44B1-9A2A-5F266CD6AF60}"/>
              </a:ext>
            </a:extLst>
          </p:cNvPr>
          <p:cNvSpPr/>
          <p:nvPr/>
        </p:nvSpPr>
        <p:spPr>
          <a:xfrm>
            <a:off x="428623" y="2229535"/>
            <a:ext cx="9061451" cy="30777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 아파트공동체연합회 봉사단</a:t>
            </a: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 </a:t>
            </a:r>
            <a:r>
              <a:rPr lang="en-US" altLang="ko-KR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‘1</a:t>
            </a: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회용품사용 줄이기 캠페인</a:t>
            </a:r>
            <a:r>
              <a:rPr lang="en-US" altLang="ko-KR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및 </a:t>
            </a:r>
            <a:r>
              <a:rPr lang="en-US" altLang="ko-KR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환경정책</a:t>
            </a:r>
            <a:r>
              <a:rPr lang="en-US" altLang="ko-KR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1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솔선수범하여 실천</a:t>
            </a:r>
            <a:endParaRPr lang="ko-KR" altLang="en-US" sz="20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B1F9ED0-8057-4D31-95E4-D0210306806F}"/>
              </a:ext>
            </a:extLst>
          </p:cNvPr>
          <p:cNvSpPr/>
          <p:nvPr/>
        </p:nvSpPr>
        <p:spPr>
          <a:xfrm>
            <a:off x="595802" y="1521785"/>
            <a:ext cx="3026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defRPr lang="ko-KR" altLang="en-US"/>
            </a:pPr>
            <a:r>
              <a:rPr lang="ko-KR" altLang="en-US" sz="32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그린아파트 만들기</a:t>
            </a:r>
            <a:endParaRPr lang="en-US" altLang="ko-KR" sz="32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695755C0-C93F-4873-887F-F7D423FA315E}"/>
              </a:ext>
            </a:extLst>
          </p:cNvPr>
          <p:cNvGrpSpPr/>
          <p:nvPr/>
        </p:nvGrpSpPr>
        <p:grpSpPr>
          <a:xfrm>
            <a:off x="8461382" y="1679196"/>
            <a:ext cx="876308" cy="554415"/>
            <a:chOff x="3609977" y="1458914"/>
            <a:chExt cx="1214450" cy="768351"/>
          </a:xfrm>
          <a:solidFill>
            <a:srgbClr val="51852F"/>
          </a:solidFill>
        </p:grpSpPr>
        <p:grpSp>
          <p:nvGrpSpPr>
            <p:cNvPr id="64" name="Group 111">
              <a:extLst>
                <a:ext uri="{FF2B5EF4-FFF2-40B4-BE49-F238E27FC236}">
                  <a16:creationId xmlns:a16="http://schemas.microsoft.com/office/drawing/2014/main" xmlns="" id="{115FC447-4363-409C-81C0-8FA6B394E9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22763" y="1458914"/>
              <a:ext cx="601664" cy="768351"/>
              <a:chOff x="3374" y="1291"/>
              <a:chExt cx="379" cy="484"/>
            </a:xfrm>
            <a:grpFill/>
          </p:grpSpPr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xmlns="" id="{FB010A03-669F-4191-964F-73DF115F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1588"/>
                <a:ext cx="48" cy="187"/>
              </a:xfrm>
              <a:custGeom>
                <a:avLst/>
                <a:gdLst>
                  <a:gd name="T0" fmla="*/ 64 w 99"/>
                  <a:gd name="T1" fmla="*/ 16 h 386"/>
                  <a:gd name="T2" fmla="*/ 47 w 99"/>
                  <a:gd name="T3" fmla="*/ 11 h 386"/>
                  <a:gd name="T4" fmla="*/ 9 w 99"/>
                  <a:gd name="T5" fmla="*/ 2 h 386"/>
                  <a:gd name="T6" fmla="*/ 0 w 99"/>
                  <a:gd name="T7" fmla="*/ 0 h 386"/>
                  <a:gd name="T8" fmla="*/ 0 w 99"/>
                  <a:gd name="T9" fmla="*/ 337 h 386"/>
                  <a:gd name="T10" fmla="*/ 50 w 99"/>
                  <a:gd name="T11" fmla="*/ 386 h 386"/>
                  <a:gd name="T12" fmla="*/ 99 w 99"/>
                  <a:gd name="T13" fmla="*/ 337 h 386"/>
                  <a:gd name="T14" fmla="*/ 99 w 99"/>
                  <a:gd name="T15" fmla="*/ 148 h 386"/>
                  <a:gd name="T16" fmla="*/ 99 w 99"/>
                  <a:gd name="T17" fmla="*/ 147 h 386"/>
                  <a:gd name="T18" fmla="*/ 64 w 99"/>
                  <a:gd name="T19" fmla="*/ 16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386">
                    <a:moveTo>
                      <a:pt x="64" y="16"/>
                    </a:moveTo>
                    <a:cubicBezTo>
                      <a:pt x="47" y="11"/>
                      <a:pt x="47" y="11"/>
                      <a:pt x="47" y="1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64"/>
                      <a:pt x="22" y="386"/>
                      <a:pt x="50" y="386"/>
                    </a:cubicBezTo>
                    <a:cubicBezTo>
                      <a:pt x="77" y="386"/>
                      <a:pt x="99" y="364"/>
                      <a:pt x="99" y="337"/>
                    </a:cubicBezTo>
                    <a:cubicBezTo>
                      <a:pt x="99" y="148"/>
                      <a:pt x="99" y="148"/>
                      <a:pt x="99" y="148"/>
                    </a:cubicBezTo>
                    <a:cubicBezTo>
                      <a:pt x="99" y="148"/>
                      <a:pt x="99" y="147"/>
                      <a:pt x="99" y="147"/>
                    </a:cubicBezTo>
                    <a:lnTo>
                      <a:pt x="6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xmlns="" id="{5603D1FC-E38E-4747-B589-AD68592FB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1668"/>
                <a:ext cx="35" cy="107"/>
              </a:xfrm>
              <a:custGeom>
                <a:avLst/>
                <a:gdLst>
                  <a:gd name="T0" fmla="*/ 47 w 72"/>
                  <a:gd name="T1" fmla="*/ 198 h 222"/>
                  <a:gd name="T2" fmla="*/ 35 w 72"/>
                  <a:gd name="T3" fmla="*/ 158 h 222"/>
                  <a:gd name="T4" fmla="*/ 4 w 72"/>
                  <a:gd name="T5" fmla="*/ 1 h 222"/>
                  <a:gd name="T6" fmla="*/ 0 w 72"/>
                  <a:gd name="T7" fmla="*/ 0 h 222"/>
                  <a:gd name="T8" fmla="*/ 0 w 72"/>
                  <a:gd name="T9" fmla="*/ 173 h 222"/>
                  <a:gd name="T10" fmla="*/ 50 w 72"/>
                  <a:gd name="T11" fmla="*/ 222 h 222"/>
                  <a:gd name="T12" fmla="*/ 72 w 72"/>
                  <a:gd name="T13" fmla="*/ 216 h 222"/>
                  <a:gd name="T14" fmla="*/ 47 w 72"/>
                  <a:gd name="T15" fmla="*/ 198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222">
                    <a:moveTo>
                      <a:pt x="47" y="198"/>
                    </a:moveTo>
                    <a:cubicBezTo>
                      <a:pt x="39" y="187"/>
                      <a:pt x="35" y="173"/>
                      <a:pt x="35" y="158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200"/>
                      <a:pt x="22" y="222"/>
                      <a:pt x="50" y="222"/>
                    </a:cubicBezTo>
                    <a:cubicBezTo>
                      <a:pt x="58" y="222"/>
                      <a:pt x="66" y="220"/>
                      <a:pt x="72" y="216"/>
                    </a:cubicBezTo>
                    <a:cubicBezTo>
                      <a:pt x="63" y="213"/>
                      <a:pt x="54" y="207"/>
                      <a:pt x="4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xmlns="" id="{C37F19EE-875E-47A9-A50D-8E55E9D46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674"/>
                <a:ext cx="27" cy="82"/>
              </a:xfrm>
              <a:custGeom>
                <a:avLst/>
                <a:gdLst>
                  <a:gd name="T0" fmla="*/ 28 w 56"/>
                  <a:gd name="T1" fmla="*/ 141 h 169"/>
                  <a:gd name="T2" fmla="*/ 28 w 56"/>
                  <a:gd name="T3" fmla="*/ 142 h 169"/>
                  <a:gd name="T4" fmla="*/ 28 w 56"/>
                  <a:gd name="T5" fmla="*/ 143 h 169"/>
                  <a:gd name="T6" fmla="*/ 33 w 56"/>
                  <a:gd name="T7" fmla="*/ 163 h 169"/>
                  <a:gd name="T8" fmla="*/ 43 w 56"/>
                  <a:gd name="T9" fmla="*/ 169 h 169"/>
                  <a:gd name="T10" fmla="*/ 44 w 56"/>
                  <a:gd name="T11" fmla="*/ 169 h 169"/>
                  <a:gd name="T12" fmla="*/ 52 w 56"/>
                  <a:gd name="T13" fmla="*/ 163 h 169"/>
                  <a:gd name="T14" fmla="*/ 56 w 56"/>
                  <a:gd name="T15" fmla="*/ 156 h 169"/>
                  <a:gd name="T16" fmla="*/ 56 w 56"/>
                  <a:gd name="T17" fmla="*/ 19 h 169"/>
                  <a:gd name="T18" fmla="*/ 0 w 56"/>
                  <a:gd name="T19" fmla="*/ 0 h 169"/>
                  <a:gd name="T20" fmla="*/ 28 w 56"/>
                  <a:gd name="T21" fmla="*/ 140 h 169"/>
                  <a:gd name="T22" fmla="*/ 28 w 56"/>
                  <a:gd name="T23" fmla="*/ 14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169">
                    <a:moveTo>
                      <a:pt x="28" y="141"/>
                    </a:moveTo>
                    <a:cubicBezTo>
                      <a:pt x="28" y="142"/>
                      <a:pt x="28" y="142"/>
                      <a:pt x="28" y="142"/>
                    </a:cubicBezTo>
                    <a:cubicBezTo>
                      <a:pt x="28" y="143"/>
                      <a:pt x="28" y="143"/>
                      <a:pt x="28" y="143"/>
                    </a:cubicBezTo>
                    <a:cubicBezTo>
                      <a:pt x="28" y="150"/>
                      <a:pt x="30" y="158"/>
                      <a:pt x="33" y="163"/>
                    </a:cubicBezTo>
                    <a:cubicBezTo>
                      <a:pt x="36" y="167"/>
                      <a:pt x="39" y="169"/>
                      <a:pt x="43" y="169"/>
                    </a:cubicBezTo>
                    <a:cubicBezTo>
                      <a:pt x="43" y="169"/>
                      <a:pt x="43" y="169"/>
                      <a:pt x="44" y="169"/>
                    </a:cubicBezTo>
                    <a:cubicBezTo>
                      <a:pt x="47" y="168"/>
                      <a:pt x="50" y="165"/>
                      <a:pt x="52" y="163"/>
                    </a:cubicBezTo>
                    <a:cubicBezTo>
                      <a:pt x="54" y="161"/>
                      <a:pt x="55" y="159"/>
                      <a:pt x="56" y="15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40"/>
                      <a:pt x="28" y="140"/>
                      <a:pt x="28" y="140"/>
                    </a:cubicBezTo>
                    <a:lnTo>
                      <a:pt x="28" y="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xmlns="" id="{1067A34D-B9CB-48FC-8932-E66B034F3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1602"/>
                <a:ext cx="16" cy="48"/>
              </a:xfrm>
              <a:custGeom>
                <a:avLst/>
                <a:gdLst>
                  <a:gd name="T0" fmla="*/ 22 w 32"/>
                  <a:gd name="T1" fmla="*/ 94 h 98"/>
                  <a:gd name="T2" fmla="*/ 32 w 32"/>
                  <a:gd name="T3" fmla="*/ 98 h 98"/>
                  <a:gd name="T4" fmla="*/ 13 w 32"/>
                  <a:gd name="T5" fmla="*/ 9 h 98"/>
                  <a:gd name="T6" fmla="*/ 0 w 32"/>
                  <a:gd name="T7" fmla="*/ 0 h 98"/>
                  <a:gd name="T8" fmla="*/ 0 w 32"/>
                  <a:gd name="T9" fmla="*/ 13 h 98"/>
                  <a:gd name="T10" fmla="*/ 22 w 32"/>
                  <a:gd name="T11" fmla="*/ 9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98">
                    <a:moveTo>
                      <a:pt x="22" y="94"/>
                    </a:moveTo>
                    <a:cubicBezTo>
                      <a:pt x="32" y="98"/>
                      <a:pt x="32" y="98"/>
                      <a:pt x="32" y="9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7" y="8"/>
                      <a:pt x="3" y="5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22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xmlns="" id="{620D13B2-5023-406D-90B6-7CB16B1FA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1291"/>
                <a:ext cx="174" cy="79"/>
              </a:xfrm>
              <a:custGeom>
                <a:avLst/>
                <a:gdLst>
                  <a:gd name="T0" fmla="*/ 359 w 359"/>
                  <a:gd name="T1" fmla="*/ 103 h 164"/>
                  <a:gd name="T2" fmla="*/ 226 w 359"/>
                  <a:gd name="T3" fmla="*/ 32 h 164"/>
                  <a:gd name="T4" fmla="*/ 179 w 359"/>
                  <a:gd name="T5" fmla="*/ 0 h 164"/>
                  <a:gd name="T6" fmla="*/ 133 w 359"/>
                  <a:gd name="T7" fmla="*/ 32 h 164"/>
                  <a:gd name="T8" fmla="*/ 0 w 359"/>
                  <a:gd name="T9" fmla="*/ 103 h 164"/>
                  <a:gd name="T10" fmla="*/ 82 w 359"/>
                  <a:gd name="T11" fmla="*/ 164 h 164"/>
                  <a:gd name="T12" fmla="*/ 96 w 359"/>
                  <a:gd name="T13" fmla="*/ 122 h 164"/>
                  <a:gd name="T14" fmla="*/ 157 w 359"/>
                  <a:gd name="T15" fmla="*/ 78 h 164"/>
                  <a:gd name="T16" fmla="*/ 180 w 359"/>
                  <a:gd name="T17" fmla="*/ 76 h 164"/>
                  <a:gd name="T18" fmla="*/ 275 w 359"/>
                  <a:gd name="T19" fmla="*/ 151 h 164"/>
                  <a:gd name="T20" fmla="*/ 277 w 359"/>
                  <a:gd name="T21" fmla="*/ 164 h 164"/>
                  <a:gd name="T22" fmla="*/ 359 w 359"/>
                  <a:gd name="T23" fmla="*/ 10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9" h="164">
                    <a:moveTo>
                      <a:pt x="359" y="103"/>
                    </a:moveTo>
                    <a:cubicBezTo>
                      <a:pt x="359" y="69"/>
                      <a:pt x="302" y="40"/>
                      <a:pt x="226" y="32"/>
                    </a:cubicBezTo>
                    <a:cubicBezTo>
                      <a:pt x="225" y="14"/>
                      <a:pt x="205" y="0"/>
                      <a:pt x="179" y="0"/>
                    </a:cubicBezTo>
                    <a:cubicBezTo>
                      <a:pt x="154" y="0"/>
                      <a:pt x="134" y="14"/>
                      <a:pt x="133" y="32"/>
                    </a:cubicBezTo>
                    <a:cubicBezTo>
                      <a:pt x="56" y="40"/>
                      <a:pt x="0" y="69"/>
                      <a:pt x="0" y="103"/>
                    </a:cubicBezTo>
                    <a:cubicBezTo>
                      <a:pt x="0" y="129"/>
                      <a:pt x="33" y="151"/>
                      <a:pt x="82" y="164"/>
                    </a:cubicBezTo>
                    <a:cubicBezTo>
                      <a:pt x="83" y="149"/>
                      <a:pt x="88" y="135"/>
                      <a:pt x="96" y="122"/>
                    </a:cubicBezTo>
                    <a:cubicBezTo>
                      <a:pt x="110" y="100"/>
                      <a:pt x="132" y="84"/>
                      <a:pt x="157" y="78"/>
                    </a:cubicBezTo>
                    <a:cubicBezTo>
                      <a:pt x="165" y="76"/>
                      <a:pt x="172" y="76"/>
                      <a:pt x="180" y="76"/>
                    </a:cubicBezTo>
                    <a:cubicBezTo>
                      <a:pt x="225" y="76"/>
                      <a:pt x="264" y="107"/>
                      <a:pt x="275" y="151"/>
                    </a:cubicBezTo>
                    <a:cubicBezTo>
                      <a:pt x="276" y="156"/>
                      <a:pt x="277" y="160"/>
                      <a:pt x="277" y="164"/>
                    </a:cubicBezTo>
                    <a:cubicBezTo>
                      <a:pt x="326" y="151"/>
                      <a:pt x="359" y="129"/>
                      <a:pt x="359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xmlns="" id="{28A8A7FC-F96A-4F91-8C83-EEFB5DC0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1327"/>
                <a:ext cx="89" cy="95"/>
              </a:xfrm>
              <a:custGeom>
                <a:avLst/>
                <a:gdLst>
                  <a:gd name="T0" fmla="*/ 70 w 184"/>
                  <a:gd name="T1" fmla="*/ 11 h 197"/>
                  <a:gd name="T2" fmla="*/ 1 w 184"/>
                  <a:gd name="T3" fmla="*/ 91 h 197"/>
                  <a:gd name="T4" fmla="*/ 3 w 184"/>
                  <a:gd name="T5" fmla="*/ 119 h 197"/>
                  <a:gd name="T6" fmla="*/ 111 w 184"/>
                  <a:gd name="T7" fmla="*/ 186 h 197"/>
                  <a:gd name="T8" fmla="*/ 180 w 184"/>
                  <a:gd name="T9" fmla="*/ 91 h 197"/>
                  <a:gd name="T10" fmla="*/ 178 w 184"/>
                  <a:gd name="T11" fmla="*/ 78 h 197"/>
                  <a:gd name="T12" fmla="*/ 70 w 184"/>
                  <a:gd name="T13" fmla="*/ 1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197">
                    <a:moveTo>
                      <a:pt x="70" y="11"/>
                    </a:moveTo>
                    <a:cubicBezTo>
                      <a:pt x="31" y="20"/>
                      <a:pt x="4" y="53"/>
                      <a:pt x="1" y="91"/>
                    </a:cubicBezTo>
                    <a:cubicBezTo>
                      <a:pt x="0" y="100"/>
                      <a:pt x="1" y="110"/>
                      <a:pt x="3" y="119"/>
                    </a:cubicBezTo>
                    <a:cubicBezTo>
                      <a:pt x="14" y="167"/>
                      <a:pt x="62" y="197"/>
                      <a:pt x="111" y="186"/>
                    </a:cubicBezTo>
                    <a:cubicBezTo>
                      <a:pt x="155" y="176"/>
                      <a:pt x="184" y="135"/>
                      <a:pt x="180" y="91"/>
                    </a:cubicBezTo>
                    <a:cubicBezTo>
                      <a:pt x="180" y="87"/>
                      <a:pt x="179" y="83"/>
                      <a:pt x="178" y="78"/>
                    </a:cubicBezTo>
                    <a:cubicBezTo>
                      <a:pt x="167" y="30"/>
                      <a:pt x="118" y="0"/>
                      <a:pt x="7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xmlns="" id="{AC68863E-A0DF-4DB1-B7BB-AF522817C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1526"/>
                <a:ext cx="209" cy="68"/>
              </a:xfrm>
              <a:custGeom>
                <a:avLst/>
                <a:gdLst>
                  <a:gd name="T0" fmla="*/ 283 w 432"/>
                  <a:gd name="T1" fmla="*/ 26 h 140"/>
                  <a:gd name="T2" fmla="*/ 220 w 432"/>
                  <a:gd name="T3" fmla="*/ 17 h 140"/>
                  <a:gd name="T4" fmla="*/ 209 w 432"/>
                  <a:gd name="T5" fmla="*/ 26 h 140"/>
                  <a:gd name="T6" fmla="*/ 170 w 432"/>
                  <a:gd name="T7" fmla="*/ 61 h 140"/>
                  <a:gd name="T8" fmla="*/ 137 w 432"/>
                  <a:gd name="T9" fmla="*/ 74 h 140"/>
                  <a:gd name="T10" fmla="*/ 52 w 432"/>
                  <a:gd name="T11" fmla="*/ 59 h 140"/>
                  <a:gd name="T12" fmla="*/ 52 w 432"/>
                  <a:gd name="T13" fmla="*/ 59 h 140"/>
                  <a:gd name="T14" fmla="*/ 52 w 432"/>
                  <a:gd name="T15" fmla="*/ 59 h 140"/>
                  <a:gd name="T16" fmla="*/ 0 w 432"/>
                  <a:gd name="T17" fmla="*/ 129 h 140"/>
                  <a:gd name="T18" fmla="*/ 44 w 432"/>
                  <a:gd name="T19" fmla="*/ 130 h 140"/>
                  <a:gd name="T20" fmla="*/ 52 w 432"/>
                  <a:gd name="T21" fmla="*/ 130 h 140"/>
                  <a:gd name="T22" fmla="*/ 432 w 432"/>
                  <a:gd name="T23" fmla="*/ 140 h 140"/>
                  <a:gd name="T24" fmla="*/ 379 w 432"/>
                  <a:gd name="T25" fmla="*/ 72 h 140"/>
                  <a:gd name="T26" fmla="*/ 283 w 432"/>
                  <a:gd name="T27" fmla="*/ 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2" h="140">
                    <a:moveTo>
                      <a:pt x="283" y="26"/>
                    </a:moveTo>
                    <a:cubicBezTo>
                      <a:pt x="248" y="8"/>
                      <a:pt x="242" y="0"/>
                      <a:pt x="220" y="17"/>
                    </a:cubicBezTo>
                    <a:cubicBezTo>
                      <a:pt x="216" y="19"/>
                      <a:pt x="213" y="22"/>
                      <a:pt x="209" y="26"/>
                    </a:cubicBezTo>
                    <a:cubicBezTo>
                      <a:pt x="192" y="40"/>
                      <a:pt x="181" y="53"/>
                      <a:pt x="170" y="61"/>
                    </a:cubicBezTo>
                    <a:cubicBezTo>
                      <a:pt x="159" y="69"/>
                      <a:pt x="149" y="74"/>
                      <a:pt x="137" y="74"/>
                    </a:cubicBezTo>
                    <a:cubicBezTo>
                      <a:pt x="111" y="74"/>
                      <a:pt x="109" y="23"/>
                      <a:pt x="52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16" y="82"/>
                      <a:pt x="4" y="109"/>
                      <a:pt x="0" y="129"/>
                    </a:cubicBezTo>
                    <a:cubicBezTo>
                      <a:pt x="44" y="130"/>
                      <a:pt x="44" y="130"/>
                      <a:pt x="44" y="130"/>
                    </a:cubicBezTo>
                    <a:cubicBezTo>
                      <a:pt x="52" y="130"/>
                      <a:pt x="52" y="130"/>
                      <a:pt x="52" y="130"/>
                    </a:cubicBezTo>
                    <a:cubicBezTo>
                      <a:pt x="432" y="140"/>
                      <a:pt x="432" y="140"/>
                      <a:pt x="432" y="140"/>
                    </a:cubicBezTo>
                    <a:cubicBezTo>
                      <a:pt x="420" y="119"/>
                      <a:pt x="382" y="94"/>
                      <a:pt x="379" y="72"/>
                    </a:cubicBezTo>
                    <a:cubicBezTo>
                      <a:pt x="375" y="42"/>
                      <a:pt x="323" y="46"/>
                      <a:pt x="28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xmlns="" id="{85FB354C-8B5C-4A54-99F9-CED1B0F640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4" y="1431"/>
                <a:ext cx="379" cy="339"/>
              </a:xfrm>
              <a:custGeom>
                <a:avLst/>
                <a:gdLst>
                  <a:gd name="T0" fmla="*/ 126 w 783"/>
                  <a:gd name="T1" fmla="*/ 316 h 699"/>
                  <a:gd name="T2" fmla="*/ 195 w 783"/>
                  <a:gd name="T3" fmla="*/ 335 h 699"/>
                  <a:gd name="T4" fmla="*/ 230 w 783"/>
                  <a:gd name="T5" fmla="*/ 469 h 699"/>
                  <a:gd name="T6" fmla="*/ 242 w 783"/>
                  <a:gd name="T7" fmla="*/ 480 h 699"/>
                  <a:gd name="T8" fmla="*/ 285 w 783"/>
                  <a:gd name="T9" fmla="*/ 645 h 699"/>
                  <a:gd name="T10" fmla="*/ 324 w 783"/>
                  <a:gd name="T11" fmla="*/ 698 h 699"/>
                  <a:gd name="T12" fmla="*/ 327 w 783"/>
                  <a:gd name="T13" fmla="*/ 699 h 699"/>
                  <a:gd name="T14" fmla="*/ 371 w 783"/>
                  <a:gd name="T15" fmla="*/ 647 h 699"/>
                  <a:gd name="T16" fmla="*/ 619 w 783"/>
                  <a:gd name="T17" fmla="*/ 605 h 699"/>
                  <a:gd name="T18" fmla="*/ 698 w 783"/>
                  <a:gd name="T19" fmla="*/ 697 h 699"/>
                  <a:gd name="T20" fmla="*/ 702 w 783"/>
                  <a:gd name="T21" fmla="*/ 534 h 699"/>
                  <a:gd name="T22" fmla="*/ 594 w 783"/>
                  <a:gd name="T23" fmla="*/ 565 h 699"/>
                  <a:gd name="T24" fmla="*/ 757 w 783"/>
                  <a:gd name="T25" fmla="*/ 368 h 699"/>
                  <a:gd name="T26" fmla="*/ 757 w 783"/>
                  <a:gd name="T27" fmla="*/ 344 h 699"/>
                  <a:gd name="T28" fmla="*/ 724 w 783"/>
                  <a:gd name="T29" fmla="*/ 343 h 699"/>
                  <a:gd name="T30" fmla="*/ 323 w 783"/>
                  <a:gd name="T31" fmla="*/ 333 h 699"/>
                  <a:gd name="T32" fmla="*/ 280 w 783"/>
                  <a:gd name="T33" fmla="*/ 331 h 699"/>
                  <a:gd name="T34" fmla="*/ 250 w 783"/>
                  <a:gd name="T35" fmla="*/ 335 h 699"/>
                  <a:gd name="T36" fmla="*/ 259 w 783"/>
                  <a:gd name="T37" fmla="*/ 355 h 699"/>
                  <a:gd name="T38" fmla="*/ 285 w 783"/>
                  <a:gd name="T39" fmla="*/ 463 h 699"/>
                  <a:gd name="T40" fmla="*/ 242 w 783"/>
                  <a:gd name="T41" fmla="*/ 397 h 699"/>
                  <a:gd name="T42" fmla="*/ 223 w 783"/>
                  <a:gd name="T43" fmla="*/ 325 h 699"/>
                  <a:gd name="T44" fmla="*/ 213 w 783"/>
                  <a:gd name="T45" fmla="*/ 309 h 699"/>
                  <a:gd name="T46" fmla="*/ 78 w 783"/>
                  <a:gd name="T47" fmla="*/ 273 h 699"/>
                  <a:gd name="T48" fmla="*/ 64 w 783"/>
                  <a:gd name="T49" fmla="*/ 184 h 699"/>
                  <a:gd name="T50" fmla="*/ 124 w 783"/>
                  <a:gd name="T51" fmla="*/ 73 h 699"/>
                  <a:gd name="T52" fmla="*/ 124 w 783"/>
                  <a:gd name="T53" fmla="*/ 277 h 699"/>
                  <a:gd name="T54" fmla="*/ 216 w 783"/>
                  <a:gd name="T55" fmla="*/ 301 h 699"/>
                  <a:gd name="T56" fmla="*/ 223 w 783"/>
                  <a:gd name="T57" fmla="*/ 306 h 699"/>
                  <a:gd name="T58" fmla="*/ 234 w 783"/>
                  <a:gd name="T59" fmla="*/ 335 h 699"/>
                  <a:gd name="T60" fmla="*/ 242 w 783"/>
                  <a:gd name="T61" fmla="*/ 332 h 699"/>
                  <a:gd name="T62" fmla="*/ 260 w 783"/>
                  <a:gd name="T63" fmla="*/ 323 h 699"/>
                  <a:gd name="T64" fmla="*/ 337 w 783"/>
                  <a:gd name="T65" fmla="*/ 247 h 699"/>
                  <a:gd name="T66" fmla="*/ 341 w 783"/>
                  <a:gd name="T67" fmla="*/ 244 h 699"/>
                  <a:gd name="T68" fmla="*/ 341 w 783"/>
                  <a:gd name="T69" fmla="*/ 222 h 699"/>
                  <a:gd name="T70" fmla="*/ 451 w 783"/>
                  <a:gd name="T71" fmla="*/ 252 h 699"/>
                  <a:gd name="T72" fmla="*/ 493 w 783"/>
                  <a:gd name="T73" fmla="*/ 215 h 699"/>
                  <a:gd name="T74" fmla="*/ 502 w 783"/>
                  <a:gd name="T75" fmla="*/ 207 h 699"/>
                  <a:gd name="T76" fmla="*/ 351 w 783"/>
                  <a:gd name="T77" fmla="*/ 41 h 699"/>
                  <a:gd name="T78" fmla="*/ 342 w 783"/>
                  <a:gd name="T79" fmla="*/ 22 h 699"/>
                  <a:gd name="T80" fmla="*/ 341 w 783"/>
                  <a:gd name="T81" fmla="*/ 21 h 699"/>
                  <a:gd name="T82" fmla="*/ 310 w 783"/>
                  <a:gd name="T83" fmla="*/ 0 h 699"/>
                  <a:gd name="T84" fmla="*/ 148 w 783"/>
                  <a:gd name="T85" fmla="*/ 1 h 699"/>
                  <a:gd name="T86" fmla="*/ 72 w 783"/>
                  <a:gd name="T87" fmla="*/ 29 h 699"/>
                  <a:gd name="T88" fmla="*/ 0 w 783"/>
                  <a:gd name="T89" fmla="*/ 184 h 699"/>
                  <a:gd name="T90" fmla="*/ 49 w 783"/>
                  <a:gd name="T91" fmla="*/ 320 h 699"/>
                  <a:gd name="T92" fmla="*/ 72 w 783"/>
                  <a:gd name="T93" fmla="*/ 310 h 699"/>
                  <a:gd name="T94" fmla="*/ 124 w 783"/>
                  <a:gd name="T95" fmla="*/ 315 h 699"/>
                  <a:gd name="T96" fmla="*/ 659 w 783"/>
                  <a:gd name="T97" fmla="*/ 587 h 699"/>
                  <a:gd name="T98" fmla="*/ 750 w 783"/>
                  <a:gd name="T99" fmla="*/ 617 h 699"/>
                  <a:gd name="T100" fmla="*/ 650 w 783"/>
                  <a:gd name="T101" fmla="*/ 615 h 699"/>
                  <a:gd name="T102" fmla="*/ 699 w 783"/>
                  <a:gd name="T103" fmla="*/ 631 h 699"/>
                  <a:gd name="T104" fmla="*/ 705 w 783"/>
                  <a:gd name="T105" fmla="*/ 601 h 699"/>
                  <a:gd name="T106" fmla="*/ 376 w 783"/>
                  <a:gd name="T107" fmla="*/ 524 h 699"/>
                  <a:gd name="T108" fmla="*/ 352 w 783"/>
                  <a:gd name="T109" fmla="*/ 646 h 699"/>
                  <a:gd name="T110" fmla="*/ 339 w 783"/>
                  <a:gd name="T111" fmla="*/ 674 h 699"/>
                  <a:gd name="T112" fmla="*/ 312 w 783"/>
                  <a:gd name="T113" fmla="*/ 669 h 699"/>
                  <a:gd name="T114" fmla="*/ 305 w 783"/>
                  <a:gd name="T115" fmla="*/ 644 h 699"/>
                  <a:gd name="T116" fmla="*/ 341 w 783"/>
                  <a:gd name="T117" fmla="*/ 51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83" h="699">
                    <a:moveTo>
                      <a:pt x="124" y="315"/>
                    </a:moveTo>
                    <a:cubicBezTo>
                      <a:pt x="126" y="316"/>
                      <a:pt x="126" y="316"/>
                      <a:pt x="126" y="316"/>
                    </a:cubicBezTo>
                    <a:cubicBezTo>
                      <a:pt x="194" y="333"/>
                      <a:pt x="194" y="333"/>
                      <a:pt x="194" y="333"/>
                    </a:cubicBezTo>
                    <a:cubicBezTo>
                      <a:pt x="195" y="335"/>
                      <a:pt x="195" y="335"/>
                      <a:pt x="195" y="335"/>
                    </a:cubicBezTo>
                    <a:cubicBezTo>
                      <a:pt x="223" y="442"/>
                      <a:pt x="223" y="442"/>
                      <a:pt x="223" y="442"/>
                    </a:cubicBezTo>
                    <a:cubicBezTo>
                      <a:pt x="230" y="469"/>
                      <a:pt x="230" y="469"/>
                      <a:pt x="230" y="469"/>
                    </a:cubicBezTo>
                    <a:cubicBezTo>
                      <a:pt x="232" y="474"/>
                      <a:pt x="235" y="478"/>
                      <a:pt x="240" y="479"/>
                    </a:cubicBezTo>
                    <a:cubicBezTo>
                      <a:pt x="242" y="480"/>
                      <a:pt x="242" y="480"/>
                      <a:pt x="242" y="480"/>
                    </a:cubicBezTo>
                    <a:cubicBezTo>
                      <a:pt x="252" y="483"/>
                      <a:pt x="252" y="483"/>
                      <a:pt x="252" y="483"/>
                    </a:cubicBezTo>
                    <a:cubicBezTo>
                      <a:pt x="285" y="645"/>
                      <a:pt x="285" y="645"/>
                      <a:pt x="285" y="645"/>
                    </a:cubicBezTo>
                    <a:cubicBezTo>
                      <a:pt x="285" y="659"/>
                      <a:pt x="289" y="671"/>
                      <a:pt x="296" y="681"/>
                    </a:cubicBezTo>
                    <a:cubicBezTo>
                      <a:pt x="302" y="690"/>
                      <a:pt x="312" y="697"/>
                      <a:pt x="324" y="698"/>
                    </a:cubicBezTo>
                    <a:cubicBezTo>
                      <a:pt x="325" y="698"/>
                      <a:pt x="326" y="699"/>
                      <a:pt x="327" y="699"/>
                    </a:cubicBezTo>
                    <a:cubicBezTo>
                      <a:pt x="327" y="699"/>
                      <a:pt x="327" y="699"/>
                      <a:pt x="327" y="699"/>
                    </a:cubicBezTo>
                    <a:cubicBezTo>
                      <a:pt x="340" y="699"/>
                      <a:pt x="351" y="692"/>
                      <a:pt x="359" y="683"/>
                    </a:cubicBezTo>
                    <a:cubicBezTo>
                      <a:pt x="366" y="673"/>
                      <a:pt x="371" y="661"/>
                      <a:pt x="371" y="647"/>
                    </a:cubicBezTo>
                    <a:cubicBezTo>
                      <a:pt x="395" y="531"/>
                      <a:pt x="395" y="531"/>
                      <a:pt x="395" y="531"/>
                    </a:cubicBezTo>
                    <a:cubicBezTo>
                      <a:pt x="619" y="605"/>
                      <a:pt x="619" y="605"/>
                      <a:pt x="619" y="605"/>
                    </a:cubicBezTo>
                    <a:cubicBezTo>
                      <a:pt x="619" y="608"/>
                      <a:pt x="618" y="611"/>
                      <a:pt x="618" y="614"/>
                    </a:cubicBezTo>
                    <a:cubicBezTo>
                      <a:pt x="617" y="659"/>
                      <a:pt x="653" y="696"/>
                      <a:pt x="698" y="697"/>
                    </a:cubicBezTo>
                    <a:cubicBezTo>
                      <a:pt x="743" y="698"/>
                      <a:pt x="780" y="663"/>
                      <a:pt x="781" y="618"/>
                    </a:cubicBezTo>
                    <a:cubicBezTo>
                      <a:pt x="783" y="573"/>
                      <a:pt x="747" y="535"/>
                      <a:pt x="702" y="534"/>
                    </a:cubicBezTo>
                    <a:cubicBezTo>
                      <a:pt x="671" y="533"/>
                      <a:pt x="643" y="551"/>
                      <a:pt x="628" y="576"/>
                    </a:cubicBezTo>
                    <a:cubicBezTo>
                      <a:pt x="594" y="565"/>
                      <a:pt x="594" y="565"/>
                      <a:pt x="594" y="565"/>
                    </a:cubicBezTo>
                    <a:cubicBezTo>
                      <a:pt x="752" y="368"/>
                      <a:pt x="752" y="368"/>
                      <a:pt x="752" y="368"/>
                    </a:cubicBezTo>
                    <a:cubicBezTo>
                      <a:pt x="757" y="368"/>
                      <a:pt x="757" y="368"/>
                      <a:pt x="757" y="368"/>
                    </a:cubicBezTo>
                    <a:cubicBezTo>
                      <a:pt x="763" y="368"/>
                      <a:pt x="769" y="363"/>
                      <a:pt x="769" y="356"/>
                    </a:cubicBezTo>
                    <a:cubicBezTo>
                      <a:pt x="769" y="350"/>
                      <a:pt x="764" y="344"/>
                      <a:pt x="757" y="344"/>
                    </a:cubicBezTo>
                    <a:cubicBezTo>
                      <a:pt x="732" y="344"/>
                      <a:pt x="732" y="344"/>
                      <a:pt x="732" y="344"/>
                    </a:cubicBezTo>
                    <a:cubicBezTo>
                      <a:pt x="724" y="343"/>
                      <a:pt x="724" y="343"/>
                      <a:pt x="724" y="343"/>
                    </a:cubicBezTo>
                    <a:cubicBezTo>
                      <a:pt x="341" y="333"/>
                      <a:pt x="341" y="333"/>
                      <a:pt x="341" y="333"/>
                    </a:cubicBezTo>
                    <a:cubicBezTo>
                      <a:pt x="323" y="333"/>
                      <a:pt x="323" y="333"/>
                      <a:pt x="323" y="333"/>
                    </a:cubicBezTo>
                    <a:cubicBezTo>
                      <a:pt x="288" y="332"/>
                      <a:pt x="288" y="332"/>
                      <a:pt x="288" y="332"/>
                    </a:cubicBezTo>
                    <a:cubicBezTo>
                      <a:pt x="280" y="331"/>
                      <a:pt x="280" y="331"/>
                      <a:pt x="280" y="331"/>
                    </a:cubicBezTo>
                    <a:cubicBezTo>
                      <a:pt x="259" y="331"/>
                      <a:pt x="259" y="331"/>
                      <a:pt x="259" y="331"/>
                    </a:cubicBezTo>
                    <a:cubicBezTo>
                      <a:pt x="256" y="331"/>
                      <a:pt x="252" y="333"/>
                      <a:pt x="250" y="335"/>
                    </a:cubicBezTo>
                    <a:cubicBezTo>
                      <a:pt x="248" y="337"/>
                      <a:pt x="247" y="340"/>
                      <a:pt x="247" y="342"/>
                    </a:cubicBezTo>
                    <a:cubicBezTo>
                      <a:pt x="247" y="349"/>
                      <a:pt x="252" y="354"/>
                      <a:pt x="259" y="355"/>
                    </a:cubicBezTo>
                    <a:cubicBezTo>
                      <a:pt x="261" y="355"/>
                      <a:pt x="261" y="355"/>
                      <a:pt x="261" y="355"/>
                    </a:cubicBezTo>
                    <a:cubicBezTo>
                      <a:pt x="285" y="463"/>
                      <a:pt x="285" y="463"/>
                      <a:pt x="285" y="463"/>
                    </a:cubicBezTo>
                    <a:cubicBezTo>
                      <a:pt x="257" y="453"/>
                      <a:pt x="257" y="453"/>
                      <a:pt x="257" y="453"/>
                    </a:cubicBezTo>
                    <a:cubicBezTo>
                      <a:pt x="242" y="397"/>
                      <a:pt x="242" y="397"/>
                      <a:pt x="242" y="397"/>
                    </a:cubicBezTo>
                    <a:cubicBezTo>
                      <a:pt x="226" y="335"/>
                      <a:pt x="226" y="335"/>
                      <a:pt x="226" y="335"/>
                    </a:cubicBezTo>
                    <a:cubicBezTo>
                      <a:pt x="223" y="325"/>
                      <a:pt x="223" y="325"/>
                      <a:pt x="223" y="325"/>
                    </a:cubicBezTo>
                    <a:cubicBezTo>
                      <a:pt x="222" y="319"/>
                      <a:pt x="222" y="319"/>
                      <a:pt x="222" y="319"/>
                    </a:cubicBezTo>
                    <a:cubicBezTo>
                      <a:pt x="220" y="314"/>
                      <a:pt x="217" y="311"/>
                      <a:pt x="213" y="309"/>
                    </a:cubicBezTo>
                    <a:cubicBezTo>
                      <a:pt x="124" y="286"/>
                      <a:pt x="124" y="286"/>
                      <a:pt x="124" y="286"/>
                    </a:cubicBezTo>
                    <a:cubicBezTo>
                      <a:pt x="78" y="273"/>
                      <a:pt x="78" y="273"/>
                      <a:pt x="78" y="273"/>
                    </a:cubicBezTo>
                    <a:cubicBezTo>
                      <a:pt x="77" y="270"/>
                      <a:pt x="76" y="267"/>
                      <a:pt x="76" y="265"/>
                    </a:cubicBezTo>
                    <a:cubicBezTo>
                      <a:pt x="67" y="232"/>
                      <a:pt x="64" y="206"/>
                      <a:pt x="64" y="184"/>
                    </a:cubicBezTo>
                    <a:cubicBezTo>
                      <a:pt x="64" y="153"/>
                      <a:pt x="70" y="132"/>
                      <a:pt x="79" y="116"/>
                    </a:cubicBezTo>
                    <a:cubicBezTo>
                      <a:pt x="91" y="93"/>
                      <a:pt x="108" y="80"/>
                      <a:pt x="124" y="73"/>
                    </a:cubicBezTo>
                    <a:cubicBezTo>
                      <a:pt x="124" y="229"/>
                      <a:pt x="124" y="229"/>
                      <a:pt x="124" y="229"/>
                    </a:cubicBezTo>
                    <a:cubicBezTo>
                      <a:pt x="124" y="277"/>
                      <a:pt x="124" y="277"/>
                      <a:pt x="124" y="277"/>
                    </a:cubicBezTo>
                    <a:cubicBezTo>
                      <a:pt x="215" y="301"/>
                      <a:pt x="215" y="301"/>
                      <a:pt x="215" y="301"/>
                    </a:cubicBezTo>
                    <a:cubicBezTo>
                      <a:pt x="216" y="301"/>
                      <a:pt x="216" y="301"/>
                      <a:pt x="216" y="301"/>
                    </a:cubicBezTo>
                    <a:cubicBezTo>
                      <a:pt x="217" y="302"/>
                      <a:pt x="217" y="302"/>
                      <a:pt x="217" y="302"/>
                    </a:cubicBezTo>
                    <a:cubicBezTo>
                      <a:pt x="219" y="303"/>
                      <a:pt x="221" y="304"/>
                      <a:pt x="223" y="306"/>
                    </a:cubicBezTo>
                    <a:cubicBezTo>
                      <a:pt x="226" y="309"/>
                      <a:pt x="228" y="313"/>
                      <a:pt x="229" y="317"/>
                    </a:cubicBezTo>
                    <a:cubicBezTo>
                      <a:pt x="234" y="335"/>
                      <a:pt x="234" y="335"/>
                      <a:pt x="234" y="335"/>
                    </a:cubicBezTo>
                    <a:cubicBezTo>
                      <a:pt x="241" y="335"/>
                      <a:pt x="241" y="335"/>
                      <a:pt x="241" y="335"/>
                    </a:cubicBezTo>
                    <a:cubicBezTo>
                      <a:pt x="241" y="334"/>
                      <a:pt x="242" y="333"/>
                      <a:pt x="242" y="332"/>
                    </a:cubicBezTo>
                    <a:cubicBezTo>
                      <a:pt x="245" y="327"/>
                      <a:pt x="250" y="324"/>
                      <a:pt x="256" y="323"/>
                    </a:cubicBezTo>
                    <a:cubicBezTo>
                      <a:pt x="258" y="323"/>
                      <a:pt x="259" y="323"/>
                      <a:pt x="260" y="323"/>
                    </a:cubicBezTo>
                    <a:cubicBezTo>
                      <a:pt x="281" y="323"/>
                      <a:pt x="281" y="323"/>
                      <a:pt x="281" y="323"/>
                    </a:cubicBezTo>
                    <a:cubicBezTo>
                      <a:pt x="285" y="302"/>
                      <a:pt x="298" y="272"/>
                      <a:pt x="337" y="247"/>
                    </a:cubicBezTo>
                    <a:cubicBezTo>
                      <a:pt x="338" y="246"/>
                      <a:pt x="339" y="245"/>
                      <a:pt x="341" y="245"/>
                    </a:cubicBezTo>
                    <a:cubicBezTo>
                      <a:pt x="341" y="245"/>
                      <a:pt x="341" y="244"/>
                      <a:pt x="341" y="244"/>
                    </a:cubicBezTo>
                    <a:cubicBezTo>
                      <a:pt x="341" y="229"/>
                      <a:pt x="341" y="229"/>
                      <a:pt x="341" y="229"/>
                    </a:cubicBezTo>
                    <a:cubicBezTo>
                      <a:pt x="341" y="226"/>
                      <a:pt x="341" y="224"/>
                      <a:pt x="341" y="222"/>
                    </a:cubicBezTo>
                    <a:cubicBezTo>
                      <a:pt x="341" y="145"/>
                      <a:pt x="341" y="145"/>
                      <a:pt x="341" y="145"/>
                    </a:cubicBezTo>
                    <a:cubicBezTo>
                      <a:pt x="367" y="182"/>
                      <a:pt x="404" y="222"/>
                      <a:pt x="451" y="252"/>
                    </a:cubicBezTo>
                    <a:cubicBezTo>
                      <a:pt x="458" y="247"/>
                      <a:pt x="465" y="240"/>
                      <a:pt x="474" y="232"/>
                    </a:cubicBezTo>
                    <a:cubicBezTo>
                      <a:pt x="479" y="227"/>
                      <a:pt x="486" y="221"/>
                      <a:pt x="493" y="215"/>
                    </a:cubicBezTo>
                    <a:cubicBezTo>
                      <a:pt x="496" y="212"/>
                      <a:pt x="499" y="209"/>
                      <a:pt x="502" y="207"/>
                    </a:cubicBezTo>
                    <a:cubicBezTo>
                      <a:pt x="502" y="207"/>
                      <a:pt x="502" y="207"/>
                      <a:pt x="502" y="207"/>
                    </a:cubicBezTo>
                    <a:cubicBezTo>
                      <a:pt x="451" y="180"/>
                      <a:pt x="409" y="134"/>
                      <a:pt x="382" y="93"/>
                    </a:cubicBezTo>
                    <a:cubicBezTo>
                      <a:pt x="368" y="73"/>
                      <a:pt x="358" y="55"/>
                      <a:pt x="351" y="41"/>
                    </a:cubicBezTo>
                    <a:cubicBezTo>
                      <a:pt x="348" y="35"/>
                      <a:pt x="345" y="29"/>
                      <a:pt x="343" y="26"/>
                    </a:cubicBezTo>
                    <a:cubicBezTo>
                      <a:pt x="343" y="24"/>
                      <a:pt x="342" y="23"/>
                      <a:pt x="342" y="22"/>
                    </a:cubicBezTo>
                    <a:cubicBezTo>
                      <a:pt x="341" y="21"/>
                      <a:pt x="341" y="21"/>
                      <a:pt x="341" y="21"/>
                    </a:cubicBezTo>
                    <a:cubicBezTo>
                      <a:pt x="341" y="21"/>
                      <a:pt x="341" y="21"/>
                      <a:pt x="341" y="21"/>
                    </a:cubicBezTo>
                    <a:cubicBezTo>
                      <a:pt x="338" y="12"/>
                      <a:pt x="331" y="6"/>
                      <a:pt x="323" y="3"/>
                    </a:cubicBezTo>
                    <a:cubicBezTo>
                      <a:pt x="319" y="1"/>
                      <a:pt x="314" y="0"/>
                      <a:pt x="310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3" y="0"/>
                      <a:pt x="150" y="0"/>
                      <a:pt x="148" y="1"/>
                    </a:cubicBezTo>
                    <a:cubicBezTo>
                      <a:pt x="147" y="1"/>
                      <a:pt x="146" y="1"/>
                      <a:pt x="146" y="1"/>
                    </a:cubicBezTo>
                    <a:cubicBezTo>
                      <a:pt x="143" y="2"/>
                      <a:pt x="109" y="4"/>
                      <a:pt x="72" y="29"/>
                    </a:cubicBezTo>
                    <a:cubicBezTo>
                      <a:pt x="54" y="42"/>
                      <a:pt x="35" y="60"/>
                      <a:pt x="22" y="86"/>
                    </a:cubicBezTo>
                    <a:cubicBezTo>
                      <a:pt x="8" y="112"/>
                      <a:pt x="0" y="144"/>
                      <a:pt x="0" y="184"/>
                    </a:cubicBezTo>
                    <a:cubicBezTo>
                      <a:pt x="0" y="216"/>
                      <a:pt x="6" y="254"/>
                      <a:pt x="18" y="297"/>
                    </a:cubicBezTo>
                    <a:cubicBezTo>
                      <a:pt x="22" y="311"/>
                      <a:pt x="35" y="320"/>
                      <a:pt x="49" y="320"/>
                    </a:cubicBezTo>
                    <a:cubicBezTo>
                      <a:pt x="52" y="320"/>
                      <a:pt x="55" y="320"/>
                      <a:pt x="58" y="319"/>
                    </a:cubicBezTo>
                    <a:cubicBezTo>
                      <a:pt x="63" y="317"/>
                      <a:pt x="68" y="314"/>
                      <a:pt x="72" y="310"/>
                    </a:cubicBezTo>
                    <a:cubicBezTo>
                      <a:pt x="74" y="308"/>
                      <a:pt x="76" y="306"/>
                      <a:pt x="77" y="303"/>
                    </a:cubicBezTo>
                    <a:lnTo>
                      <a:pt x="124" y="315"/>
                    </a:lnTo>
                    <a:close/>
                    <a:moveTo>
                      <a:pt x="705" y="601"/>
                    </a:moveTo>
                    <a:cubicBezTo>
                      <a:pt x="659" y="587"/>
                      <a:pt x="659" y="587"/>
                      <a:pt x="659" y="587"/>
                    </a:cubicBezTo>
                    <a:cubicBezTo>
                      <a:pt x="669" y="574"/>
                      <a:pt x="684" y="565"/>
                      <a:pt x="701" y="566"/>
                    </a:cubicBezTo>
                    <a:cubicBezTo>
                      <a:pt x="729" y="567"/>
                      <a:pt x="750" y="589"/>
                      <a:pt x="750" y="617"/>
                    </a:cubicBezTo>
                    <a:cubicBezTo>
                      <a:pt x="749" y="645"/>
                      <a:pt x="726" y="666"/>
                      <a:pt x="698" y="666"/>
                    </a:cubicBezTo>
                    <a:cubicBezTo>
                      <a:pt x="671" y="665"/>
                      <a:pt x="650" y="642"/>
                      <a:pt x="650" y="615"/>
                    </a:cubicBezTo>
                    <a:cubicBezTo>
                      <a:pt x="695" y="630"/>
                      <a:pt x="695" y="630"/>
                      <a:pt x="695" y="630"/>
                    </a:cubicBezTo>
                    <a:cubicBezTo>
                      <a:pt x="697" y="630"/>
                      <a:pt x="698" y="631"/>
                      <a:pt x="699" y="631"/>
                    </a:cubicBezTo>
                    <a:cubicBezTo>
                      <a:pt x="706" y="631"/>
                      <a:pt x="712" y="627"/>
                      <a:pt x="714" y="620"/>
                    </a:cubicBezTo>
                    <a:cubicBezTo>
                      <a:pt x="717" y="613"/>
                      <a:pt x="712" y="604"/>
                      <a:pt x="705" y="601"/>
                    </a:cubicBezTo>
                    <a:close/>
                    <a:moveTo>
                      <a:pt x="341" y="513"/>
                    </a:moveTo>
                    <a:cubicBezTo>
                      <a:pt x="376" y="524"/>
                      <a:pt x="376" y="524"/>
                      <a:pt x="376" y="524"/>
                    </a:cubicBezTo>
                    <a:cubicBezTo>
                      <a:pt x="352" y="645"/>
                      <a:pt x="352" y="645"/>
                      <a:pt x="352" y="645"/>
                    </a:cubicBezTo>
                    <a:cubicBezTo>
                      <a:pt x="352" y="646"/>
                      <a:pt x="352" y="646"/>
                      <a:pt x="352" y="646"/>
                    </a:cubicBezTo>
                    <a:cubicBezTo>
                      <a:pt x="351" y="656"/>
                      <a:pt x="348" y="664"/>
                      <a:pt x="343" y="670"/>
                    </a:cubicBezTo>
                    <a:cubicBezTo>
                      <a:pt x="342" y="672"/>
                      <a:pt x="341" y="673"/>
                      <a:pt x="339" y="674"/>
                    </a:cubicBezTo>
                    <a:cubicBezTo>
                      <a:pt x="335" y="677"/>
                      <a:pt x="331" y="679"/>
                      <a:pt x="327" y="679"/>
                    </a:cubicBezTo>
                    <a:cubicBezTo>
                      <a:pt x="322" y="678"/>
                      <a:pt x="316" y="675"/>
                      <a:pt x="312" y="669"/>
                    </a:cubicBezTo>
                    <a:cubicBezTo>
                      <a:pt x="308" y="663"/>
                      <a:pt x="305" y="655"/>
                      <a:pt x="305" y="645"/>
                    </a:cubicBezTo>
                    <a:cubicBezTo>
                      <a:pt x="305" y="644"/>
                      <a:pt x="305" y="644"/>
                      <a:pt x="305" y="644"/>
                    </a:cubicBezTo>
                    <a:cubicBezTo>
                      <a:pt x="274" y="491"/>
                      <a:pt x="274" y="491"/>
                      <a:pt x="274" y="491"/>
                    </a:cubicBezTo>
                    <a:lnTo>
                      <a:pt x="341" y="5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73" name="Group 175">
              <a:extLst>
                <a:ext uri="{FF2B5EF4-FFF2-40B4-BE49-F238E27FC236}">
                  <a16:creationId xmlns:a16="http://schemas.microsoft.com/office/drawing/2014/main" xmlns="" id="{6A1660F8-F936-4C1D-9814-2E5C114AA64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09977" y="1595434"/>
              <a:ext cx="600078" cy="631825"/>
              <a:chOff x="294" y="1344"/>
              <a:chExt cx="378" cy="398"/>
            </a:xfrm>
            <a:grpFill/>
          </p:grpSpPr>
          <p:sp>
            <p:nvSpPr>
              <p:cNvPr id="75" name="Freeform 177">
                <a:extLst>
                  <a:ext uri="{FF2B5EF4-FFF2-40B4-BE49-F238E27FC236}">
                    <a16:creationId xmlns:a16="http://schemas.microsoft.com/office/drawing/2014/main" xmlns="" id="{F232D00E-870D-464A-8B31-CDC9602E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" y="1648"/>
                <a:ext cx="42" cy="94"/>
              </a:xfrm>
              <a:custGeom>
                <a:avLst/>
                <a:gdLst>
                  <a:gd name="T0" fmla="*/ 79 w 99"/>
                  <a:gd name="T1" fmla="*/ 50 h 219"/>
                  <a:gd name="T2" fmla="*/ 79 w 99"/>
                  <a:gd name="T3" fmla="*/ 50 h 219"/>
                  <a:gd name="T4" fmla="*/ 79 w 99"/>
                  <a:gd name="T5" fmla="*/ 50 h 219"/>
                  <a:gd name="T6" fmla="*/ 56 w 99"/>
                  <a:gd name="T7" fmla="*/ 73 h 219"/>
                  <a:gd name="T8" fmla="*/ 56 w 99"/>
                  <a:gd name="T9" fmla="*/ 73 h 219"/>
                  <a:gd name="T10" fmla="*/ 56 w 99"/>
                  <a:gd name="T11" fmla="*/ 73 h 219"/>
                  <a:gd name="T12" fmla="*/ 0 w 99"/>
                  <a:gd name="T13" fmla="*/ 72 h 219"/>
                  <a:gd name="T14" fmla="*/ 0 w 99"/>
                  <a:gd name="T15" fmla="*/ 170 h 219"/>
                  <a:gd name="T16" fmla="*/ 50 w 99"/>
                  <a:gd name="T17" fmla="*/ 219 h 219"/>
                  <a:gd name="T18" fmla="*/ 99 w 99"/>
                  <a:gd name="T19" fmla="*/ 170 h 219"/>
                  <a:gd name="T20" fmla="*/ 99 w 99"/>
                  <a:gd name="T21" fmla="*/ 0 h 219"/>
                  <a:gd name="T22" fmla="*/ 77 w 99"/>
                  <a:gd name="T23" fmla="*/ 14 h 219"/>
                  <a:gd name="T24" fmla="*/ 79 w 99"/>
                  <a:gd name="T25" fmla="*/ 5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219">
                    <a:moveTo>
                      <a:pt x="79" y="50"/>
                    </a:move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63"/>
                      <a:pt x="68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0" y="197"/>
                      <a:pt x="22" y="219"/>
                      <a:pt x="50" y="219"/>
                    </a:cubicBezTo>
                    <a:cubicBezTo>
                      <a:pt x="77" y="219"/>
                      <a:pt x="99" y="197"/>
                      <a:pt x="99" y="17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7" y="14"/>
                      <a:pt x="77" y="14"/>
                      <a:pt x="77" y="14"/>
                    </a:cubicBezTo>
                    <a:lnTo>
                      <a:pt x="79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178">
                <a:extLst>
                  <a:ext uri="{FF2B5EF4-FFF2-40B4-BE49-F238E27FC236}">
                    <a16:creationId xmlns:a16="http://schemas.microsoft.com/office/drawing/2014/main" xmlns="" id="{09F5EC26-87E4-4184-A5C1-499BB8289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" y="1616"/>
                <a:ext cx="42" cy="126"/>
              </a:xfrm>
              <a:custGeom>
                <a:avLst/>
                <a:gdLst>
                  <a:gd name="T0" fmla="*/ 0 w 99"/>
                  <a:gd name="T1" fmla="*/ 245 h 294"/>
                  <a:gd name="T2" fmla="*/ 50 w 99"/>
                  <a:gd name="T3" fmla="*/ 294 h 294"/>
                  <a:gd name="T4" fmla="*/ 99 w 99"/>
                  <a:gd name="T5" fmla="*/ 245 h 294"/>
                  <a:gd name="T6" fmla="*/ 99 w 99"/>
                  <a:gd name="T7" fmla="*/ 0 h 294"/>
                  <a:gd name="T8" fmla="*/ 0 w 99"/>
                  <a:gd name="T9" fmla="*/ 62 h 294"/>
                  <a:gd name="T10" fmla="*/ 0 w 99"/>
                  <a:gd name="T11" fmla="*/ 245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294">
                    <a:moveTo>
                      <a:pt x="0" y="245"/>
                    </a:moveTo>
                    <a:cubicBezTo>
                      <a:pt x="0" y="272"/>
                      <a:pt x="22" y="294"/>
                      <a:pt x="50" y="294"/>
                    </a:cubicBezTo>
                    <a:cubicBezTo>
                      <a:pt x="77" y="294"/>
                      <a:pt x="99" y="272"/>
                      <a:pt x="99" y="245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45"/>
                      <a:pt x="0" y="245"/>
                      <a:pt x="0" y="2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179">
                <a:extLst>
                  <a:ext uri="{FF2B5EF4-FFF2-40B4-BE49-F238E27FC236}">
                    <a16:creationId xmlns:a16="http://schemas.microsoft.com/office/drawing/2014/main" xmlns="" id="{3C2C9B1C-CA06-4723-91F2-11C1F9D62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" y="1344"/>
                <a:ext cx="85" cy="84"/>
              </a:xfrm>
              <a:custGeom>
                <a:avLst/>
                <a:gdLst>
                  <a:gd name="T0" fmla="*/ 78 w 197"/>
                  <a:gd name="T1" fmla="*/ 10 h 194"/>
                  <a:gd name="T2" fmla="*/ 11 w 197"/>
                  <a:gd name="T3" fmla="*/ 118 h 194"/>
                  <a:gd name="T4" fmla="*/ 22 w 197"/>
                  <a:gd name="T5" fmla="*/ 145 h 194"/>
                  <a:gd name="T6" fmla="*/ 119 w 197"/>
                  <a:gd name="T7" fmla="*/ 185 h 194"/>
                  <a:gd name="T8" fmla="*/ 186 w 197"/>
                  <a:gd name="T9" fmla="*/ 77 h 194"/>
                  <a:gd name="T10" fmla="*/ 181 w 197"/>
                  <a:gd name="T11" fmla="*/ 61 h 194"/>
                  <a:gd name="T12" fmla="*/ 78 w 197"/>
                  <a:gd name="T13" fmla="*/ 1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94">
                    <a:moveTo>
                      <a:pt x="78" y="10"/>
                    </a:moveTo>
                    <a:cubicBezTo>
                      <a:pt x="30" y="21"/>
                      <a:pt x="0" y="69"/>
                      <a:pt x="11" y="118"/>
                    </a:cubicBezTo>
                    <a:cubicBezTo>
                      <a:pt x="13" y="128"/>
                      <a:pt x="17" y="137"/>
                      <a:pt x="22" y="145"/>
                    </a:cubicBezTo>
                    <a:cubicBezTo>
                      <a:pt x="42" y="177"/>
                      <a:pt x="81" y="194"/>
                      <a:pt x="119" y="185"/>
                    </a:cubicBezTo>
                    <a:cubicBezTo>
                      <a:pt x="167" y="174"/>
                      <a:pt x="197" y="125"/>
                      <a:pt x="186" y="77"/>
                    </a:cubicBezTo>
                    <a:cubicBezTo>
                      <a:pt x="185" y="71"/>
                      <a:pt x="183" y="66"/>
                      <a:pt x="181" y="61"/>
                    </a:cubicBezTo>
                    <a:cubicBezTo>
                      <a:pt x="163" y="22"/>
                      <a:pt x="121" y="0"/>
                      <a:pt x="7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180">
                <a:extLst>
                  <a:ext uri="{FF2B5EF4-FFF2-40B4-BE49-F238E27FC236}">
                    <a16:creationId xmlns:a16="http://schemas.microsoft.com/office/drawing/2014/main" xmlns="" id="{7716173B-A6DE-4584-9EC7-750C66275D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" y="1566"/>
                <a:ext cx="239" cy="110"/>
              </a:xfrm>
              <a:custGeom>
                <a:avLst/>
                <a:gdLst>
                  <a:gd name="T0" fmla="*/ 78 w 555"/>
                  <a:gd name="T1" fmla="*/ 236 h 254"/>
                  <a:gd name="T2" fmla="*/ 225 w 555"/>
                  <a:gd name="T3" fmla="*/ 253 h 254"/>
                  <a:gd name="T4" fmla="*/ 296 w 555"/>
                  <a:gd name="T5" fmla="*/ 239 h 254"/>
                  <a:gd name="T6" fmla="*/ 324 w 555"/>
                  <a:gd name="T7" fmla="*/ 179 h 254"/>
                  <a:gd name="T8" fmla="*/ 442 w 555"/>
                  <a:gd name="T9" fmla="*/ 104 h 254"/>
                  <a:gd name="T10" fmla="*/ 487 w 555"/>
                  <a:gd name="T11" fmla="*/ 93 h 254"/>
                  <a:gd name="T12" fmla="*/ 523 w 555"/>
                  <a:gd name="T13" fmla="*/ 87 h 254"/>
                  <a:gd name="T14" fmla="*/ 545 w 555"/>
                  <a:gd name="T15" fmla="*/ 92 h 254"/>
                  <a:gd name="T16" fmla="*/ 526 w 555"/>
                  <a:gd name="T17" fmla="*/ 10 h 254"/>
                  <a:gd name="T18" fmla="*/ 504 w 555"/>
                  <a:gd name="T19" fmla="*/ 5 h 254"/>
                  <a:gd name="T20" fmla="*/ 497 w 555"/>
                  <a:gd name="T21" fmla="*/ 22 h 254"/>
                  <a:gd name="T22" fmla="*/ 447 w 555"/>
                  <a:gd name="T23" fmla="*/ 61 h 254"/>
                  <a:gd name="T24" fmla="*/ 343 w 555"/>
                  <a:gd name="T25" fmla="*/ 91 h 254"/>
                  <a:gd name="T26" fmla="*/ 289 w 555"/>
                  <a:gd name="T27" fmla="*/ 106 h 254"/>
                  <a:gd name="T28" fmla="*/ 274 w 555"/>
                  <a:gd name="T29" fmla="*/ 36 h 254"/>
                  <a:gd name="T30" fmla="*/ 250 w 555"/>
                  <a:gd name="T31" fmla="*/ 33 h 254"/>
                  <a:gd name="T32" fmla="*/ 228 w 555"/>
                  <a:gd name="T33" fmla="*/ 3 h 254"/>
                  <a:gd name="T34" fmla="*/ 225 w 555"/>
                  <a:gd name="T35" fmla="*/ 10 h 254"/>
                  <a:gd name="T36" fmla="*/ 217 w 555"/>
                  <a:gd name="T37" fmla="*/ 22 h 254"/>
                  <a:gd name="T38" fmla="*/ 225 w 555"/>
                  <a:gd name="T39" fmla="*/ 32 h 254"/>
                  <a:gd name="T40" fmla="*/ 225 w 555"/>
                  <a:gd name="T41" fmla="*/ 36 h 254"/>
                  <a:gd name="T42" fmla="*/ 158 w 555"/>
                  <a:gd name="T43" fmla="*/ 26 h 254"/>
                  <a:gd name="T44" fmla="*/ 151 w 555"/>
                  <a:gd name="T45" fmla="*/ 8 h 254"/>
                  <a:gd name="T46" fmla="*/ 142 w 555"/>
                  <a:gd name="T47" fmla="*/ 11 h 254"/>
                  <a:gd name="T48" fmla="*/ 106 w 555"/>
                  <a:gd name="T49" fmla="*/ 34 h 254"/>
                  <a:gd name="T50" fmla="*/ 80 w 555"/>
                  <a:gd name="T51" fmla="*/ 45 h 254"/>
                  <a:gd name="T52" fmla="*/ 0 w 555"/>
                  <a:gd name="T53" fmla="*/ 122 h 254"/>
                  <a:gd name="T54" fmla="*/ 79 w 555"/>
                  <a:gd name="T55" fmla="*/ 224 h 254"/>
                  <a:gd name="T56" fmla="*/ 80 w 555"/>
                  <a:gd name="T57" fmla="*/ 74 h 254"/>
                  <a:gd name="T58" fmla="*/ 82 w 555"/>
                  <a:gd name="T59" fmla="*/ 191 h 254"/>
                  <a:gd name="T60" fmla="*/ 38 w 555"/>
                  <a:gd name="T61" fmla="*/ 151 h 254"/>
                  <a:gd name="T62" fmla="*/ 46 w 555"/>
                  <a:gd name="T63" fmla="*/ 8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5" h="254">
                    <a:moveTo>
                      <a:pt x="79" y="224"/>
                    </a:moveTo>
                    <a:cubicBezTo>
                      <a:pt x="78" y="236"/>
                      <a:pt x="78" y="236"/>
                      <a:pt x="78" y="236"/>
                    </a:cubicBezTo>
                    <a:cubicBezTo>
                      <a:pt x="78" y="244"/>
                      <a:pt x="84" y="251"/>
                      <a:pt x="92" y="251"/>
                    </a:cubicBezTo>
                    <a:cubicBezTo>
                      <a:pt x="225" y="253"/>
                      <a:pt x="225" y="253"/>
                      <a:pt x="225" y="253"/>
                    </a:cubicBezTo>
                    <a:cubicBezTo>
                      <a:pt x="281" y="254"/>
                      <a:pt x="281" y="254"/>
                      <a:pt x="281" y="254"/>
                    </a:cubicBezTo>
                    <a:cubicBezTo>
                      <a:pt x="289" y="254"/>
                      <a:pt x="296" y="247"/>
                      <a:pt x="296" y="239"/>
                    </a:cubicBezTo>
                    <a:cubicBezTo>
                      <a:pt x="294" y="199"/>
                      <a:pt x="294" y="199"/>
                      <a:pt x="294" y="199"/>
                    </a:cubicBezTo>
                    <a:cubicBezTo>
                      <a:pt x="324" y="179"/>
                      <a:pt x="324" y="179"/>
                      <a:pt x="324" y="179"/>
                    </a:cubicBezTo>
                    <a:cubicBezTo>
                      <a:pt x="343" y="167"/>
                      <a:pt x="343" y="167"/>
                      <a:pt x="343" y="167"/>
                    </a:cubicBezTo>
                    <a:cubicBezTo>
                      <a:pt x="442" y="104"/>
                      <a:pt x="442" y="104"/>
                      <a:pt x="442" y="104"/>
                    </a:cubicBezTo>
                    <a:cubicBezTo>
                      <a:pt x="460" y="93"/>
                      <a:pt x="460" y="93"/>
                      <a:pt x="460" y="93"/>
                    </a:cubicBezTo>
                    <a:cubicBezTo>
                      <a:pt x="463" y="98"/>
                      <a:pt x="475" y="98"/>
                      <a:pt x="487" y="93"/>
                    </a:cubicBezTo>
                    <a:cubicBezTo>
                      <a:pt x="523" y="87"/>
                      <a:pt x="523" y="87"/>
                      <a:pt x="523" y="87"/>
                    </a:cubicBezTo>
                    <a:cubicBezTo>
                      <a:pt x="523" y="87"/>
                      <a:pt x="523" y="87"/>
                      <a:pt x="523" y="87"/>
                    </a:cubicBezTo>
                    <a:cubicBezTo>
                      <a:pt x="526" y="94"/>
                      <a:pt x="533" y="97"/>
                      <a:pt x="539" y="95"/>
                    </a:cubicBezTo>
                    <a:cubicBezTo>
                      <a:pt x="545" y="92"/>
                      <a:pt x="545" y="92"/>
                      <a:pt x="545" y="92"/>
                    </a:cubicBezTo>
                    <a:cubicBezTo>
                      <a:pt x="552" y="90"/>
                      <a:pt x="555" y="82"/>
                      <a:pt x="552" y="76"/>
                    </a:cubicBezTo>
                    <a:cubicBezTo>
                      <a:pt x="526" y="10"/>
                      <a:pt x="526" y="10"/>
                      <a:pt x="526" y="10"/>
                    </a:cubicBezTo>
                    <a:cubicBezTo>
                      <a:pt x="523" y="3"/>
                      <a:pt x="516" y="0"/>
                      <a:pt x="509" y="3"/>
                    </a:cubicBezTo>
                    <a:cubicBezTo>
                      <a:pt x="504" y="5"/>
                      <a:pt x="504" y="5"/>
                      <a:pt x="504" y="5"/>
                    </a:cubicBezTo>
                    <a:cubicBezTo>
                      <a:pt x="497" y="8"/>
                      <a:pt x="494" y="15"/>
                      <a:pt x="496" y="21"/>
                    </a:cubicBezTo>
                    <a:cubicBezTo>
                      <a:pt x="497" y="22"/>
                      <a:pt x="497" y="22"/>
                      <a:pt x="497" y="22"/>
                    </a:cubicBezTo>
                    <a:cubicBezTo>
                      <a:pt x="467" y="42"/>
                      <a:pt x="467" y="42"/>
                      <a:pt x="467" y="42"/>
                    </a:cubicBezTo>
                    <a:cubicBezTo>
                      <a:pt x="455" y="47"/>
                      <a:pt x="446" y="55"/>
                      <a:pt x="447" y="61"/>
                    </a:cubicBezTo>
                    <a:cubicBezTo>
                      <a:pt x="442" y="62"/>
                      <a:pt x="442" y="62"/>
                      <a:pt x="442" y="62"/>
                    </a:cubicBezTo>
                    <a:cubicBezTo>
                      <a:pt x="343" y="91"/>
                      <a:pt x="343" y="91"/>
                      <a:pt x="343" y="91"/>
                    </a:cubicBezTo>
                    <a:cubicBezTo>
                      <a:pt x="324" y="96"/>
                      <a:pt x="324" y="96"/>
                      <a:pt x="324" y="96"/>
                    </a:cubicBezTo>
                    <a:cubicBezTo>
                      <a:pt x="289" y="106"/>
                      <a:pt x="289" y="106"/>
                      <a:pt x="289" y="106"/>
                    </a:cubicBezTo>
                    <a:cubicBezTo>
                      <a:pt x="286" y="61"/>
                      <a:pt x="286" y="61"/>
                      <a:pt x="286" y="61"/>
                    </a:cubicBezTo>
                    <a:cubicBezTo>
                      <a:pt x="286" y="47"/>
                      <a:pt x="281" y="37"/>
                      <a:pt x="274" y="36"/>
                    </a:cubicBezTo>
                    <a:cubicBezTo>
                      <a:pt x="251" y="36"/>
                      <a:pt x="251" y="36"/>
                      <a:pt x="251" y="36"/>
                    </a:cubicBezTo>
                    <a:cubicBezTo>
                      <a:pt x="251" y="35"/>
                      <a:pt x="251" y="34"/>
                      <a:pt x="250" y="33"/>
                    </a:cubicBezTo>
                    <a:cubicBezTo>
                      <a:pt x="247" y="25"/>
                      <a:pt x="243" y="19"/>
                      <a:pt x="238" y="13"/>
                    </a:cubicBezTo>
                    <a:cubicBezTo>
                      <a:pt x="235" y="9"/>
                      <a:pt x="231" y="6"/>
                      <a:pt x="228" y="3"/>
                    </a:cubicBezTo>
                    <a:cubicBezTo>
                      <a:pt x="227" y="5"/>
                      <a:pt x="227" y="7"/>
                      <a:pt x="226" y="9"/>
                    </a:cubicBezTo>
                    <a:cubicBezTo>
                      <a:pt x="226" y="9"/>
                      <a:pt x="226" y="10"/>
                      <a:pt x="225" y="10"/>
                    </a:cubicBezTo>
                    <a:cubicBezTo>
                      <a:pt x="225" y="10"/>
                      <a:pt x="225" y="10"/>
                      <a:pt x="225" y="11"/>
                    </a:cubicBezTo>
                    <a:cubicBezTo>
                      <a:pt x="223" y="15"/>
                      <a:pt x="220" y="19"/>
                      <a:pt x="217" y="22"/>
                    </a:cubicBezTo>
                    <a:cubicBezTo>
                      <a:pt x="219" y="24"/>
                      <a:pt x="220" y="25"/>
                      <a:pt x="221" y="27"/>
                    </a:cubicBezTo>
                    <a:cubicBezTo>
                      <a:pt x="223" y="28"/>
                      <a:pt x="224" y="30"/>
                      <a:pt x="225" y="32"/>
                    </a:cubicBezTo>
                    <a:cubicBezTo>
                      <a:pt x="226" y="33"/>
                      <a:pt x="227" y="35"/>
                      <a:pt x="228" y="36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152" y="35"/>
                      <a:pt x="152" y="35"/>
                      <a:pt x="152" y="35"/>
                    </a:cubicBezTo>
                    <a:cubicBezTo>
                      <a:pt x="154" y="32"/>
                      <a:pt x="156" y="28"/>
                      <a:pt x="158" y="26"/>
                    </a:cubicBezTo>
                    <a:cubicBezTo>
                      <a:pt x="159" y="25"/>
                      <a:pt x="160" y="24"/>
                      <a:pt x="161" y="23"/>
                    </a:cubicBezTo>
                    <a:cubicBezTo>
                      <a:pt x="157" y="19"/>
                      <a:pt x="153" y="14"/>
                      <a:pt x="151" y="8"/>
                    </a:cubicBezTo>
                    <a:cubicBezTo>
                      <a:pt x="151" y="7"/>
                      <a:pt x="150" y="5"/>
                      <a:pt x="150" y="4"/>
                    </a:cubicBezTo>
                    <a:cubicBezTo>
                      <a:pt x="147" y="6"/>
                      <a:pt x="145" y="9"/>
                      <a:pt x="142" y="11"/>
                    </a:cubicBezTo>
                    <a:cubicBezTo>
                      <a:pt x="136" y="18"/>
                      <a:pt x="132" y="26"/>
                      <a:pt x="128" y="34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1" y="34"/>
                      <a:pt x="97" y="39"/>
                      <a:pt x="95" y="46"/>
                    </a:cubicBezTo>
                    <a:cubicBezTo>
                      <a:pt x="90" y="45"/>
                      <a:pt x="86" y="45"/>
                      <a:pt x="80" y="45"/>
                    </a:cubicBezTo>
                    <a:cubicBezTo>
                      <a:pt x="65" y="44"/>
                      <a:pt x="46" y="47"/>
                      <a:pt x="29" y="59"/>
                    </a:cubicBezTo>
                    <a:cubicBezTo>
                      <a:pt x="12" y="70"/>
                      <a:pt x="0" y="92"/>
                      <a:pt x="0" y="122"/>
                    </a:cubicBezTo>
                    <a:cubicBezTo>
                      <a:pt x="0" y="140"/>
                      <a:pt x="6" y="156"/>
                      <a:pt x="15" y="169"/>
                    </a:cubicBezTo>
                    <a:cubicBezTo>
                      <a:pt x="34" y="195"/>
                      <a:pt x="63" y="214"/>
                      <a:pt x="79" y="224"/>
                    </a:cubicBezTo>
                    <a:close/>
                    <a:moveTo>
                      <a:pt x="46" y="82"/>
                    </a:moveTo>
                    <a:cubicBezTo>
                      <a:pt x="55" y="76"/>
                      <a:pt x="68" y="73"/>
                      <a:pt x="80" y="74"/>
                    </a:cubicBezTo>
                    <a:cubicBezTo>
                      <a:pt x="84" y="74"/>
                      <a:pt x="88" y="74"/>
                      <a:pt x="91" y="74"/>
                    </a:cubicBezTo>
                    <a:cubicBezTo>
                      <a:pt x="82" y="191"/>
                      <a:pt x="82" y="191"/>
                      <a:pt x="82" y="191"/>
                    </a:cubicBezTo>
                    <a:cubicBezTo>
                      <a:pt x="75" y="187"/>
                      <a:pt x="68" y="182"/>
                      <a:pt x="61" y="176"/>
                    </a:cubicBezTo>
                    <a:cubicBezTo>
                      <a:pt x="52" y="169"/>
                      <a:pt x="44" y="160"/>
                      <a:pt x="38" y="151"/>
                    </a:cubicBezTo>
                    <a:cubicBezTo>
                      <a:pt x="32" y="141"/>
                      <a:pt x="29" y="132"/>
                      <a:pt x="29" y="123"/>
                    </a:cubicBezTo>
                    <a:cubicBezTo>
                      <a:pt x="30" y="99"/>
                      <a:pt x="37" y="89"/>
                      <a:pt x="46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181">
                <a:extLst>
                  <a:ext uri="{FF2B5EF4-FFF2-40B4-BE49-F238E27FC236}">
                    <a16:creationId xmlns:a16="http://schemas.microsoft.com/office/drawing/2014/main" xmlns="" id="{C060BB69-1507-492C-9928-9CAD6B879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1436"/>
                <a:ext cx="225" cy="172"/>
              </a:xfrm>
              <a:custGeom>
                <a:avLst/>
                <a:gdLst>
                  <a:gd name="T0" fmla="*/ 30 w 523"/>
                  <a:gd name="T1" fmla="*/ 301 h 398"/>
                  <a:gd name="T2" fmla="*/ 32 w 523"/>
                  <a:gd name="T3" fmla="*/ 307 h 398"/>
                  <a:gd name="T4" fmla="*/ 41 w 523"/>
                  <a:gd name="T5" fmla="*/ 320 h 398"/>
                  <a:gd name="T6" fmla="*/ 48 w 523"/>
                  <a:gd name="T7" fmla="*/ 325 h 398"/>
                  <a:gd name="T8" fmla="*/ 62 w 523"/>
                  <a:gd name="T9" fmla="*/ 328 h 398"/>
                  <a:gd name="T10" fmla="*/ 73 w 523"/>
                  <a:gd name="T11" fmla="*/ 326 h 398"/>
                  <a:gd name="T12" fmla="*/ 76 w 523"/>
                  <a:gd name="T13" fmla="*/ 324 h 398"/>
                  <a:gd name="T14" fmla="*/ 84 w 523"/>
                  <a:gd name="T15" fmla="*/ 319 h 398"/>
                  <a:gd name="T16" fmla="*/ 94 w 523"/>
                  <a:gd name="T17" fmla="*/ 300 h 398"/>
                  <a:gd name="T18" fmla="*/ 93 w 523"/>
                  <a:gd name="T19" fmla="*/ 291 h 398"/>
                  <a:gd name="T20" fmla="*/ 92 w 523"/>
                  <a:gd name="T21" fmla="*/ 285 h 398"/>
                  <a:gd name="T22" fmla="*/ 69 w 523"/>
                  <a:gd name="T23" fmla="*/ 204 h 398"/>
                  <a:gd name="T24" fmla="*/ 64 w 523"/>
                  <a:gd name="T25" fmla="*/ 159 h 398"/>
                  <a:gd name="T26" fmla="*/ 75 w 523"/>
                  <a:gd name="T27" fmla="*/ 105 h 398"/>
                  <a:gd name="T28" fmla="*/ 98 w 523"/>
                  <a:gd name="T29" fmla="*/ 77 h 398"/>
                  <a:gd name="T30" fmla="*/ 98 w 523"/>
                  <a:gd name="T31" fmla="*/ 229 h 398"/>
                  <a:gd name="T32" fmla="*/ 98 w 523"/>
                  <a:gd name="T33" fmla="*/ 279 h 398"/>
                  <a:gd name="T34" fmla="*/ 99 w 523"/>
                  <a:gd name="T35" fmla="*/ 282 h 398"/>
                  <a:gd name="T36" fmla="*/ 102 w 523"/>
                  <a:gd name="T37" fmla="*/ 296 h 398"/>
                  <a:gd name="T38" fmla="*/ 117 w 523"/>
                  <a:gd name="T39" fmla="*/ 310 h 398"/>
                  <a:gd name="T40" fmla="*/ 130 w 523"/>
                  <a:gd name="T41" fmla="*/ 330 h 398"/>
                  <a:gd name="T42" fmla="*/ 147 w 523"/>
                  <a:gd name="T43" fmla="*/ 330 h 398"/>
                  <a:gd name="T44" fmla="*/ 158 w 523"/>
                  <a:gd name="T45" fmla="*/ 335 h 398"/>
                  <a:gd name="T46" fmla="*/ 163 w 523"/>
                  <a:gd name="T47" fmla="*/ 342 h 398"/>
                  <a:gd name="T48" fmla="*/ 167 w 523"/>
                  <a:gd name="T49" fmla="*/ 363 h 398"/>
                  <a:gd name="T50" fmla="*/ 169 w 523"/>
                  <a:gd name="T51" fmla="*/ 398 h 398"/>
                  <a:gd name="T52" fmla="*/ 197 w 523"/>
                  <a:gd name="T53" fmla="*/ 390 h 398"/>
                  <a:gd name="T54" fmla="*/ 197 w 523"/>
                  <a:gd name="T55" fmla="*/ 335 h 398"/>
                  <a:gd name="T56" fmla="*/ 216 w 523"/>
                  <a:gd name="T57" fmla="*/ 335 h 398"/>
                  <a:gd name="T58" fmla="*/ 216 w 523"/>
                  <a:gd name="T59" fmla="*/ 384 h 398"/>
                  <a:gd name="T60" fmla="*/ 313 w 523"/>
                  <a:gd name="T61" fmla="*/ 357 h 398"/>
                  <a:gd name="T62" fmla="*/ 315 w 523"/>
                  <a:gd name="T63" fmla="*/ 353 h 398"/>
                  <a:gd name="T64" fmla="*/ 315 w 523"/>
                  <a:gd name="T65" fmla="*/ 229 h 398"/>
                  <a:gd name="T66" fmla="*/ 315 w 523"/>
                  <a:gd name="T67" fmla="*/ 222 h 398"/>
                  <a:gd name="T68" fmla="*/ 315 w 523"/>
                  <a:gd name="T69" fmla="*/ 120 h 398"/>
                  <a:gd name="T70" fmla="*/ 497 w 523"/>
                  <a:gd name="T71" fmla="*/ 188 h 398"/>
                  <a:gd name="T72" fmla="*/ 498 w 523"/>
                  <a:gd name="T73" fmla="*/ 188 h 398"/>
                  <a:gd name="T74" fmla="*/ 523 w 523"/>
                  <a:gd name="T75" fmla="*/ 176 h 398"/>
                  <a:gd name="T76" fmla="*/ 504 w 523"/>
                  <a:gd name="T77" fmla="*/ 125 h 398"/>
                  <a:gd name="T78" fmla="*/ 499 w 523"/>
                  <a:gd name="T79" fmla="*/ 124 h 398"/>
                  <a:gd name="T80" fmla="*/ 354 w 523"/>
                  <a:gd name="T81" fmla="*/ 69 h 398"/>
                  <a:gd name="T82" fmla="*/ 323 w 523"/>
                  <a:gd name="T83" fmla="*/ 35 h 398"/>
                  <a:gd name="T84" fmla="*/ 316 w 523"/>
                  <a:gd name="T85" fmla="*/ 24 h 398"/>
                  <a:gd name="T86" fmla="*/ 315 w 523"/>
                  <a:gd name="T87" fmla="*/ 21 h 398"/>
                  <a:gd name="T88" fmla="*/ 315 w 523"/>
                  <a:gd name="T89" fmla="*/ 21 h 398"/>
                  <a:gd name="T90" fmla="*/ 308 w 523"/>
                  <a:gd name="T91" fmla="*/ 12 h 398"/>
                  <a:gd name="T92" fmla="*/ 284 w 523"/>
                  <a:gd name="T93" fmla="*/ 0 h 398"/>
                  <a:gd name="T94" fmla="*/ 129 w 523"/>
                  <a:gd name="T95" fmla="*/ 0 h 398"/>
                  <a:gd name="T96" fmla="*/ 122 w 523"/>
                  <a:gd name="T97" fmla="*/ 1 h 398"/>
                  <a:gd name="T98" fmla="*/ 119 w 523"/>
                  <a:gd name="T99" fmla="*/ 1 h 398"/>
                  <a:gd name="T100" fmla="*/ 119 w 523"/>
                  <a:gd name="T101" fmla="*/ 1 h 398"/>
                  <a:gd name="T102" fmla="*/ 58 w 523"/>
                  <a:gd name="T103" fmla="*/ 27 h 398"/>
                  <a:gd name="T104" fmla="*/ 18 w 523"/>
                  <a:gd name="T105" fmla="*/ 76 h 398"/>
                  <a:gd name="T106" fmla="*/ 0 w 523"/>
                  <a:gd name="T107" fmla="*/ 159 h 398"/>
                  <a:gd name="T108" fmla="*/ 4 w 523"/>
                  <a:gd name="T109" fmla="*/ 204 h 398"/>
                  <a:gd name="T110" fmla="*/ 27 w 523"/>
                  <a:gd name="T111" fmla="*/ 293 h 398"/>
                  <a:gd name="T112" fmla="*/ 30 w 523"/>
                  <a:gd name="T113" fmla="*/ 30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3" h="398">
                    <a:moveTo>
                      <a:pt x="30" y="301"/>
                    </a:moveTo>
                    <a:cubicBezTo>
                      <a:pt x="30" y="303"/>
                      <a:pt x="31" y="305"/>
                      <a:pt x="32" y="307"/>
                    </a:cubicBezTo>
                    <a:cubicBezTo>
                      <a:pt x="34" y="312"/>
                      <a:pt x="37" y="317"/>
                      <a:pt x="41" y="320"/>
                    </a:cubicBezTo>
                    <a:cubicBezTo>
                      <a:pt x="43" y="322"/>
                      <a:pt x="45" y="324"/>
                      <a:pt x="48" y="325"/>
                    </a:cubicBezTo>
                    <a:cubicBezTo>
                      <a:pt x="52" y="327"/>
                      <a:pt x="57" y="328"/>
                      <a:pt x="62" y="328"/>
                    </a:cubicBezTo>
                    <a:cubicBezTo>
                      <a:pt x="66" y="328"/>
                      <a:pt x="69" y="327"/>
                      <a:pt x="73" y="326"/>
                    </a:cubicBezTo>
                    <a:cubicBezTo>
                      <a:pt x="74" y="326"/>
                      <a:pt x="75" y="325"/>
                      <a:pt x="76" y="324"/>
                    </a:cubicBezTo>
                    <a:cubicBezTo>
                      <a:pt x="79" y="323"/>
                      <a:pt x="82" y="321"/>
                      <a:pt x="84" y="319"/>
                    </a:cubicBezTo>
                    <a:cubicBezTo>
                      <a:pt x="89" y="314"/>
                      <a:pt x="93" y="307"/>
                      <a:pt x="94" y="300"/>
                    </a:cubicBezTo>
                    <a:cubicBezTo>
                      <a:pt x="94" y="297"/>
                      <a:pt x="94" y="294"/>
                      <a:pt x="93" y="291"/>
                    </a:cubicBezTo>
                    <a:cubicBezTo>
                      <a:pt x="93" y="289"/>
                      <a:pt x="93" y="287"/>
                      <a:pt x="92" y="285"/>
                    </a:cubicBezTo>
                    <a:cubicBezTo>
                      <a:pt x="80" y="254"/>
                      <a:pt x="73" y="227"/>
                      <a:pt x="69" y="204"/>
                    </a:cubicBezTo>
                    <a:cubicBezTo>
                      <a:pt x="66" y="187"/>
                      <a:pt x="64" y="172"/>
                      <a:pt x="64" y="159"/>
                    </a:cubicBezTo>
                    <a:cubicBezTo>
                      <a:pt x="64" y="134"/>
                      <a:pt x="69" y="117"/>
                      <a:pt x="75" y="105"/>
                    </a:cubicBezTo>
                    <a:cubicBezTo>
                      <a:pt x="82" y="91"/>
                      <a:pt x="90" y="83"/>
                      <a:pt x="98" y="77"/>
                    </a:cubicBezTo>
                    <a:cubicBezTo>
                      <a:pt x="98" y="229"/>
                      <a:pt x="98" y="229"/>
                      <a:pt x="98" y="229"/>
                    </a:cubicBezTo>
                    <a:cubicBezTo>
                      <a:pt x="98" y="279"/>
                      <a:pt x="98" y="279"/>
                      <a:pt x="98" y="279"/>
                    </a:cubicBezTo>
                    <a:cubicBezTo>
                      <a:pt x="99" y="280"/>
                      <a:pt x="99" y="281"/>
                      <a:pt x="99" y="282"/>
                    </a:cubicBezTo>
                    <a:cubicBezTo>
                      <a:pt x="101" y="286"/>
                      <a:pt x="102" y="291"/>
                      <a:pt x="102" y="296"/>
                    </a:cubicBezTo>
                    <a:cubicBezTo>
                      <a:pt x="107" y="300"/>
                      <a:pt x="113" y="304"/>
                      <a:pt x="117" y="310"/>
                    </a:cubicBezTo>
                    <a:cubicBezTo>
                      <a:pt x="122" y="316"/>
                      <a:pt x="127" y="323"/>
                      <a:pt x="130" y="330"/>
                    </a:cubicBezTo>
                    <a:cubicBezTo>
                      <a:pt x="147" y="330"/>
                      <a:pt x="147" y="330"/>
                      <a:pt x="147" y="330"/>
                    </a:cubicBezTo>
                    <a:cubicBezTo>
                      <a:pt x="151" y="331"/>
                      <a:pt x="155" y="332"/>
                      <a:pt x="158" y="335"/>
                    </a:cubicBezTo>
                    <a:cubicBezTo>
                      <a:pt x="160" y="337"/>
                      <a:pt x="162" y="339"/>
                      <a:pt x="163" y="342"/>
                    </a:cubicBezTo>
                    <a:cubicBezTo>
                      <a:pt x="166" y="348"/>
                      <a:pt x="167" y="355"/>
                      <a:pt x="167" y="363"/>
                    </a:cubicBezTo>
                    <a:cubicBezTo>
                      <a:pt x="169" y="398"/>
                      <a:pt x="169" y="398"/>
                      <a:pt x="169" y="398"/>
                    </a:cubicBezTo>
                    <a:cubicBezTo>
                      <a:pt x="197" y="390"/>
                      <a:pt x="197" y="390"/>
                      <a:pt x="197" y="390"/>
                    </a:cubicBezTo>
                    <a:cubicBezTo>
                      <a:pt x="197" y="335"/>
                      <a:pt x="197" y="335"/>
                      <a:pt x="197" y="335"/>
                    </a:cubicBezTo>
                    <a:cubicBezTo>
                      <a:pt x="216" y="335"/>
                      <a:pt x="216" y="335"/>
                      <a:pt x="216" y="335"/>
                    </a:cubicBezTo>
                    <a:cubicBezTo>
                      <a:pt x="216" y="384"/>
                      <a:pt x="216" y="384"/>
                      <a:pt x="216" y="384"/>
                    </a:cubicBezTo>
                    <a:cubicBezTo>
                      <a:pt x="313" y="357"/>
                      <a:pt x="313" y="357"/>
                      <a:pt x="313" y="357"/>
                    </a:cubicBezTo>
                    <a:cubicBezTo>
                      <a:pt x="314" y="355"/>
                      <a:pt x="314" y="354"/>
                      <a:pt x="315" y="353"/>
                    </a:cubicBezTo>
                    <a:cubicBezTo>
                      <a:pt x="315" y="229"/>
                      <a:pt x="315" y="229"/>
                      <a:pt x="315" y="229"/>
                    </a:cubicBezTo>
                    <a:cubicBezTo>
                      <a:pt x="315" y="226"/>
                      <a:pt x="315" y="224"/>
                      <a:pt x="315" y="222"/>
                    </a:cubicBezTo>
                    <a:cubicBezTo>
                      <a:pt x="315" y="120"/>
                      <a:pt x="315" y="120"/>
                      <a:pt x="315" y="120"/>
                    </a:cubicBezTo>
                    <a:cubicBezTo>
                      <a:pt x="353" y="153"/>
                      <a:pt x="412" y="185"/>
                      <a:pt x="497" y="188"/>
                    </a:cubicBezTo>
                    <a:cubicBezTo>
                      <a:pt x="497" y="188"/>
                      <a:pt x="497" y="188"/>
                      <a:pt x="498" y="188"/>
                    </a:cubicBezTo>
                    <a:cubicBezTo>
                      <a:pt x="508" y="188"/>
                      <a:pt x="517" y="183"/>
                      <a:pt x="523" y="176"/>
                    </a:cubicBezTo>
                    <a:cubicBezTo>
                      <a:pt x="507" y="159"/>
                      <a:pt x="497" y="138"/>
                      <a:pt x="504" y="125"/>
                    </a:cubicBezTo>
                    <a:cubicBezTo>
                      <a:pt x="502" y="124"/>
                      <a:pt x="501" y="124"/>
                      <a:pt x="499" y="124"/>
                    </a:cubicBezTo>
                    <a:cubicBezTo>
                      <a:pt x="428" y="121"/>
                      <a:pt x="383" y="95"/>
                      <a:pt x="354" y="69"/>
                    </a:cubicBezTo>
                    <a:cubicBezTo>
                      <a:pt x="339" y="56"/>
                      <a:pt x="329" y="44"/>
                      <a:pt x="323" y="35"/>
                    </a:cubicBezTo>
                    <a:cubicBezTo>
                      <a:pt x="320" y="30"/>
                      <a:pt x="317" y="26"/>
                      <a:pt x="316" y="24"/>
                    </a:cubicBezTo>
                    <a:cubicBezTo>
                      <a:pt x="315" y="23"/>
                      <a:pt x="315" y="22"/>
                      <a:pt x="315" y="21"/>
                    </a:cubicBezTo>
                    <a:cubicBezTo>
                      <a:pt x="315" y="21"/>
                      <a:pt x="315" y="21"/>
                      <a:pt x="315" y="21"/>
                    </a:cubicBezTo>
                    <a:cubicBezTo>
                      <a:pt x="313" y="18"/>
                      <a:pt x="311" y="14"/>
                      <a:pt x="308" y="12"/>
                    </a:cubicBezTo>
                    <a:cubicBezTo>
                      <a:pt x="302" y="5"/>
                      <a:pt x="294" y="0"/>
                      <a:pt x="28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7" y="0"/>
                      <a:pt x="124" y="0"/>
                      <a:pt x="122" y="1"/>
                    </a:cubicBezTo>
                    <a:cubicBezTo>
                      <a:pt x="121" y="1"/>
                      <a:pt x="120" y="1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6" y="2"/>
                      <a:pt x="88" y="5"/>
                      <a:pt x="58" y="27"/>
                    </a:cubicBezTo>
                    <a:cubicBezTo>
                      <a:pt x="43" y="38"/>
                      <a:pt x="28" y="54"/>
                      <a:pt x="18" y="76"/>
                    </a:cubicBezTo>
                    <a:cubicBezTo>
                      <a:pt x="7" y="99"/>
                      <a:pt x="0" y="126"/>
                      <a:pt x="0" y="159"/>
                    </a:cubicBezTo>
                    <a:cubicBezTo>
                      <a:pt x="0" y="173"/>
                      <a:pt x="1" y="188"/>
                      <a:pt x="4" y="204"/>
                    </a:cubicBezTo>
                    <a:cubicBezTo>
                      <a:pt x="8" y="231"/>
                      <a:pt x="15" y="260"/>
                      <a:pt x="27" y="293"/>
                    </a:cubicBezTo>
                    <a:cubicBezTo>
                      <a:pt x="28" y="296"/>
                      <a:pt x="29" y="299"/>
                      <a:pt x="30" y="3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Oval 182">
                <a:extLst>
                  <a:ext uri="{FF2B5EF4-FFF2-40B4-BE49-F238E27FC236}">
                    <a16:creationId xmlns:a16="http://schemas.microsoft.com/office/drawing/2014/main" xmlns="" id="{C24A72FE-4EAE-4D61-A6BF-EE077108A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" y="1520"/>
                <a:ext cx="26" cy="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Oval 183">
                <a:extLst>
                  <a:ext uri="{FF2B5EF4-FFF2-40B4-BE49-F238E27FC236}">
                    <a16:creationId xmlns:a16="http://schemas.microsoft.com/office/drawing/2014/main" xmlns="" id="{96D3637C-CEA2-450F-BE09-ED0DFA024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" y="1473"/>
                <a:ext cx="17" cy="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Oval 184">
                <a:extLst>
                  <a:ext uri="{FF2B5EF4-FFF2-40B4-BE49-F238E27FC236}">
                    <a16:creationId xmlns:a16="http://schemas.microsoft.com/office/drawing/2014/main" xmlns="" id="{FC1A9B0B-4D29-48E8-B527-5C66E23DD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" y="1553"/>
                <a:ext cx="17" cy="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185">
                <a:extLst>
                  <a:ext uri="{FF2B5EF4-FFF2-40B4-BE49-F238E27FC236}">
                    <a16:creationId xmlns:a16="http://schemas.microsoft.com/office/drawing/2014/main" xmlns="" id="{32043293-8217-42DA-A2BA-E00E45CFE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1488"/>
                <a:ext cx="35" cy="35"/>
              </a:xfrm>
              <a:custGeom>
                <a:avLst/>
                <a:gdLst>
                  <a:gd name="T0" fmla="*/ 21 w 81"/>
                  <a:gd name="T1" fmla="*/ 50 h 82"/>
                  <a:gd name="T2" fmla="*/ 26 w 81"/>
                  <a:gd name="T3" fmla="*/ 55 h 82"/>
                  <a:gd name="T4" fmla="*/ 73 w 81"/>
                  <a:gd name="T5" fmla="*/ 74 h 82"/>
                  <a:gd name="T6" fmla="*/ 54 w 81"/>
                  <a:gd name="T7" fmla="*/ 27 h 82"/>
                  <a:gd name="T8" fmla="*/ 6 w 81"/>
                  <a:gd name="T9" fmla="*/ 7 h 82"/>
                  <a:gd name="T10" fmla="*/ 6 w 81"/>
                  <a:gd name="T11" fmla="*/ 8 h 82"/>
                  <a:gd name="T12" fmla="*/ 21 w 81"/>
                  <a:gd name="T13" fmla="*/ 5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82">
                    <a:moveTo>
                      <a:pt x="21" y="50"/>
                    </a:moveTo>
                    <a:cubicBezTo>
                      <a:pt x="23" y="52"/>
                      <a:pt x="24" y="53"/>
                      <a:pt x="26" y="55"/>
                    </a:cubicBezTo>
                    <a:cubicBezTo>
                      <a:pt x="44" y="74"/>
                      <a:pt x="66" y="82"/>
                      <a:pt x="73" y="74"/>
                    </a:cubicBezTo>
                    <a:cubicBezTo>
                      <a:pt x="81" y="67"/>
                      <a:pt x="72" y="45"/>
                      <a:pt x="54" y="27"/>
                    </a:cubicBezTo>
                    <a:cubicBezTo>
                      <a:pt x="35" y="8"/>
                      <a:pt x="14" y="0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0" y="16"/>
                      <a:pt x="6" y="33"/>
                      <a:pt x="21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186">
                <a:extLst>
                  <a:ext uri="{FF2B5EF4-FFF2-40B4-BE49-F238E27FC236}">
                    <a16:creationId xmlns:a16="http://schemas.microsoft.com/office/drawing/2014/main" xmlns="" id="{30002FAD-AC44-47A4-9573-C0C73F75C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1544"/>
                <a:ext cx="35" cy="35"/>
              </a:xfrm>
              <a:custGeom>
                <a:avLst/>
                <a:gdLst>
                  <a:gd name="T0" fmla="*/ 8 w 83"/>
                  <a:gd name="T1" fmla="*/ 8 h 83"/>
                  <a:gd name="T2" fmla="*/ 56 w 83"/>
                  <a:gd name="T3" fmla="*/ 27 h 83"/>
                  <a:gd name="T4" fmla="*/ 75 w 83"/>
                  <a:gd name="T5" fmla="*/ 75 h 83"/>
                  <a:gd name="T6" fmla="*/ 27 w 83"/>
                  <a:gd name="T7" fmla="*/ 56 h 83"/>
                  <a:gd name="T8" fmla="*/ 8 w 83"/>
                  <a:gd name="T9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8" y="8"/>
                    </a:moveTo>
                    <a:cubicBezTo>
                      <a:pt x="16" y="0"/>
                      <a:pt x="37" y="9"/>
                      <a:pt x="56" y="27"/>
                    </a:cubicBezTo>
                    <a:cubicBezTo>
                      <a:pt x="74" y="46"/>
                      <a:pt x="83" y="67"/>
                      <a:pt x="75" y="75"/>
                    </a:cubicBezTo>
                    <a:cubicBezTo>
                      <a:pt x="67" y="83"/>
                      <a:pt x="46" y="74"/>
                      <a:pt x="27" y="56"/>
                    </a:cubicBezTo>
                    <a:cubicBezTo>
                      <a:pt x="9" y="37"/>
                      <a:pt x="0" y="16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Oval 187">
                <a:extLst>
                  <a:ext uri="{FF2B5EF4-FFF2-40B4-BE49-F238E27FC236}">
                    <a16:creationId xmlns:a16="http://schemas.microsoft.com/office/drawing/2014/main" xmlns="" id="{07E2B89B-FCF1-4875-940F-46FF5503E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" y="1525"/>
                <a:ext cx="41" cy="1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Oval 188">
                <a:extLst>
                  <a:ext uri="{FF2B5EF4-FFF2-40B4-BE49-F238E27FC236}">
                    <a16:creationId xmlns:a16="http://schemas.microsoft.com/office/drawing/2014/main" xmlns="" id="{8D1D9248-2ABE-4D91-823E-ED37685A7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525"/>
                <a:ext cx="41" cy="1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189">
                <a:extLst>
                  <a:ext uri="{FF2B5EF4-FFF2-40B4-BE49-F238E27FC236}">
                    <a16:creationId xmlns:a16="http://schemas.microsoft.com/office/drawing/2014/main" xmlns="" id="{C9D0CD52-641D-466E-925F-EE2FAB328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1544"/>
                <a:ext cx="36" cy="35"/>
              </a:xfrm>
              <a:custGeom>
                <a:avLst/>
                <a:gdLst>
                  <a:gd name="T0" fmla="*/ 28 w 83"/>
                  <a:gd name="T1" fmla="*/ 27 h 83"/>
                  <a:gd name="T2" fmla="*/ 75 w 83"/>
                  <a:gd name="T3" fmla="*/ 8 h 83"/>
                  <a:gd name="T4" fmla="*/ 56 w 83"/>
                  <a:gd name="T5" fmla="*/ 56 h 83"/>
                  <a:gd name="T6" fmla="*/ 8 w 83"/>
                  <a:gd name="T7" fmla="*/ 75 h 83"/>
                  <a:gd name="T8" fmla="*/ 28 w 83"/>
                  <a:gd name="T9" fmla="*/ 2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28" y="27"/>
                    </a:moveTo>
                    <a:cubicBezTo>
                      <a:pt x="46" y="9"/>
                      <a:pt x="68" y="0"/>
                      <a:pt x="75" y="8"/>
                    </a:cubicBezTo>
                    <a:cubicBezTo>
                      <a:pt x="83" y="16"/>
                      <a:pt x="74" y="37"/>
                      <a:pt x="56" y="56"/>
                    </a:cubicBezTo>
                    <a:cubicBezTo>
                      <a:pt x="37" y="74"/>
                      <a:pt x="16" y="83"/>
                      <a:pt x="8" y="75"/>
                    </a:cubicBezTo>
                    <a:cubicBezTo>
                      <a:pt x="0" y="67"/>
                      <a:pt x="9" y="46"/>
                      <a:pt x="28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190">
                <a:extLst>
                  <a:ext uri="{FF2B5EF4-FFF2-40B4-BE49-F238E27FC236}">
                    <a16:creationId xmlns:a16="http://schemas.microsoft.com/office/drawing/2014/main" xmlns="" id="{0EDA237F-28A7-4093-BCEC-7FAE046E8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1488"/>
                <a:ext cx="35" cy="35"/>
              </a:xfrm>
              <a:custGeom>
                <a:avLst/>
                <a:gdLst>
                  <a:gd name="T0" fmla="*/ 27 w 83"/>
                  <a:gd name="T1" fmla="*/ 27 h 82"/>
                  <a:gd name="T2" fmla="*/ 75 w 83"/>
                  <a:gd name="T3" fmla="*/ 7 h 82"/>
                  <a:gd name="T4" fmla="*/ 56 w 83"/>
                  <a:gd name="T5" fmla="*/ 55 h 82"/>
                  <a:gd name="T6" fmla="*/ 8 w 83"/>
                  <a:gd name="T7" fmla="*/ 74 h 82"/>
                  <a:gd name="T8" fmla="*/ 27 w 83"/>
                  <a:gd name="T9" fmla="*/ 2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2">
                    <a:moveTo>
                      <a:pt x="27" y="27"/>
                    </a:moveTo>
                    <a:cubicBezTo>
                      <a:pt x="46" y="8"/>
                      <a:pt x="67" y="0"/>
                      <a:pt x="75" y="7"/>
                    </a:cubicBezTo>
                    <a:cubicBezTo>
                      <a:pt x="83" y="15"/>
                      <a:pt x="74" y="37"/>
                      <a:pt x="56" y="55"/>
                    </a:cubicBezTo>
                    <a:cubicBezTo>
                      <a:pt x="37" y="74"/>
                      <a:pt x="16" y="82"/>
                      <a:pt x="8" y="74"/>
                    </a:cubicBezTo>
                    <a:cubicBezTo>
                      <a:pt x="0" y="67"/>
                      <a:pt x="9" y="45"/>
                      <a:pt x="2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191">
                <a:extLst>
                  <a:ext uri="{FF2B5EF4-FFF2-40B4-BE49-F238E27FC236}">
                    <a16:creationId xmlns:a16="http://schemas.microsoft.com/office/drawing/2014/main" xmlns="" id="{28E49967-2542-44A6-9C9A-1C5B09AC7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" y="1612"/>
                <a:ext cx="59" cy="31"/>
              </a:xfrm>
              <a:custGeom>
                <a:avLst/>
                <a:gdLst>
                  <a:gd name="T0" fmla="*/ 133 w 137"/>
                  <a:gd name="T1" fmla="*/ 11 h 72"/>
                  <a:gd name="T2" fmla="*/ 42 w 137"/>
                  <a:gd name="T3" fmla="*/ 20 h 72"/>
                  <a:gd name="T4" fmla="*/ 4 w 137"/>
                  <a:gd name="T5" fmla="*/ 55 h 72"/>
                  <a:gd name="T6" fmla="*/ 55 w 137"/>
                  <a:gd name="T7" fmla="*/ 60 h 72"/>
                  <a:gd name="T8" fmla="*/ 133 w 137"/>
                  <a:gd name="T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72">
                    <a:moveTo>
                      <a:pt x="133" y="11"/>
                    </a:moveTo>
                    <a:cubicBezTo>
                      <a:pt x="129" y="0"/>
                      <a:pt x="77" y="8"/>
                      <a:pt x="42" y="20"/>
                    </a:cubicBezTo>
                    <a:cubicBezTo>
                      <a:pt x="6" y="32"/>
                      <a:pt x="0" y="44"/>
                      <a:pt x="4" y="55"/>
                    </a:cubicBezTo>
                    <a:cubicBezTo>
                      <a:pt x="7" y="66"/>
                      <a:pt x="20" y="72"/>
                      <a:pt x="55" y="60"/>
                    </a:cubicBezTo>
                    <a:cubicBezTo>
                      <a:pt x="91" y="48"/>
                      <a:pt x="137" y="22"/>
                      <a:pt x="13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192">
                <a:extLst>
                  <a:ext uri="{FF2B5EF4-FFF2-40B4-BE49-F238E27FC236}">
                    <a16:creationId xmlns:a16="http://schemas.microsoft.com/office/drawing/2014/main" xmlns="" id="{90F28752-33A3-45AA-95D4-DC8F46032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" y="1578"/>
                <a:ext cx="32" cy="56"/>
              </a:xfrm>
              <a:custGeom>
                <a:avLst/>
                <a:gdLst>
                  <a:gd name="T0" fmla="*/ 10 w 73"/>
                  <a:gd name="T1" fmla="*/ 4 h 132"/>
                  <a:gd name="T2" fmla="*/ 22 w 73"/>
                  <a:gd name="T3" fmla="*/ 93 h 132"/>
                  <a:gd name="T4" fmla="*/ 57 w 73"/>
                  <a:gd name="T5" fmla="*/ 128 h 132"/>
                  <a:gd name="T6" fmla="*/ 60 w 73"/>
                  <a:gd name="T7" fmla="*/ 78 h 132"/>
                  <a:gd name="T8" fmla="*/ 10 w 73"/>
                  <a:gd name="T9" fmla="*/ 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32">
                    <a:moveTo>
                      <a:pt x="10" y="4"/>
                    </a:moveTo>
                    <a:cubicBezTo>
                      <a:pt x="0" y="8"/>
                      <a:pt x="9" y="59"/>
                      <a:pt x="22" y="93"/>
                    </a:cubicBezTo>
                    <a:cubicBezTo>
                      <a:pt x="35" y="127"/>
                      <a:pt x="47" y="132"/>
                      <a:pt x="57" y="128"/>
                    </a:cubicBezTo>
                    <a:cubicBezTo>
                      <a:pt x="68" y="124"/>
                      <a:pt x="73" y="112"/>
                      <a:pt x="60" y="78"/>
                    </a:cubicBezTo>
                    <a:cubicBezTo>
                      <a:pt x="47" y="44"/>
                      <a:pt x="21" y="0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193">
                <a:extLst>
                  <a:ext uri="{FF2B5EF4-FFF2-40B4-BE49-F238E27FC236}">
                    <a16:creationId xmlns:a16="http://schemas.microsoft.com/office/drawing/2014/main" xmlns="" id="{7E97C221-329B-41A8-8237-078EC73BC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" y="1577"/>
                <a:ext cx="82" cy="160"/>
              </a:xfrm>
              <a:custGeom>
                <a:avLst/>
                <a:gdLst>
                  <a:gd name="T0" fmla="*/ 0 w 192"/>
                  <a:gd name="T1" fmla="*/ 210 h 371"/>
                  <a:gd name="T2" fmla="*/ 15 w 192"/>
                  <a:gd name="T3" fmla="*/ 227 h 371"/>
                  <a:gd name="T4" fmla="*/ 44 w 192"/>
                  <a:gd name="T5" fmla="*/ 371 h 371"/>
                  <a:gd name="T6" fmla="*/ 148 w 192"/>
                  <a:gd name="T7" fmla="*/ 371 h 371"/>
                  <a:gd name="T8" fmla="*/ 176 w 192"/>
                  <a:gd name="T9" fmla="*/ 227 h 371"/>
                  <a:gd name="T10" fmla="*/ 192 w 192"/>
                  <a:gd name="T11" fmla="*/ 210 h 371"/>
                  <a:gd name="T12" fmla="*/ 175 w 192"/>
                  <a:gd name="T13" fmla="*/ 193 h 371"/>
                  <a:gd name="T14" fmla="*/ 100 w 192"/>
                  <a:gd name="T15" fmla="*/ 193 h 371"/>
                  <a:gd name="T16" fmla="*/ 100 w 192"/>
                  <a:gd name="T17" fmla="*/ 189 h 371"/>
                  <a:gd name="T18" fmla="*/ 118 w 192"/>
                  <a:gd name="T19" fmla="*/ 65 h 371"/>
                  <a:gd name="T20" fmla="*/ 130 w 192"/>
                  <a:gd name="T21" fmla="*/ 29 h 371"/>
                  <a:gd name="T22" fmla="*/ 134 w 192"/>
                  <a:gd name="T23" fmla="*/ 19 h 371"/>
                  <a:gd name="T24" fmla="*/ 136 w 192"/>
                  <a:gd name="T25" fmla="*/ 16 h 371"/>
                  <a:gd name="T26" fmla="*/ 131 w 192"/>
                  <a:gd name="T27" fmla="*/ 3 h 371"/>
                  <a:gd name="T28" fmla="*/ 118 w 192"/>
                  <a:gd name="T29" fmla="*/ 7 h 371"/>
                  <a:gd name="T30" fmla="*/ 118 w 192"/>
                  <a:gd name="T31" fmla="*/ 7 h 371"/>
                  <a:gd name="T32" fmla="*/ 80 w 192"/>
                  <a:gd name="T33" fmla="*/ 189 h 371"/>
                  <a:gd name="T34" fmla="*/ 80 w 192"/>
                  <a:gd name="T35" fmla="*/ 193 h 371"/>
                  <a:gd name="T36" fmla="*/ 17 w 192"/>
                  <a:gd name="T37" fmla="*/ 193 h 371"/>
                  <a:gd name="T38" fmla="*/ 0 w 192"/>
                  <a:gd name="T39" fmla="*/ 2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2" h="371">
                    <a:moveTo>
                      <a:pt x="0" y="210"/>
                    </a:moveTo>
                    <a:cubicBezTo>
                      <a:pt x="0" y="219"/>
                      <a:pt x="7" y="226"/>
                      <a:pt x="15" y="227"/>
                    </a:cubicBezTo>
                    <a:cubicBezTo>
                      <a:pt x="44" y="371"/>
                      <a:pt x="44" y="371"/>
                      <a:pt x="44" y="371"/>
                    </a:cubicBezTo>
                    <a:cubicBezTo>
                      <a:pt x="148" y="371"/>
                      <a:pt x="148" y="371"/>
                      <a:pt x="148" y="371"/>
                    </a:cubicBezTo>
                    <a:cubicBezTo>
                      <a:pt x="176" y="227"/>
                      <a:pt x="176" y="227"/>
                      <a:pt x="176" y="227"/>
                    </a:cubicBezTo>
                    <a:cubicBezTo>
                      <a:pt x="185" y="226"/>
                      <a:pt x="192" y="219"/>
                      <a:pt x="192" y="210"/>
                    </a:cubicBezTo>
                    <a:cubicBezTo>
                      <a:pt x="192" y="201"/>
                      <a:pt x="184" y="193"/>
                      <a:pt x="175" y="193"/>
                    </a:cubicBezTo>
                    <a:cubicBezTo>
                      <a:pt x="100" y="193"/>
                      <a:pt x="100" y="193"/>
                      <a:pt x="100" y="193"/>
                    </a:cubicBezTo>
                    <a:cubicBezTo>
                      <a:pt x="100" y="192"/>
                      <a:pt x="100" y="190"/>
                      <a:pt x="100" y="189"/>
                    </a:cubicBezTo>
                    <a:cubicBezTo>
                      <a:pt x="100" y="139"/>
                      <a:pt x="109" y="95"/>
                      <a:pt x="118" y="65"/>
                    </a:cubicBezTo>
                    <a:cubicBezTo>
                      <a:pt x="122" y="49"/>
                      <a:pt x="127" y="37"/>
                      <a:pt x="130" y="29"/>
                    </a:cubicBezTo>
                    <a:cubicBezTo>
                      <a:pt x="132" y="25"/>
                      <a:pt x="133" y="21"/>
                      <a:pt x="134" y="19"/>
                    </a:cubicBezTo>
                    <a:cubicBezTo>
                      <a:pt x="135" y="17"/>
                      <a:pt x="136" y="16"/>
                      <a:pt x="136" y="16"/>
                    </a:cubicBezTo>
                    <a:cubicBezTo>
                      <a:pt x="138" y="11"/>
                      <a:pt x="136" y="5"/>
                      <a:pt x="131" y="3"/>
                    </a:cubicBezTo>
                    <a:cubicBezTo>
                      <a:pt x="126" y="0"/>
                      <a:pt x="120" y="2"/>
                      <a:pt x="118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17" y="8"/>
                      <a:pt x="80" y="84"/>
                      <a:pt x="80" y="189"/>
                    </a:cubicBezTo>
                    <a:cubicBezTo>
                      <a:pt x="80" y="190"/>
                      <a:pt x="80" y="192"/>
                      <a:pt x="80" y="193"/>
                    </a:cubicBezTo>
                    <a:cubicBezTo>
                      <a:pt x="17" y="193"/>
                      <a:pt x="17" y="193"/>
                      <a:pt x="17" y="193"/>
                    </a:cubicBezTo>
                    <a:cubicBezTo>
                      <a:pt x="7" y="193"/>
                      <a:pt x="0" y="201"/>
                      <a:pt x="0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DB640051-B44C-4106-BCB4-80C4645C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B0010924-0CA4-44AE-85FD-4BE5B3D87BF6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12E1141B-BDCC-4E76-A459-E0680CF636F3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xmlns="" id="{E79D7F5C-91B4-445E-AAB6-8F93FF484CF6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xmlns="" id="{D2308A31-07E9-49A7-BD17-095F0BB18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xmlns="" id="{54CB08B9-0459-443E-88CA-DDEEC3F995EE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xmlns="" id="{159426C9-ECCA-46D3-A666-B4CC4700C533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xmlns="" id="{E1530B70-F5F6-40B1-8233-50E7106F3D0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92" name="그룹 91">
                  <a:extLst>
                    <a:ext uri="{FF2B5EF4-FFF2-40B4-BE49-F238E27FC236}">
                      <a16:creationId xmlns:a16="http://schemas.microsoft.com/office/drawing/2014/main" xmlns="" id="{17D20BE6-5BC0-4861-B0F3-9BFFBA73BAB8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112" name="직사각형 111">
                    <a:extLst>
                      <a:ext uri="{FF2B5EF4-FFF2-40B4-BE49-F238E27FC236}">
                        <a16:creationId xmlns:a16="http://schemas.microsoft.com/office/drawing/2014/main" xmlns="" id="{93F7E1B4-AF6A-4920-8C44-AB79C16F5DC9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113" name="직사각형 112">
                    <a:extLst>
                      <a:ext uri="{FF2B5EF4-FFF2-40B4-BE49-F238E27FC236}">
                        <a16:creationId xmlns:a16="http://schemas.microsoft.com/office/drawing/2014/main" xmlns="" id="{86FDFFCC-E100-4D83-8AA5-5C193FB65394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114" name="직선 연결선 113">
                    <a:extLst>
                      <a:ext uri="{FF2B5EF4-FFF2-40B4-BE49-F238E27FC236}">
                        <a16:creationId xmlns:a16="http://schemas.microsoft.com/office/drawing/2014/main" xmlns="" id="{4C4DE556-F168-4D28-B932-11E9DA64A3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xmlns="" id="{AF2DCF17-2A64-497E-A5FE-23DC418A0083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1" name="직각 삼각형 110">
                  <a:extLst>
                    <a:ext uri="{FF2B5EF4-FFF2-40B4-BE49-F238E27FC236}">
                      <a16:creationId xmlns:a16="http://schemas.microsoft.com/office/drawing/2014/main" xmlns="" id="{4B5230F2-FF45-4F83-92A3-E1DD12C8CC6C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61" name="그룹 60">
                <a:extLst>
                  <a:ext uri="{FF2B5EF4-FFF2-40B4-BE49-F238E27FC236}">
                    <a16:creationId xmlns:a16="http://schemas.microsoft.com/office/drawing/2014/main" xmlns="" id="{7584A0F9-262F-4B4A-BF17-DBD3D8CD05E5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62" name="Freeform 458">
                  <a:extLst>
                    <a:ext uri="{FF2B5EF4-FFF2-40B4-BE49-F238E27FC236}">
                      <a16:creationId xmlns:a16="http://schemas.microsoft.com/office/drawing/2014/main" xmlns="" id="{3B50EC1B-8615-40A6-83C2-9FD10C562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Freeform 458">
                  <a:extLst>
                    <a:ext uri="{FF2B5EF4-FFF2-40B4-BE49-F238E27FC236}">
                      <a16:creationId xmlns:a16="http://schemas.microsoft.com/office/drawing/2014/main" xmlns="" id="{716DDD8B-2F39-4513-A624-A4A08E236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직사각형 63">
                  <a:extLst>
                    <a:ext uri="{FF2B5EF4-FFF2-40B4-BE49-F238E27FC236}">
                      <a16:creationId xmlns:a16="http://schemas.microsoft.com/office/drawing/2014/main" xmlns="" id="{D4C4278A-54F6-48CC-88F0-0540103D7587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xmlns="" id="{D026738E-6F12-4343-B0E0-5F531CD80742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66" name="Freeform 458">
                  <a:extLst>
                    <a:ext uri="{FF2B5EF4-FFF2-40B4-BE49-F238E27FC236}">
                      <a16:creationId xmlns:a16="http://schemas.microsoft.com/office/drawing/2014/main" xmlns="" id="{366CDCAF-276C-4A84-8B26-C3C8CDE8A3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xmlns="" id="{2A76C039-3723-4E97-9987-C3AFE9605EED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69" name="Freeform 458">
                  <a:extLst>
                    <a:ext uri="{FF2B5EF4-FFF2-40B4-BE49-F238E27FC236}">
                      <a16:creationId xmlns:a16="http://schemas.microsoft.com/office/drawing/2014/main" xmlns="" id="{6D40E677-C9F7-4BFC-86A4-F01863E64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xmlns="" id="{462005F4-0A4B-40A6-B525-C370751F7222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62625201-C9F7-46DA-85D3-5AC190F2FFAE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아파트 공동체 대상 교육</a:t>
              </a:r>
              <a:endPara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297A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50" name="Freeform 15"/>
          <p:cNvSpPr/>
          <p:nvPr/>
        </p:nvSpPr>
        <p:spPr>
          <a:xfrm>
            <a:off x="3373715" y="6406011"/>
            <a:ext cx="191791" cy="368271"/>
          </a:xfrm>
          <a:custGeom>
            <a:avLst/>
            <a:gdLst>
              <a:gd name="T0" fmla="*/ 200 w 206"/>
              <a:gd name="T1" fmla="*/ 32 h 210"/>
              <a:gd name="T2" fmla="*/ 200 w 206"/>
              <a:gd name="T3" fmla="*/ 32 h 210"/>
              <a:gd name="T4" fmla="*/ 202 w 206"/>
              <a:gd name="T5" fmla="*/ 16 h 210"/>
              <a:gd name="T6" fmla="*/ 206 w 206"/>
              <a:gd name="T7" fmla="*/ 0 h 210"/>
              <a:gd name="T8" fmla="*/ 56 w 206"/>
              <a:gd name="T9" fmla="*/ 0 h 210"/>
              <a:gd name="T10" fmla="*/ 56 w 206"/>
              <a:gd name="T11" fmla="*/ 0 h 210"/>
              <a:gd name="T12" fmla="*/ 46 w 206"/>
              <a:gd name="T13" fmla="*/ 0 h 210"/>
              <a:gd name="T14" fmla="*/ 34 w 206"/>
              <a:gd name="T15" fmla="*/ 4 h 210"/>
              <a:gd name="T16" fmla="*/ 26 w 206"/>
              <a:gd name="T17" fmla="*/ 8 h 210"/>
              <a:gd name="T18" fmla="*/ 18 w 206"/>
              <a:gd name="T19" fmla="*/ 16 h 210"/>
              <a:gd name="T20" fmla="*/ 10 w 206"/>
              <a:gd name="T21" fmla="*/ 24 h 210"/>
              <a:gd name="T22" fmla="*/ 6 w 206"/>
              <a:gd name="T23" fmla="*/ 34 h 210"/>
              <a:gd name="T24" fmla="*/ 2 w 206"/>
              <a:gd name="T25" fmla="*/ 44 h 210"/>
              <a:gd name="T26" fmla="*/ 0 w 206"/>
              <a:gd name="T27" fmla="*/ 54 h 210"/>
              <a:gd name="T28" fmla="*/ 0 w 206"/>
              <a:gd name="T29" fmla="*/ 210 h 210"/>
              <a:gd name="T30" fmla="*/ 200 w 206"/>
              <a:gd name="T31" fmla="*/ 210 h 210"/>
              <a:gd name="T32" fmla="*/ 200 w 206"/>
              <a:gd name="T33" fmla="*/ 3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6" h="210">
                <a:moveTo>
                  <a:pt x="200" y="32"/>
                </a:moveTo>
                <a:lnTo>
                  <a:pt x="200" y="32"/>
                </a:lnTo>
                <a:lnTo>
                  <a:pt x="202" y="16"/>
                </a:lnTo>
                <a:lnTo>
                  <a:pt x="206" y="0"/>
                </a:lnTo>
                <a:lnTo>
                  <a:pt x="56" y="0"/>
                </a:lnTo>
                <a:lnTo>
                  <a:pt x="56" y="0"/>
                </a:lnTo>
                <a:lnTo>
                  <a:pt x="46" y="0"/>
                </a:lnTo>
                <a:lnTo>
                  <a:pt x="34" y="4"/>
                </a:lnTo>
                <a:lnTo>
                  <a:pt x="26" y="8"/>
                </a:lnTo>
                <a:lnTo>
                  <a:pt x="18" y="16"/>
                </a:lnTo>
                <a:lnTo>
                  <a:pt x="10" y="24"/>
                </a:lnTo>
                <a:lnTo>
                  <a:pt x="6" y="34"/>
                </a:lnTo>
                <a:lnTo>
                  <a:pt x="2" y="44"/>
                </a:lnTo>
                <a:lnTo>
                  <a:pt x="0" y="54"/>
                </a:lnTo>
                <a:lnTo>
                  <a:pt x="0" y="210"/>
                </a:lnTo>
                <a:lnTo>
                  <a:pt x="200" y="210"/>
                </a:lnTo>
                <a:lnTo>
                  <a:pt x="200" y="32"/>
                </a:lnTo>
                <a:close/>
              </a:path>
            </a:pathLst>
          </a:custGeom>
          <a:grpFill/>
          <a:ln>
            <a:noFill/>
          </a:ln>
        </p:spPr>
        <p:txBody>
          <a:bodyPr vert="horz" wrap="square" lIns="91440" tIns="45720" rIns="91440" bIns="45720" anchor="t" anchorCtr="0"/>
          <a:lstStyle/>
          <a:p>
            <a:pPr lvl="0">
              <a:defRPr lang="ko-KR" altLang="en-US"/>
            </a:pPr>
            <a:endParaRPr lang="ko-KR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D6B18B6D-3075-4E28-8C88-84687EBD5B8A}"/>
              </a:ext>
            </a:extLst>
          </p:cNvPr>
          <p:cNvSpPr/>
          <p:nvPr/>
        </p:nvSpPr>
        <p:spPr>
          <a:xfrm>
            <a:off x="434129" y="1468926"/>
            <a:ext cx="9055946" cy="4948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731222" y="3435202"/>
            <a:ext cx="3840778" cy="196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defTabSz="914400" eaLnBrk="0" hangingPunct="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/>
              <a:buChar char="ü"/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2E8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공동체활성화 기본과정</a:t>
            </a:r>
            <a: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2E8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2E8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공동체활성화 기본 개념 교육</a:t>
            </a:r>
          </a:p>
          <a:p>
            <a:pPr marL="180975" lvl="0" indent="-180975" defTabSz="914400" eaLnBrk="0" hangingPunct="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/>
              <a:buChar char="ü"/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2E8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그린리더양성과정</a:t>
            </a:r>
            <a: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EM</a:t>
            </a: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활용하여 환경을 지키는 방법</a:t>
            </a:r>
            <a: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에너지를 절약하는 방법</a:t>
            </a:r>
            <a: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저탄소 운동</a:t>
            </a:r>
            <a: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</a:t>
            </a:r>
          </a:p>
          <a:p>
            <a:pPr marL="180975" indent="-180975" defTabSz="914400" eaLnBrk="0" hangingPunct="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Wingdings"/>
              <a:buChar char="ü"/>
              <a:defRPr lang="ko-KR" altLang="en-US">
                <a:latin typeface="+mn-lt"/>
                <a:ea typeface="+mn-ea"/>
                <a:cs typeface="+mn-cs"/>
              </a:defRPr>
            </a:pPr>
            <a:r>
              <a:rPr lang="ko-KR" altLang="en-US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2E8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토탈공예강사 과정</a:t>
            </a:r>
            <a: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600" b="1" spc="-85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프로그램 기획</a:t>
            </a:r>
            <a:r>
              <a:rPr lang="en-US" altLang="ko-KR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77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각종 공예 기능 및 강의 과정 등 습득</a:t>
            </a:r>
          </a:p>
        </p:txBody>
      </p:sp>
      <p:sp>
        <p:nvSpPr>
          <p:cNvPr id="82" name="Freeform 65"/>
          <p:cNvSpPr/>
          <p:nvPr/>
        </p:nvSpPr>
        <p:spPr>
          <a:xfrm>
            <a:off x="1511980" y="5929489"/>
            <a:ext cx="0" cy="1588"/>
          </a:xfrm>
          <a:custGeom>
            <a:avLst/>
            <a:gdLst>
              <a:gd name="T0" fmla="*/ 0 h 1"/>
              <a:gd name="T1" fmla="*/ 0 h 1"/>
              <a:gd name="T2" fmla="*/ 1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quadBezTo>
                  <a:pt x="0" y="0"/>
                  <a:pt x="0" y="0"/>
                </a:quadBezTo>
                <a:quadBezTo>
                  <a:pt x="0" y="1"/>
                  <a:pt x="0" y="1"/>
                </a:quadBezTo>
                <a:lnTo>
                  <a:pt x="0" y="0"/>
                </a:lnTo>
                <a:close/>
              </a:path>
            </a:pathLst>
          </a:custGeom>
          <a:grpFill/>
          <a:ln>
            <a:noFill/>
          </a:ln>
        </p:spPr>
        <p:txBody>
          <a:bodyPr vert="horz" wrap="square" lIns="91440" tIns="45720" rIns="91440" bIns="45720" anchor="t" anchorCtr="0"/>
          <a:lstStyle/>
          <a:p>
            <a:pPr lvl="0">
              <a:defRPr lang="ko-KR" altLang="en-US"/>
            </a:pPr>
            <a:endParaRPr lang="ko-KR" altLang="en-US">
              <a:ln>
                <a:solidFill>
                  <a:srgbClr val="4472C4">
                    <a:alpha val="0"/>
                  </a:srgb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C0E27350-D148-4881-B174-6828B3462890}"/>
              </a:ext>
            </a:extLst>
          </p:cNvPr>
          <p:cNvGrpSpPr/>
          <p:nvPr/>
        </p:nvGrpSpPr>
        <p:grpSpPr>
          <a:xfrm>
            <a:off x="5615563" y="1555569"/>
            <a:ext cx="3784977" cy="4775051"/>
            <a:chOff x="5714999" y="1469606"/>
            <a:chExt cx="3784977" cy="4872001"/>
          </a:xfrm>
        </p:grpSpPr>
        <p:pic>
          <p:nvPicPr>
            <p:cNvPr id="46" name="Picture 3" descr="G:\[공모사업]사진자료\2019\5월\협동조합 교육\2019.05.09.협동조합교육2회차\20190509_110807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575" b="18940"/>
            <a:stretch/>
          </p:blipFill>
          <p:spPr>
            <a:xfrm>
              <a:off x="5714999" y="1469606"/>
              <a:ext cx="3784977" cy="15931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" name="Picture 4" descr="G:\[16]공동주택과(2019.7.8)\공동주택과\토론회\사진자료\윤리교육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27787" r="11733" b="22282"/>
            <a:stretch/>
          </p:blipFill>
          <p:spPr>
            <a:xfrm>
              <a:off x="5714999" y="3110198"/>
              <a:ext cx="3784977" cy="15931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 rotWithShape="1">
            <a:blip r:embed="rId5" cstate="print"/>
            <a:srcRect t="15874" b="15729"/>
            <a:stretch/>
          </p:blipFill>
          <p:spPr>
            <a:xfrm>
              <a:off x="5714999" y="4750790"/>
              <a:ext cx="3784977" cy="1590817"/>
            </a:xfrm>
            <a:prstGeom prst="rect">
              <a:avLst/>
            </a:prstGeom>
            <a:effectLst/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B9BA1D7-2F22-4A74-9074-8C8F2357FBF6}"/>
              </a:ext>
            </a:extLst>
          </p:cNvPr>
          <p:cNvSpPr/>
          <p:nvPr/>
        </p:nvSpPr>
        <p:spPr>
          <a:xfrm>
            <a:off x="723900" y="1686353"/>
            <a:ext cx="3409950" cy="1503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 lang="ko-KR" altLang="en-US"/>
            </a:pPr>
            <a:r>
              <a:rPr lang="ko-KR" altLang="en-US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아파트공동체 </a:t>
            </a:r>
            <a: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리더양성 아카데미</a:t>
            </a:r>
            <a: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endParaRPr lang="ko-KR" altLang="en-US" sz="28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4D3495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xmlns="" id="{673DAD8F-B2C9-4DD8-A2A0-6344FC591CEB}"/>
              </a:ext>
            </a:extLst>
          </p:cNvPr>
          <p:cNvSpPr/>
          <p:nvPr/>
        </p:nvSpPr>
        <p:spPr>
          <a:xfrm>
            <a:off x="755872" y="2873057"/>
            <a:ext cx="4139978" cy="252000"/>
          </a:xfrm>
          <a:prstGeom prst="roundRect">
            <a:avLst>
              <a:gd name="adj" fmla="val 50000"/>
            </a:avLst>
          </a:prstGeom>
          <a:solidFill>
            <a:srgbClr val="452E88"/>
          </a:solidFill>
        </p:spPr>
        <p:txBody>
          <a:bodyPr wrap="none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전문강사 초빙하여 주민강사 양성교육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22A82DB0-7274-4798-BC99-20D151E90805}"/>
              </a:ext>
            </a:extLst>
          </p:cNvPr>
          <p:cNvGrpSpPr/>
          <p:nvPr/>
        </p:nvGrpSpPr>
        <p:grpSpPr>
          <a:xfrm>
            <a:off x="3853720" y="5330242"/>
            <a:ext cx="1541331" cy="988702"/>
            <a:chOff x="3725887" y="2266960"/>
            <a:chExt cx="1143373" cy="733428"/>
          </a:xfrm>
          <a:gradFill flip="none" rotWithShape="1">
            <a:gsLst>
              <a:gs pos="0">
                <a:srgbClr val="F2F2F2">
                  <a:shade val="30000"/>
                  <a:satMod val="115000"/>
                </a:srgbClr>
              </a:gs>
              <a:gs pos="50000">
                <a:srgbClr val="F2F2F2">
                  <a:shade val="67500"/>
                  <a:satMod val="115000"/>
                </a:srgbClr>
              </a:gs>
              <a:gs pos="100000">
                <a:srgbClr val="F2F2F2">
                  <a:shade val="100000"/>
                  <a:satMod val="115000"/>
                </a:srgbClr>
              </a:gs>
            </a:gsLst>
            <a:lin ang="5400000" scaled="1"/>
            <a:tileRect/>
          </a:gradFill>
        </p:grpSpPr>
        <p:grpSp>
          <p:nvGrpSpPr>
            <p:cNvPr id="83" name="Group 91">
              <a:extLst>
                <a:ext uri="{FF2B5EF4-FFF2-40B4-BE49-F238E27FC236}">
                  <a16:creationId xmlns:a16="http://schemas.microsoft.com/office/drawing/2014/main" xmlns="" id="{1769DFEE-7663-4C11-A2A9-FB8388F238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25887" y="2266960"/>
              <a:ext cx="600077" cy="733428"/>
              <a:chOff x="4555" y="1297"/>
              <a:chExt cx="378" cy="462"/>
            </a:xfrm>
            <a:grpFill/>
          </p:grpSpPr>
          <p:sp>
            <p:nvSpPr>
              <p:cNvPr id="84" name="Freeform 92">
                <a:extLst>
                  <a:ext uri="{FF2B5EF4-FFF2-40B4-BE49-F238E27FC236}">
                    <a16:creationId xmlns:a16="http://schemas.microsoft.com/office/drawing/2014/main" xmlns="" id="{906AB6B7-0143-4D63-AE41-FBE2B6DD7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1297"/>
                <a:ext cx="99" cy="99"/>
              </a:xfrm>
              <a:custGeom>
                <a:avLst/>
                <a:gdLst>
                  <a:gd name="T0" fmla="*/ 78 w 198"/>
                  <a:gd name="T1" fmla="*/ 12 h 198"/>
                  <a:gd name="T2" fmla="*/ 186 w 198"/>
                  <a:gd name="T3" fmla="*/ 79 h 198"/>
                  <a:gd name="T4" fmla="*/ 119 w 198"/>
                  <a:gd name="T5" fmla="*/ 187 h 198"/>
                  <a:gd name="T6" fmla="*/ 11 w 198"/>
                  <a:gd name="T7" fmla="*/ 120 h 198"/>
                  <a:gd name="T8" fmla="*/ 78 w 198"/>
                  <a:gd name="T9" fmla="*/ 1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8">
                    <a:moveTo>
                      <a:pt x="78" y="12"/>
                    </a:moveTo>
                    <a:cubicBezTo>
                      <a:pt x="127" y="0"/>
                      <a:pt x="175" y="30"/>
                      <a:pt x="186" y="79"/>
                    </a:cubicBezTo>
                    <a:cubicBezTo>
                      <a:pt x="198" y="127"/>
                      <a:pt x="168" y="176"/>
                      <a:pt x="119" y="187"/>
                    </a:cubicBezTo>
                    <a:cubicBezTo>
                      <a:pt x="71" y="198"/>
                      <a:pt x="22" y="168"/>
                      <a:pt x="11" y="120"/>
                    </a:cubicBezTo>
                    <a:cubicBezTo>
                      <a:pt x="0" y="71"/>
                      <a:pt x="30" y="23"/>
                      <a:pt x="7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93">
                <a:extLst>
                  <a:ext uri="{FF2B5EF4-FFF2-40B4-BE49-F238E27FC236}">
                    <a16:creationId xmlns:a16="http://schemas.microsoft.com/office/drawing/2014/main" xmlns="" id="{E3689FA1-FCC1-4FC8-853D-2B95B38C99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" y="1699"/>
                <a:ext cx="204" cy="55"/>
              </a:xfrm>
              <a:custGeom>
                <a:avLst/>
                <a:gdLst>
                  <a:gd name="T0" fmla="*/ 0 w 204"/>
                  <a:gd name="T1" fmla="*/ 55 h 55"/>
                  <a:gd name="T2" fmla="*/ 204 w 204"/>
                  <a:gd name="T3" fmla="*/ 55 h 55"/>
                  <a:gd name="T4" fmla="*/ 204 w 204"/>
                  <a:gd name="T5" fmla="*/ 0 h 55"/>
                  <a:gd name="T6" fmla="*/ 0 w 204"/>
                  <a:gd name="T7" fmla="*/ 0 h 55"/>
                  <a:gd name="T8" fmla="*/ 0 w 204"/>
                  <a:gd name="T9" fmla="*/ 55 h 55"/>
                  <a:gd name="T10" fmla="*/ 44 w 204"/>
                  <a:gd name="T11" fmla="*/ 9 h 55"/>
                  <a:gd name="T12" fmla="*/ 53 w 204"/>
                  <a:gd name="T13" fmla="*/ 9 h 55"/>
                  <a:gd name="T14" fmla="*/ 53 w 204"/>
                  <a:gd name="T15" fmla="*/ 45 h 55"/>
                  <a:gd name="T16" fmla="*/ 44 w 204"/>
                  <a:gd name="T17" fmla="*/ 45 h 55"/>
                  <a:gd name="T18" fmla="*/ 44 w 204"/>
                  <a:gd name="T19" fmla="*/ 9 h 55"/>
                  <a:gd name="T20" fmla="*/ 28 w 204"/>
                  <a:gd name="T21" fmla="*/ 9 h 55"/>
                  <a:gd name="T22" fmla="*/ 37 w 204"/>
                  <a:gd name="T23" fmla="*/ 9 h 55"/>
                  <a:gd name="T24" fmla="*/ 37 w 204"/>
                  <a:gd name="T25" fmla="*/ 45 h 55"/>
                  <a:gd name="T26" fmla="*/ 28 w 204"/>
                  <a:gd name="T27" fmla="*/ 45 h 55"/>
                  <a:gd name="T28" fmla="*/ 28 w 204"/>
                  <a:gd name="T29" fmla="*/ 9 h 55"/>
                  <a:gd name="T30" fmla="*/ 11 w 204"/>
                  <a:gd name="T31" fmla="*/ 9 h 55"/>
                  <a:gd name="T32" fmla="*/ 20 w 204"/>
                  <a:gd name="T33" fmla="*/ 9 h 55"/>
                  <a:gd name="T34" fmla="*/ 20 w 204"/>
                  <a:gd name="T35" fmla="*/ 45 h 55"/>
                  <a:gd name="T36" fmla="*/ 11 w 204"/>
                  <a:gd name="T37" fmla="*/ 45 h 55"/>
                  <a:gd name="T38" fmla="*/ 11 w 204"/>
                  <a:gd name="T39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4" h="55">
                    <a:moveTo>
                      <a:pt x="0" y="55"/>
                    </a:moveTo>
                    <a:lnTo>
                      <a:pt x="204" y="55"/>
                    </a:lnTo>
                    <a:lnTo>
                      <a:pt x="204" y="0"/>
                    </a:lnTo>
                    <a:lnTo>
                      <a:pt x="0" y="0"/>
                    </a:lnTo>
                    <a:lnTo>
                      <a:pt x="0" y="55"/>
                    </a:lnTo>
                    <a:close/>
                    <a:moveTo>
                      <a:pt x="44" y="9"/>
                    </a:moveTo>
                    <a:lnTo>
                      <a:pt x="53" y="9"/>
                    </a:lnTo>
                    <a:lnTo>
                      <a:pt x="53" y="45"/>
                    </a:lnTo>
                    <a:lnTo>
                      <a:pt x="44" y="45"/>
                    </a:lnTo>
                    <a:lnTo>
                      <a:pt x="44" y="9"/>
                    </a:lnTo>
                    <a:close/>
                    <a:moveTo>
                      <a:pt x="28" y="9"/>
                    </a:moveTo>
                    <a:lnTo>
                      <a:pt x="37" y="9"/>
                    </a:lnTo>
                    <a:lnTo>
                      <a:pt x="37" y="45"/>
                    </a:lnTo>
                    <a:lnTo>
                      <a:pt x="28" y="45"/>
                    </a:lnTo>
                    <a:lnTo>
                      <a:pt x="28" y="9"/>
                    </a:lnTo>
                    <a:close/>
                    <a:moveTo>
                      <a:pt x="11" y="9"/>
                    </a:moveTo>
                    <a:lnTo>
                      <a:pt x="20" y="9"/>
                    </a:lnTo>
                    <a:lnTo>
                      <a:pt x="20" y="45"/>
                    </a:lnTo>
                    <a:lnTo>
                      <a:pt x="11" y="45"/>
                    </a:lnTo>
                    <a:lnTo>
                      <a:pt x="1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94">
                <a:extLst>
                  <a:ext uri="{FF2B5EF4-FFF2-40B4-BE49-F238E27FC236}">
                    <a16:creationId xmlns:a16="http://schemas.microsoft.com/office/drawing/2014/main" xmlns="" id="{E65503F7-E0F7-40F4-91C0-F805082A6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" y="1639"/>
                <a:ext cx="203" cy="55"/>
              </a:xfrm>
              <a:custGeom>
                <a:avLst/>
                <a:gdLst>
                  <a:gd name="T0" fmla="*/ 401 w 406"/>
                  <a:gd name="T1" fmla="*/ 12 h 109"/>
                  <a:gd name="T2" fmla="*/ 406 w 406"/>
                  <a:gd name="T3" fmla="*/ 6 h 109"/>
                  <a:gd name="T4" fmla="*/ 401 w 406"/>
                  <a:gd name="T5" fmla="*/ 0 h 109"/>
                  <a:gd name="T6" fmla="*/ 9 w 406"/>
                  <a:gd name="T7" fmla="*/ 0 h 109"/>
                  <a:gd name="T8" fmla="*/ 5 w 406"/>
                  <a:gd name="T9" fmla="*/ 3 h 109"/>
                  <a:gd name="T10" fmla="*/ 0 w 406"/>
                  <a:gd name="T11" fmla="*/ 55 h 109"/>
                  <a:gd name="T12" fmla="*/ 5 w 406"/>
                  <a:gd name="T13" fmla="*/ 107 h 109"/>
                  <a:gd name="T14" fmla="*/ 9 w 406"/>
                  <a:gd name="T15" fmla="*/ 109 h 109"/>
                  <a:gd name="T16" fmla="*/ 401 w 406"/>
                  <a:gd name="T17" fmla="*/ 109 h 109"/>
                  <a:gd name="T18" fmla="*/ 406 w 406"/>
                  <a:gd name="T19" fmla="*/ 104 h 109"/>
                  <a:gd name="T20" fmla="*/ 401 w 406"/>
                  <a:gd name="T21" fmla="*/ 98 h 109"/>
                  <a:gd name="T22" fmla="*/ 395 w 406"/>
                  <a:gd name="T23" fmla="*/ 98 h 109"/>
                  <a:gd name="T24" fmla="*/ 379 w 406"/>
                  <a:gd name="T25" fmla="*/ 54 h 109"/>
                  <a:gd name="T26" fmla="*/ 393 w 406"/>
                  <a:gd name="T27" fmla="*/ 12 h 109"/>
                  <a:gd name="T28" fmla="*/ 401 w 406"/>
                  <a:gd name="T29" fmla="*/ 1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6" h="109">
                    <a:moveTo>
                      <a:pt x="401" y="12"/>
                    </a:moveTo>
                    <a:cubicBezTo>
                      <a:pt x="404" y="12"/>
                      <a:pt x="406" y="9"/>
                      <a:pt x="406" y="6"/>
                    </a:cubicBezTo>
                    <a:cubicBezTo>
                      <a:pt x="406" y="3"/>
                      <a:pt x="404" y="0"/>
                      <a:pt x="40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1"/>
                      <a:pt x="5" y="3"/>
                    </a:cubicBezTo>
                    <a:cubicBezTo>
                      <a:pt x="3" y="5"/>
                      <a:pt x="0" y="27"/>
                      <a:pt x="0" y="55"/>
                    </a:cubicBezTo>
                    <a:cubicBezTo>
                      <a:pt x="0" y="82"/>
                      <a:pt x="3" y="105"/>
                      <a:pt x="5" y="107"/>
                    </a:cubicBezTo>
                    <a:cubicBezTo>
                      <a:pt x="6" y="108"/>
                      <a:pt x="8" y="109"/>
                      <a:pt x="9" y="109"/>
                    </a:cubicBezTo>
                    <a:cubicBezTo>
                      <a:pt x="401" y="109"/>
                      <a:pt x="401" y="109"/>
                      <a:pt x="401" y="109"/>
                    </a:cubicBezTo>
                    <a:cubicBezTo>
                      <a:pt x="404" y="109"/>
                      <a:pt x="406" y="107"/>
                      <a:pt x="406" y="104"/>
                    </a:cubicBezTo>
                    <a:cubicBezTo>
                      <a:pt x="406" y="100"/>
                      <a:pt x="404" y="98"/>
                      <a:pt x="401" y="98"/>
                    </a:cubicBezTo>
                    <a:cubicBezTo>
                      <a:pt x="395" y="98"/>
                      <a:pt x="395" y="98"/>
                      <a:pt x="395" y="98"/>
                    </a:cubicBezTo>
                    <a:cubicBezTo>
                      <a:pt x="385" y="87"/>
                      <a:pt x="379" y="71"/>
                      <a:pt x="379" y="54"/>
                    </a:cubicBezTo>
                    <a:cubicBezTo>
                      <a:pt x="379" y="37"/>
                      <a:pt x="385" y="23"/>
                      <a:pt x="393" y="12"/>
                    </a:cubicBezTo>
                    <a:cubicBezTo>
                      <a:pt x="401" y="12"/>
                      <a:pt x="401" y="12"/>
                      <a:pt x="40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95">
                <a:extLst>
                  <a:ext uri="{FF2B5EF4-FFF2-40B4-BE49-F238E27FC236}">
                    <a16:creationId xmlns:a16="http://schemas.microsoft.com/office/drawing/2014/main" xmlns="" id="{8542813D-155F-4A9B-B904-6C8214CF0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" y="1581"/>
                <a:ext cx="203" cy="54"/>
              </a:xfrm>
              <a:custGeom>
                <a:avLst/>
                <a:gdLst>
                  <a:gd name="T0" fmla="*/ 401 w 406"/>
                  <a:gd name="T1" fmla="*/ 12 h 109"/>
                  <a:gd name="T2" fmla="*/ 406 w 406"/>
                  <a:gd name="T3" fmla="*/ 6 h 109"/>
                  <a:gd name="T4" fmla="*/ 401 w 406"/>
                  <a:gd name="T5" fmla="*/ 0 h 109"/>
                  <a:gd name="T6" fmla="*/ 9 w 406"/>
                  <a:gd name="T7" fmla="*/ 0 h 109"/>
                  <a:gd name="T8" fmla="*/ 5 w 406"/>
                  <a:gd name="T9" fmla="*/ 3 h 109"/>
                  <a:gd name="T10" fmla="*/ 0 w 406"/>
                  <a:gd name="T11" fmla="*/ 55 h 109"/>
                  <a:gd name="T12" fmla="*/ 5 w 406"/>
                  <a:gd name="T13" fmla="*/ 107 h 109"/>
                  <a:gd name="T14" fmla="*/ 9 w 406"/>
                  <a:gd name="T15" fmla="*/ 109 h 109"/>
                  <a:gd name="T16" fmla="*/ 401 w 406"/>
                  <a:gd name="T17" fmla="*/ 109 h 109"/>
                  <a:gd name="T18" fmla="*/ 406 w 406"/>
                  <a:gd name="T19" fmla="*/ 103 h 109"/>
                  <a:gd name="T20" fmla="*/ 401 w 406"/>
                  <a:gd name="T21" fmla="*/ 98 h 109"/>
                  <a:gd name="T22" fmla="*/ 395 w 406"/>
                  <a:gd name="T23" fmla="*/ 98 h 109"/>
                  <a:gd name="T24" fmla="*/ 379 w 406"/>
                  <a:gd name="T25" fmla="*/ 53 h 109"/>
                  <a:gd name="T26" fmla="*/ 393 w 406"/>
                  <a:gd name="T27" fmla="*/ 12 h 109"/>
                  <a:gd name="T28" fmla="*/ 401 w 406"/>
                  <a:gd name="T29" fmla="*/ 1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6" h="109">
                    <a:moveTo>
                      <a:pt x="401" y="12"/>
                    </a:moveTo>
                    <a:cubicBezTo>
                      <a:pt x="404" y="12"/>
                      <a:pt x="406" y="9"/>
                      <a:pt x="406" y="6"/>
                    </a:cubicBezTo>
                    <a:cubicBezTo>
                      <a:pt x="406" y="3"/>
                      <a:pt x="404" y="0"/>
                      <a:pt x="40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1"/>
                      <a:pt x="5" y="3"/>
                    </a:cubicBezTo>
                    <a:cubicBezTo>
                      <a:pt x="3" y="5"/>
                      <a:pt x="0" y="27"/>
                      <a:pt x="0" y="55"/>
                    </a:cubicBezTo>
                    <a:cubicBezTo>
                      <a:pt x="0" y="82"/>
                      <a:pt x="3" y="104"/>
                      <a:pt x="5" y="107"/>
                    </a:cubicBezTo>
                    <a:cubicBezTo>
                      <a:pt x="6" y="108"/>
                      <a:pt x="8" y="109"/>
                      <a:pt x="9" y="109"/>
                    </a:cubicBezTo>
                    <a:cubicBezTo>
                      <a:pt x="401" y="109"/>
                      <a:pt x="401" y="109"/>
                      <a:pt x="401" y="109"/>
                    </a:cubicBezTo>
                    <a:cubicBezTo>
                      <a:pt x="404" y="109"/>
                      <a:pt x="406" y="107"/>
                      <a:pt x="406" y="103"/>
                    </a:cubicBezTo>
                    <a:cubicBezTo>
                      <a:pt x="406" y="100"/>
                      <a:pt x="404" y="98"/>
                      <a:pt x="401" y="98"/>
                    </a:cubicBezTo>
                    <a:cubicBezTo>
                      <a:pt x="395" y="98"/>
                      <a:pt x="395" y="98"/>
                      <a:pt x="395" y="98"/>
                    </a:cubicBezTo>
                    <a:cubicBezTo>
                      <a:pt x="385" y="87"/>
                      <a:pt x="379" y="71"/>
                      <a:pt x="379" y="53"/>
                    </a:cubicBezTo>
                    <a:cubicBezTo>
                      <a:pt x="379" y="37"/>
                      <a:pt x="385" y="23"/>
                      <a:pt x="393" y="12"/>
                    </a:cubicBezTo>
                    <a:cubicBezTo>
                      <a:pt x="401" y="12"/>
                      <a:pt x="401" y="12"/>
                      <a:pt x="40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96">
                <a:extLst>
                  <a:ext uri="{FF2B5EF4-FFF2-40B4-BE49-F238E27FC236}">
                    <a16:creationId xmlns:a16="http://schemas.microsoft.com/office/drawing/2014/main" xmlns="" id="{B43E0686-0E1D-4549-B345-300A065EF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" y="1523"/>
                <a:ext cx="203" cy="54"/>
              </a:xfrm>
              <a:custGeom>
                <a:avLst/>
                <a:gdLst>
                  <a:gd name="T0" fmla="*/ 89 w 406"/>
                  <a:gd name="T1" fmla="*/ 63 h 109"/>
                  <a:gd name="T2" fmla="*/ 87 w 406"/>
                  <a:gd name="T3" fmla="*/ 63 h 109"/>
                  <a:gd name="T4" fmla="*/ 47 w 406"/>
                  <a:gd name="T5" fmla="*/ 25 h 109"/>
                  <a:gd name="T6" fmla="*/ 45 w 406"/>
                  <a:gd name="T7" fmla="*/ 0 h 109"/>
                  <a:gd name="T8" fmla="*/ 5 w 406"/>
                  <a:gd name="T9" fmla="*/ 0 h 109"/>
                  <a:gd name="T10" fmla="*/ 0 w 406"/>
                  <a:gd name="T11" fmla="*/ 6 h 109"/>
                  <a:gd name="T12" fmla="*/ 5 w 406"/>
                  <a:gd name="T13" fmla="*/ 12 h 109"/>
                  <a:gd name="T14" fmla="*/ 13 w 406"/>
                  <a:gd name="T15" fmla="*/ 12 h 109"/>
                  <a:gd name="T16" fmla="*/ 27 w 406"/>
                  <a:gd name="T17" fmla="*/ 53 h 109"/>
                  <a:gd name="T18" fmla="*/ 11 w 406"/>
                  <a:gd name="T19" fmla="*/ 97 h 109"/>
                  <a:gd name="T20" fmla="*/ 5 w 406"/>
                  <a:gd name="T21" fmla="*/ 97 h 109"/>
                  <a:gd name="T22" fmla="*/ 0 w 406"/>
                  <a:gd name="T23" fmla="*/ 103 h 109"/>
                  <a:gd name="T24" fmla="*/ 5 w 406"/>
                  <a:gd name="T25" fmla="*/ 109 h 109"/>
                  <a:gd name="T26" fmla="*/ 397 w 406"/>
                  <a:gd name="T27" fmla="*/ 109 h 109"/>
                  <a:gd name="T28" fmla="*/ 401 w 406"/>
                  <a:gd name="T29" fmla="*/ 106 h 109"/>
                  <a:gd name="T30" fmla="*/ 406 w 406"/>
                  <a:gd name="T31" fmla="*/ 54 h 109"/>
                  <a:gd name="T32" fmla="*/ 401 w 406"/>
                  <a:gd name="T33" fmla="*/ 3 h 109"/>
                  <a:gd name="T34" fmla="*/ 397 w 406"/>
                  <a:gd name="T35" fmla="*/ 0 h 109"/>
                  <a:gd name="T36" fmla="*/ 126 w 406"/>
                  <a:gd name="T37" fmla="*/ 0 h 109"/>
                  <a:gd name="T38" fmla="*/ 127 w 406"/>
                  <a:gd name="T39" fmla="*/ 21 h 109"/>
                  <a:gd name="T40" fmla="*/ 89 w 406"/>
                  <a:gd name="T41" fmla="*/ 6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6" h="109">
                    <a:moveTo>
                      <a:pt x="89" y="63"/>
                    </a:moveTo>
                    <a:cubicBezTo>
                      <a:pt x="89" y="63"/>
                      <a:pt x="88" y="63"/>
                      <a:pt x="87" y="63"/>
                    </a:cubicBezTo>
                    <a:cubicBezTo>
                      <a:pt x="66" y="63"/>
                      <a:pt x="48" y="46"/>
                      <a:pt x="47" y="25"/>
                    </a:cubicBezTo>
                    <a:cubicBezTo>
                      <a:pt x="47" y="16"/>
                      <a:pt x="46" y="8"/>
                      <a:pt x="4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1" y="22"/>
                      <a:pt x="27" y="37"/>
                      <a:pt x="27" y="53"/>
                    </a:cubicBezTo>
                    <a:cubicBezTo>
                      <a:pt x="27" y="71"/>
                      <a:pt x="20" y="86"/>
                      <a:pt x="11" y="97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2" y="97"/>
                      <a:pt x="0" y="100"/>
                      <a:pt x="0" y="103"/>
                    </a:cubicBezTo>
                    <a:cubicBezTo>
                      <a:pt x="0" y="106"/>
                      <a:pt x="2" y="109"/>
                      <a:pt x="5" y="109"/>
                    </a:cubicBezTo>
                    <a:cubicBezTo>
                      <a:pt x="397" y="109"/>
                      <a:pt x="397" y="109"/>
                      <a:pt x="397" y="109"/>
                    </a:cubicBezTo>
                    <a:cubicBezTo>
                      <a:pt x="398" y="109"/>
                      <a:pt x="400" y="108"/>
                      <a:pt x="401" y="106"/>
                    </a:cubicBezTo>
                    <a:cubicBezTo>
                      <a:pt x="403" y="104"/>
                      <a:pt x="406" y="82"/>
                      <a:pt x="406" y="54"/>
                    </a:cubicBezTo>
                    <a:cubicBezTo>
                      <a:pt x="406" y="27"/>
                      <a:pt x="403" y="5"/>
                      <a:pt x="401" y="3"/>
                    </a:cubicBezTo>
                    <a:cubicBezTo>
                      <a:pt x="400" y="1"/>
                      <a:pt x="398" y="0"/>
                      <a:pt x="397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6" y="7"/>
                      <a:pt x="127" y="14"/>
                      <a:pt x="127" y="21"/>
                    </a:cubicBezTo>
                    <a:cubicBezTo>
                      <a:pt x="128" y="43"/>
                      <a:pt x="111" y="61"/>
                      <a:pt x="89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97">
                <a:extLst>
                  <a:ext uri="{FF2B5EF4-FFF2-40B4-BE49-F238E27FC236}">
                    <a16:creationId xmlns:a16="http://schemas.microsoft.com/office/drawing/2014/main" xmlns="" id="{A82A8F53-AD6D-460B-80E3-B6A1BCD664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5" y="1405"/>
                <a:ext cx="234" cy="354"/>
              </a:xfrm>
              <a:custGeom>
                <a:avLst/>
                <a:gdLst>
                  <a:gd name="T0" fmla="*/ 340 w 468"/>
                  <a:gd name="T1" fmla="*/ 102 h 710"/>
                  <a:gd name="T2" fmla="*/ 395 w 468"/>
                  <a:gd name="T3" fmla="*/ 201 h 710"/>
                  <a:gd name="T4" fmla="*/ 401 w 468"/>
                  <a:gd name="T5" fmla="*/ 236 h 710"/>
                  <a:gd name="T6" fmla="*/ 403 w 468"/>
                  <a:gd name="T7" fmla="*/ 260 h 710"/>
                  <a:gd name="T8" fmla="*/ 435 w 468"/>
                  <a:gd name="T9" fmla="*/ 291 h 710"/>
                  <a:gd name="T10" fmla="*/ 437 w 468"/>
                  <a:gd name="T11" fmla="*/ 291 h 710"/>
                  <a:gd name="T12" fmla="*/ 467 w 468"/>
                  <a:gd name="T13" fmla="*/ 257 h 710"/>
                  <a:gd name="T14" fmla="*/ 466 w 468"/>
                  <a:gd name="T15" fmla="*/ 236 h 710"/>
                  <a:gd name="T16" fmla="*/ 460 w 468"/>
                  <a:gd name="T17" fmla="*/ 201 h 710"/>
                  <a:gd name="T18" fmla="*/ 382 w 468"/>
                  <a:gd name="T19" fmla="*/ 53 h 710"/>
                  <a:gd name="T20" fmla="*/ 302 w 468"/>
                  <a:gd name="T21" fmla="*/ 3 h 710"/>
                  <a:gd name="T22" fmla="*/ 289 w 468"/>
                  <a:gd name="T23" fmla="*/ 0 h 710"/>
                  <a:gd name="T24" fmla="*/ 135 w 468"/>
                  <a:gd name="T25" fmla="*/ 0 h 710"/>
                  <a:gd name="T26" fmla="*/ 127 w 468"/>
                  <a:gd name="T27" fmla="*/ 1 h 710"/>
                  <a:gd name="T28" fmla="*/ 123 w 468"/>
                  <a:gd name="T29" fmla="*/ 1 h 710"/>
                  <a:gd name="T30" fmla="*/ 123 w 468"/>
                  <a:gd name="T31" fmla="*/ 1 h 710"/>
                  <a:gd name="T32" fmla="*/ 58 w 468"/>
                  <a:gd name="T33" fmla="*/ 37 h 710"/>
                  <a:gd name="T34" fmla="*/ 0 w 468"/>
                  <a:gd name="T35" fmla="*/ 204 h 710"/>
                  <a:gd name="T36" fmla="*/ 22 w 468"/>
                  <a:gd name="T37" fmla="*/ 354 h 710"/>
                  <a:gd name="T38" fmla="*/ 53 w 468"/>
                  <a:gd name="T39" fmla="*/ 378 h 710"/>
                  <a:gd name="T40" fmla="*/ 61 w 468"/>
                  <a:gd name="T41" fmla="*/ 377 h 710"/>
                  <a:gd name="T42" fmla="*/ 84 w 468"/>
                  <a:gd name="T43" fmla="*/ 338 h 710"/>
                  <a:gd name="T44" fmla="*/ 64 w 468"/>
                  <a:gd name="T45" fmla="*/ 204 h 710"/>
                  <a:gd name="T46" fmla="*/ 102 w 468"/>
                  <a:gd name="T47" fmla="*/ 83 h 710"/>
                  <a:gd name="T48" fmla="*/ 104 w 468"/>
                  <a:gd name="T49" fmla="*/ 82 h 710"/>
                  <a:gd name="T50" fmla="*/ 104 w 468"/>
                  <a:gd name="T51" fmla="*/ 229 h 710"/>
                  <a:gd name="T52" fmla="*/ 104 w 468"/>
                  <a:gd name="T53" fmla="*/ 305 h 710"/>
                  <a:gd name="T54" fmla="*/ 104 w 468"/>
                  <a:gd name="T55" fmla="*/ 661 h 710"/>
                  <a:gd name="T56" fmla="*/ 153 w 468"/>
                  <a:gd name="T57" fmla="*/ 710 h 710"/>
                  <a:gd name="T58" fmla="*/ 203 w 468"/>
                  <a:gd name="T59" fmla="*/ 661 h 710"/>
                  <a:gd name="T60" fmla="*/ 203 w 468"/>
                  <a:gd name="T61" fmla="*/ 335 h 710"/>
                  <a:gd name="T62" fmla="*/ 222 w 468"/>
                  <a:gd name="T63" fmla="*/ 335 h 710"/>
                  <a:gd name="T64" fmla="*/ 222 w 468"/>
                  <a:gd name="T65" fmla="*/ 661 h 710"/>
                  <a:gd name="T66" fmla="*/ 271 w 468"/>
                  <a:gd name="T67" fmla="*/ 710 h 710"/>
                  <a:gd name="T68" fmla="*/ 321 w 468"/>
                  <a:gd name="T69" fmla="*/ 661 h 710"/>
                  <a:gd name="T70" fmla="*/ 321 w 468"/>
                  <a:gd name="T71" fmla="*/ 229 h 710"/>
                  <a:gd name="T72" fmla="*/ 320 w 468"/>
                  <a:gd name="T73" fmla="*/ 222 h 710"/>
                  <a:gd name="T74" fmla="*/ 320 w 468"/>
                  <a:gd name="T75" fmla="*/ 85 h 710"/>
                  <a:gd name="T76" fmla="*/ 340 w 468"/>
                  <a:gd name="T77" fmla="*/ 102 h 710"/>
                  <a:gd name="T78" fmla="*/ 137 w 468"/>
                  <a:gd name="T79" fmla="*/ 170 h 710"/>
                  <a:gd name="T80" fmla="*/ 128 w 468"/>
                  <a:gd name="T81" fmla="*/ 112 h 710"/>
                  <a:gd name="T82" fmla="*/ 159 w 468"/>
                  <a:gd name="T83" fmla="*/ 107 h 710"/>
                  <a:gd name="T84" fmla="*/ 158 w 468"/>
                  <a:gd name="T85" fmla="*/ 97 h 710"/>
                  <a:gd name="T86" fmla="*/ 174 w 468"/>
                  <a:gd name="T87" fmla="*/ 94 h 710"/>
                  <a:gd name="T88" fmla="*/ 176 w 468"/>
                  <a:gd name="T89" fmla="*/ 105 h 710"/>
                  <a:gd name="T90" fmla="*/ 207 w 468"/>
                  <a:gd name="T91" fmla="*/ 100 h 710"/>
                  <a:gd name="T92" fmla="*/ 216 w 468"/>
                  <a:gd name="T93" fmla="*/ 158 h 710"/>
                  <a:gd name="T94" fmla="*/ 137 w 468"/>
                  <a:gd name="T95" fmla="*/ 17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8" h="710">
                    <a:moveTo>
                      <a:pt x="340" y="102"/>
                    </a:moveTo>
                    <a:cubicBezTo>
                      <a:pt x="361" y="124"/>
                      <a:pt x="383" y="154"/>
                      <a:pt x="395" y="201"/>
                    </a:cubicBezTo>
                    <a:cubicBezTo>
                      <a:pt x="397" y="212"/>
                      <a:pt x="400" y="224"/>
                      <a:pt x="401" y="236"/>
                    </a:cubicBezTo>
                    <a:cubicBezTo>
                      <a:pt x="402" y="244"/>
                      <a:pt x="403" y="252"/>
                      <a:pt x="403" y="260"/>
                    </a:cubicBezTo>
                    <a:cubicBezTo>
                      <a:pt x="404" y="277"/>
                      <a:pt x="418" y="291"/>
                      <a:pt x="435" y="291"/>
                    </a:cubicBezTo>
                    <a:cubicBezTo>
                      <a:pt x="436" y="291"/>
                      <a:pt x="436" y="291"/>
                      <a:pt x="437" y="291"/>
                    </a:cubicBezTo>
                    <a:cubicBezTo>
                      <a:pt x="455" y="290"/>
                      <a:pt x="468" y="275"/>
                      <a:pt x="467" y="257"/>
                    </a:cubicBezTo>
                    <a:cubicBezTo>
                      <a:pt x="467" y="250"/>
                      <a:pt x="466" y="243"/>
                      <a:pt x="466" y="236"/>
                    </a:cubicBezTo>
                    <a:cubicBezTo>
                      <a:pt x="464" y="224"/>
                      <a:pt x="463" y="212"/>
                      <a:pt x="460" y="201"/>
                    </a:cubicBezTo>
                    <a:cubicBezTo>
                      <a:pt x="446" y="132"/>
                      <a:pt x="414" y="84"/>
                      <a:pt x="382" y="53"/>
                    </a:cubicBezTo>
                    <a:cubicBezTo>
                      <a:pt x="345" y="19"/>
                      <a:pt x="310" y="6"/>
                      <a:pt x="302" y="3"/>
                    </a:cubicBezTo>
                    <a:cubicBezTo>
                      <a:pt x="298" y="1"/>
                      <a:pt x="294" y="0"/>
                      <a:pt x="28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2" y="0"/>
                      <a:pt x="129" y="0"/>
                      <a:pt x="127" y="1"/>
                    </a:cubicBezTo>
                    <a:cubicBezTo>
                      <a:pt x="126" y="1"/>
                      <a:pt x="124" y="1"/>
                      <a:pt x="123" y="1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19" y="2"/>
                      <a:pt x="88" y="8"/>
                      <a:pt x="58" y="37"/>
                    </a:cubicBezTo>
                    <a:cubicBezTo>
                      <a:pt x="27" y="67"/>
                      <a:pt x="0" y="120"/>
                      <a:pt x="0" y="204"/>
                    </a:cubicBezTo>
                    <a:cubicBezTo>
                      <a:pt x="0" y="245"/>
                      <a:pt x="6" y="295"/>
                      <a:pt x="22" y="354"/>
                    </a:cubicBezTo>
                    <a:cubicBezTo>
                      <a:pt x="25" y="368"/>
                      <a:pt x="38" y="378"/>
                      <a:pt x="53" y="378"/>
                    </a:cubicBezTo>
                    <a:cubicBezTo>
                      <a:pt x="55" y="378"/>
                      <a:pt x="58" y="378"/>
                      <a:pt x="61" y="377"/>
                    </a:cubicBezTo>
                    <a:cubicBezTo>
                      <a:pt x="78" y="373"/>
                      <a:pt x="88" y="355"/>
                      <a:pt x="84" y="338"/>
                    </a:cubicBezTo>
                    <a:cubicBezTo>
                      <a:pt x="69" y="283"/>
                      <a:pt x="64" y="239"/>
                      <a:pt x="64" y="204"/>
                    </a:cubicBezTo>
                    <a:cubicBezTo>
                      <a:pt x="64" y="133"/>
                      <a:pt x="85" y="100"/>
                      <a:pt x="102" y="83"/>
                    </a:cubicBezTo>
                    <a:cubicBezTo>
                      <a:pt x="103" y="83"/>
                      <a:pt x="103" y="82"/>
                      <a:pt x="104" y="82"/>
                    </a:cubicBezTo>
                    <a:cubicBezTo>
                      <a:pt x="104" y="229"/>
                      <a:pt x="104" y="229"/>
                      <a:pt x="104" y="229"/>
                    </a:cubicBezTo>
                    <a:cubicBezTo>
                      <a:pt x="104" y="305"/>
                      <a:pt x="104" y="305"/>
                      <a:pt x="104" y="305"/>
                    </a:cubicBezTo>
                    <a:cubicBezTo>
                      <a:pt x="104" y="661"/>
                      <a:pt x="104" y="661"/>
                      <a:pt x="104" y="661"/>
                    </a:cubicBezTo>
                    <a:cubicBezTo>
                      <a:pt x="104" y="688"/>
                      <a:pt x="126" y="710"/>
                      <a:pt x="153" y="710"/>
                    </a:cubicBezTo>
                    <a:cubicBezTo>
                      <a:pt x="180" y="710"/>
                      <a:pt x="203" y="688"/>
                      <a:pt x="203" y="661"/>
                    </a:cubicBezTo>
                    <a:cubicBezTo>
                      <a:pt x="203" y="335"/>
                      <a:pt x="203" y="335"/>
                      <a:pt x="203" y="335"/>
                    </a:cubicBezTo>
                    <a:cubicBezTo>
                      <a:pt x="222" y="335"/>
                      <a:pt x="222" y="335"/>
                      <a:pt x="222" y="335"/>
                    </a:cubicBezTo>
                    <a:cubicBezTo>
                      <a:pt x="222" y="661"/>
                      <a:pt x="222" y="661"/>
                      <a:pt x="222" y="661"/>
                    </a:cubicBezTo>
                    <a:cubicBezTo>
                      <a:pt x="222" y="688"/>
                      <a:pt x="244" y="710"/>
                      <a:pt x="271" y="710"/>
                    </a:cubicBezTo>
                    <a:cubicBezTo>
                      <a:pt x="298" y="710"/>
                      <a:pt x="321" y="688"/>
                      <a:pt x="321" y="661"/>
                    </a:cubicBezTo>
                    <a:cubicBezTo>
                      <a:pt x="321" y="229"/>
                      <a:pt x="321" y="229"/>
                      <a:pt x="321" y="229"/>
                    </a:cubicBezTo>
                    <a:cubicBezTo>
                      <a:pt x="321" y="226"/>
                      <a:pt x="320" y="224"/>
                      <a:pt x="320" y="222"/>
                    </a:cubicBezTo>
                    <a:cubicBezTo>
                      <a:pt x="320" y="85"/>
                      <a:pt x="320" y="85"/>
                      <a:pt x="320" y="85"/>
                    </a:cubicBezTo>
                    <a:cubicBezTo>
                      <a:pt x="327" y="90"/>
                      <a:pt x="334" y="96"/>
                      <a:pt x="340" y="102"/>
                    </a:cubicBezTo>
                    <a:close/>
                    <a:moveTo>
                      <a:pt x="137" y="170"/>
                    </a:moveTo>
                    <a:cubicBezTo>
                      <a:pt x="128" y="112"/>
                      <a:pt x="128" y="112"/>
                      <a:pt x="128" y="112"/>
                    </a:cubicBezTo>
                    <a:cubicBezTo>
                      <a:pt x="159" y="107"/>
                      <a:pt x="159" y="107"/>
                      <a:pt x="159" y="107"/>
                    </a:cubicBezTo>
                    <a:cubicBezTo>
                      <a:pt x="158" y="97"/>
                      <a:pt x="158" y="97"/>
                      <a:pt x="158" y="97"/>
                    </a:cubicBezTo>
                    <a:cubicBezTo>
                      <a:pt x="174" y="94"/>
                      <a:pt x="174" y="94"/>
                      <a:pt x="174" y="94"/>
                    </a:cubicBezTo>
                    <a:cubicBezTo>
                      <a:pt x="176" y="105"/>
                      <a:pt x="176" y="105"/>
                      <a:pt x="176" y="105"/>
                    </a:cubicBezTo>
                    <a:cubicBezTo>
                      <a:pt x="207" y="100"/>
                      <a:pt x="207" y="100"/>
                      <a:pt x="207" y="100"/>
                    </a:cubicBezTo>
                    <a:cubicBezTo>
                      <a:pt x="216" y="158"/>
                      <a:pt x="216" y="158"/>
                      <a:pt x="216" y="158"/>
                    </a:cubicBezTo>
                    <a:lnTo>
                      <a:pt x="137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0" name="Group 256">
              <a:extLst>
                <a:ext uri="{FF2B5EF4-FFF2-40B4-BE49-F238E27FC236}">
                  <a16:creationId xmlns:a16="http://schemas.microsoft.com/office/drawing/2014/main" xmlns="" id="{47A3C69F-B683-4162-8944-AC0C3973B1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69184" y="2274888"/>
              <a:ext cx="600076" cy="725488"/>
              <a:chOff x="5058" y="2018"/>
              <a:chExt cx="378" cy="457"/>
            </a:xfrm>
            <a:grpFill/>
          </p:grpSpPr>
          <p:sp>
            <p:nvSpPr>
              <p:cNvPr id="96" name="Freeform 257">
                <a:extLst>
                  <a:ext uri="{FF2B5EF4-FFF2-40B4-BE49-F238E27FC236}">
                    <a16:creationId xmlns:a16="http://schemas.microsoft.com/office/drawing/2014/main" xmlns="" id="{8259D78B-9377-4D6C-A978-234FE9E6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" y="2124"/>
                <a:ext cx="224" cy="351"/>
              </a:xfrm>
              <a:custGeom>
                <a:avLst/>
                <a:gdLst>
                  <a:gd name="T0" fmla="*/ 276 w 459"/>
                  <a:gd name="T1" fmla="*/ 698 h 717"/>
                  <a:gd name="T2" fmla="*/ 276 w 459"/>
                  <a:gd name="T3" fmla="*/ 336 h 717"/>
                  <a:gd name="T4" fmla="*/ 276 w 459"/>
                  <a:gd name="T5" fmla="*/ 222 h 717"/>
                  <a:gd name="T6" fmla="*/ 297 w 459"/>
                  <a:gd name="T7" fmla="*/ 202 h 717"/>
                  <a:gd name="T8" fmla="*/ 314 w 459"/>
                  <a:gd name="T9" fmla="*/ 202 h 717"/>
                  <a:gd name="T10" fmla="*/ 322 w 459"/>
                  <a:gd name="T11" fmla="*/ 202 h 717"/>
                  <a:gd name="T12" fmla="*/ 322 w 459"/>
                  <a:gd name="T13" fmla="*/ 87 h 717"/>
                  <a:gd name="T14" fmla="*/ 341 w 459"/>
                  <a:gd name="T15" fmla="*/ 104 h 717"/>
                  <a:gd name="T16" fmla="*/ 376 w 459"/>
                  <a:gd name="T17" fmla="*/ 156 h 717"/>
                  <a:gd name="T18" fmla="*/ 390 w 459"/>
                  <a:gd name="T19" fmla="*/ 202 h 717"/>
                  <a:gd name="T20" fmla="*/ 392 w 459"/>
                  <a:gd name="T21" fmla="*/ 210 h 717"/>
                  <a:gd name="T22" fmla="*/ 395 w 459"/>
                  <a:gd name="T23" fmla="*/ 250 h 717"/>
                  <a:gd name="T24" fmla="*/ 395 w 459"/>
                  <a:gd name="T25" fmla="*/ 254 h 717"/>
                  <a:gd name="T26" fmla="*/ 402 w 459"/>
                  <a:gd name="T27" fmla="*/ 274 h 717"/>
                  <a:gd name="T28" fmla="*/ 404 w 459"/>
                  <a:gd name="T29" fmla="*/ 276 h 717"/>
                  <a:gd name="T30" fmla="*/ 427 w 459"/>
                  <a:gd name="T31" fmla="*/ 286 h 717"/>
                  <a:gd name="T32" fmla="*/ 431 w 459"/>
                  <a:gd name="T33" fmla="*/ 286 h 717"/>
                  <a:gd name="T34" fmla="*/ 439 w 459"/>
                  <a:gd name="T35" fmla="*/ 284 h 717"/>
                  <a:gd name="T36" fmla="*/ 447 w 459"/>
                  <a:gd name="T37" fmla="*/ 279 h 717"/>
                  <a:gd name="T38" fmla="*/ 455 w 459"/>
                  <a:gd name="T39" fmla="*/ 270 h 717"/>
                  <a:gd name="T40" fmla="*/ 459 w 459"/>
                  <a:gd name="T41" fmla="*/ 254 h 717"/>
                  <a:gd name="T42" fmla="*/ 459 w 459"/>
                  <a:gd name="T43" fmla="*/ 250 h 717"/>
                  <a:gd name="T44" fmla="*/ 457 w 459"/>
                  <a:gd name="T45" fmla="*/ 215 h 717"/>
                  <a:gd name="T46" fmla="*/ 456 w 459"/>
                  <a:gd name="T47" fmla="*/ 205 h 717"/>
                  <a:gd name="T48" fmla="*/ 444 w 459"/>
                  <a:gd name="T49" fmla="*/ 156 h 717"/>
                  <a:gd name="T50" fmla="*/ 384 w 459"/>
                  <a:gd name="T51" fmla="*/ 56 h 717"/>
                  <a:gd name="T52" fmla="*/ 305 w 459"/>
                  <a:gd name="T53" fmla="*/ 3 h 717"/>
                  <a:gd name="T54" fmla="*/ 301 w 459"/>
                  <a:gd name="T55" fmla="*/ 2 h 717"/>
                  <a:gd name="T56" fmla="*/ 291 w 459"/>
                  <a:gd name="T57" fmla="*/ 0 h 717"/>
                  <a:gd name="T58" fmla="*/ 136 w 459"/>
                  <a:gd name="T59" fmla="*/ 0 h 717"/>
                  <a:gd name="T60" fmla="*/ 129 w 459"/>
                  <a:gd name="T61" fmla="*/ 1 h 717"/>
                  <a:gd name="T62" fmla="*/ 119 w 459"/>
                  <a:gd name="T63" fmla="*/ 3 h 717"/>
                  <a:gd name="T64" fmla="*/ 58 w 459"/>
                  <a:gd name="T65" fmla="*/ 44 h 717"/>
                  <a:gd name="T66" fmla="*/ 0 w 459"/>
                  <a:gd name="T67" fmla="*/ 201 h 717"/>
                  <a:gd name="T68" fmla="*/ 34 w 459"/>
                  <a:gd name="T69" fmla="*/ 362 h 717"/>
                  <a:gd name="T70" fmla="*/ 63 w 459"/>
                  <a:gd name="T71" fmla="*/ 382 h 717"/>
                  <a:gd name="T72" fmla="*/ 75 w 459"/>
                  <a:gd name="T73" fmla="*/ 380 h 717"/>
                  <a:gd name="T74" fmla="*/ 93 w 459"/>
                  <a:gd name="T75" fmla="*/ 339 h 717"/>
                  <a:gd name="T76" fmla="*/ 64 w 459"/>
                  <a:gd name="T77" fmla="*/ 201 h 717"/>
                  <a:gd name="T78" fmla="*/ 104 w 459"/>
                  <a:gd name="T79" fmla="*/ 89 h 717"/>
                  <a:gd name="T80" fmla="*/ 105 w 459"/>
                  <a:gd name="T81" fmla="*/ 87 h 717"/>
                  <a:gd name="T82" fmla="*/ 105 w 459"/>
                  <a:gd name="T83" fmla="*/ 229 h 717"/>
                  <a:gd name="T84" fmla="*/ 105 w 459"/>
                  <a:gd name="T85" fmla="*/ 305 h 717"/>
                  <a:gd name="T86" fmla="*/ 105 w 459"/>
                  <a:gd name="T87" fmla="*/ 668 h 717"/>
                  <a:gd name="T88" fmla="*/ 155 w 459"/>
                  <a:gd name="T89" fmla="*/ 717 h 717"/>
                  <a:gd name="T90" fmla="*/ 204 w 459"/>
                  <a:gd name="T91" fmla="*/ 668 h 717"/>
                  <a:gd name="T92" fmla="*/ 204 w 459"/>
                  <a:gd name="T93" fmla="*/ 336 h 717"/>
                  <a:gd name="T94" fmla="*/ 223 w 459"/>
                  <a:gd name="T95" fmla="*/ 336 h 717"/>
                  <a:gd name="T96" fmla="*/ 223 w 459"/>
                  <a:gd name="T97" fmla="*/ 668 h 717"/>
                  <a:gd name="T98" fmla="*/ 273 w 459"/>
                  <a:gd name="T99" fmla="*/ 717 h 717"/>
                  <a:gd name="T100" fmla="*/ 286 w 459"/>
                  <a:gd name="T101" fmla="*/ 715 h 717"/>
                  <a:gd name="T102" fmla="*/ 276 w 459"/>
                  <a:gd name="T103" fmla="*/ 698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9" h="717">
                    <a:moveTo>
                      <a:pt x="276" y="698"/>
                    </a:moveTo>
                    <a:cubicBezTo>
                      <a:pt x="276" y="336"/>
                      <a:pt x="276" y="336"/>
                      <a:pt x="276" y="336"/>
                    </a:cubicBezTo>
                    <a:cubicBezTo>
                      <a:pt x="276" y="222"/>
                      <a:pt x="276" y="222"/>
                      <a:pt x="276" y="222"/>
                    </a:cubicBezTo>
                    <a:cubicBezTo>
                      <a:pt x="276" y="211"/>
                      <a:pt x="285" y="202"/>
                      <a:pt x="297" y="202"/>
                    </a:cubicBezTo>
                    <a:cubicBezTo>
                      <a:pt x="314" y="202"/>
                      <a:pt x="314" y="202"/>
                      <a:pt x="314" y="202"/>
                    </a:cubicBezTo>
                    <a:cubicBezTo>
                      <a:pt x="322" y="202"/>
                      <a:pt x="322" y="202"/>
                      <a:pt x="322" y="202"/>
                    </a:cubicBezTo>
                    <a:cubicBezTo>
                      <a:pt x="322" y="87"/>
                      <a:pt x="322" y="87"/>
                      <a:pt x="322" y="87"/>
                    </a:cubicBezTo>
                    <a:cubicBezTo>
                      <a:pt x="328" y="91"/>
                      <a:pt x="334" y="97"/>
                      <a:pt x="341" y="104"/>
                    </a:cubicBezTo>
                    <a:cubicBezTo>
                      <a:pt x="353" y="117"/>
                      <a:pt x="366" y="134"/>
                      <a:pt x="376" y="156"/>
                    </a:cubicBezTo>
                    <a:cubicBezTo>
                      <a:pt x="382" y="169"/>
                      <a:pt x="387" y="184"/>
                      <a:pt x="390" y="202"/>
                    </a:cubicBezTo>
                    <a:cubicBezTo>
                      <a:pt x="391" y="204"/>
                      <a:pt x="391" y="207"/>
                      <a:pt x="392" y="210"/>
                    </a:cubicBezTo>
                    <a:cubicBezTo>
                      <a:pt x="394" y="222"/>
                      <a:pt x="395" y="236"/>
                      <a:pt x="395" y="250"/>
                    </a:cubicBezTo>
                    <a:cubicBezTo>
                      <a:pt x="395" y="252"/>
                      <a:pt x="395" y="253"/>
                      <a:pt x="395" y="254"/>
                    </a:cubicBezTo>
                    <a:cubicBezTo>
                      <a:pt x="395" y="262"/>
                      <a:pt x="398" y="269"/>
                      <a:pt x="402" y="274"/>
                    </a:cubicBezTo>
                    <a:cubicBezTo>
                      <a:pt x="403" y="275"/>
                      <a:pt x="404" y="276"/>
                      <a:pt x="404" y="276"/>
                    </a:cubicBezTo>
                    <a:cubicBezTo>
                      <a:pt x="410" y="282"/>
                      <a:pt x="418" y="286"/>
                      <a:pt x="427" y="286"/>
                    </a:cubicBezTo>
                    <a:cubicBezTo>
                      <a:pt x="429" y="286"/>
                      <a:pt x="430" y="286"/>
                      <a:pt x="431" y="286"/>
                    </a:cubicBezTo>
                    <a:cubicBezTo>
                      <a:pt x="434" y="286"/>
                      <a:pt x="436" y="285"/>
                      <a:pt x="439" y="284"/>
                    </a:cubicBezTo>
                    <a:cubicBezTo>
                      <a:pt x="442" y="283"/>
                      <a:pt x="445" y="281"/>
                      <a:pt x="447" y="279"/>
                    </a:cubicBezTo>
                    <a:cubicBezTo>
                      <a:pt x="450" y="277"/>
                      <a:pt x="453" y="274"/>
                      <a:pt x="455" y="270"/>
                    </a:cubicBezTo>
                    <a:cubicBezTo>
                      <a:pt x="458" y="266"/>
                      <a:pt x="459" y="260"/>
                      <a:pt x="459" y="254"/>
                    </a:cubicBezTo>
                    <a:cubicBezTo>
                      <a:pt x="459" y="253"/>
                      <a:pt x="459" y="252"/>
                      <a:pt x="459" y="250"/>
                    </a:cubicBezTo>
                    <a:cubicBezTo>
                      <a:pt x="459" y="238"/>
                      <a:pt x="459" y="226"/>
                      <a:pt x="457" y="215"/>
                    </a:cubicBezTo>
                    <a:cubicBezTo>
                      <a:pt x="457" y="212"/>
                      <a:pt x="457" y="208"/>
                      <a:pt x="456" y="205"/>
                    </a:cubicBezTo>
                    <a:cubicBezTo>
                      <a:pt x="453" y="187"/>
                      <a:pt x="449" y="171"/>
                      <a:pt x="444" y="156"/>
                    </a:cubicBezTo>
                    <a:cubicBezTo>
                      <a:pt x="430" y="112"/>
                      <a:pt x="407" y="79"/>
                      <a:pt x="384" y="56"/>
                    </a:cubicBezTo>
                    <a:cubicBezTo>
                      <a:pt x="345" y="18"/>
                      <a:pt x="308" y="4"/>
                      <a:pt x="305" y="3"/>
                    </a:cubicBezTo>
                    <a:cubicBezTo>
                      <a:pt x="304" y="3"/>
                      <a:pt x="302" y="2"/>
                      <a:pt x="301" y="2"/>
                    </a:cubicBezTo>
                    <a:cubicBezTo>
                      <a:pt x="297" y="1"/>
                      <a:pt x="294" y="0"/>
                      <a:pt x="291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4" y="0"/>
                      <a:pt x="131" y="1"/>
                      <a:pt x="129" y="1"/>
                    </a:cubicBezTo>
                    <a:cubicBezTo>
                      <a:pt x="126" y="1"/>
                      <a:pt x="123" y="2"/>
                      <a:pt x="119" y="3"/>
                    </a:cubicBezTo>
                    <a:cubicBezTo>
                      <a:pt x="116" y="4"/>
                      <a:pt x="87" y="14"/>
                      <a:pt x="58" y="44"/>
                    </a:cubicBezTo>
                    <a:cubicBezTo>
                      <a:pt x="28" y="74"/>
                      <a:pt x="0" y="126"/>
                      <a:pt x="0" y="201"/>
                    </a:cubicBezTo>
                    <a:cubicBezTo>
                      <a:pt x="0" y="245"/>
                      <a:pt x="10" y="299"/>
                      <a:pt x="34" y="362"/>
                    </a:cubicBezTo>
                    <a:cubicBezTo>
                      <a:pt x="38" y="374"/>
                      <a:pt x="51" y="382"/>
                      <a:pt x="63" y="382"/>
                    </a:cubicBezTo>
                    <a:cubicBezTo>
                      <a:pt x="67" y="382"/>
                      <a:pt x="71" y="382"/>
                      <a:pt x="75" y="380"/>
                    </a:cubicBezTo>
                    <a:cubicBezTo>
                      <a:pt x="91" y="374"/>
                      <a:pt x="100" y="355"/>
                      <a:pt x="93" y="339"/>
                    </a:cubicBezTo>
                    <a:cubicBezTo>
                      <a:pt x="72" y="282"/>
                      <a:pt x="64" y="236"/>
                      <a:pt x="64" y="201"/>
                    </a:cubicBezTo>
                    <a:cubicBezTo>
                      <a:pt x="64" y="141"/>
                      <a:pt x="85" y="109"/>
                      <a:pt x="104" y="89"/>
                    </a:cubicBezTo>
                    <a:cubicBezTo>
                      <a:pt x="104" y="88"/>
                      <a:pt x="105" y="88"/>
                      <a:pt x="105" y="87"/>
                    </a:cubicBezTo>
                    <a:cubicBezTo>
                      <a:pt x="105" y="229"/>
                      <a:pt x="105" y="229"/>
                      <a:pt x="105" y="229"/>
                    </a:cubicBezTo>
                    <a:cubicBezTo>
                      <a:pt x="105" y="305"/>
                      <a:pt x="105" y="305"/>
                      <a:pt x="105" y="305"/>
                    </a:cubicBezTo>
                    <a:cubicBezTo>
                      <a:pt x="105" y="668"/>
                      <a:pt x="105" y="668"/>
                      <a:pt x="105" y="668"/>
                    </a:cubicBezTo>
                    <a:cubicBezTo>
                      <a:pt x="105" y="695"/>
                      <a:pt x="128" y="717"/>
                      <a:pt x="155" y="717"/>
                    </a:cubicBezTo>
                    <a:cubicBezTo>
                      <a:pt x="182" y="717"/>
                      <a:pt x="204" y="695"/>
                      <a:pt x="204" y="668"/>
                    </a:cubicBezTo>
                    <a:cubicBezTo>
                      <a:pt x="204" y="336"/>
                      <a:pt x="204" y="336"/>
                      <a:pt x="204" y="336"/>
                    </a:cubicBezTo>
                    <a:cubicBezTo>
                      <a:pt x="223" y="336"/>
                      <a:pt x="223" y="336"/>
                      <a:pt x="223" y="336"/>
                    </a:cubicBezTo>
                    <a:cubicBezTo>
                      <a:pt x="223" y="668"/>
                      <a:pt x="223" y="668"/>
                      <a:pt x="223" y="668"/>
                    </a:cubicBezTo>
                    <a:cubicBezTo>
                      <a:pt x="223" y="695"/>
                      <a:pt x="246" y="717"/>
                      <a:pt x="273" y="717"/>
                    </a:cubicBezTo>
                    <a:cubicBezTo>
                      <a:pt x="277" y="717"/>
                      <a:pt x="282" y="716"/>
                      <a:pt x="286" y="715"/>
                    </a:cubicBezTo>
                    <a:cubicBezTo>
                      <a:pt x="280" y="712"/>
                      <a:pt x="276" y="705"/>
                      <a:pt x="276" y="6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58">
                <a:extLst>
                  <a:ext uri="{FF2B5EF4-FFF2-40B4-BE49-F238E27FC236}">
                    <a16:creationId xmlns:a16="http://schemas.microsoft.com/office/drawing/2014/main" xmlns="" id="{0E275760-F5DA-4E6B-BE17-F9BED44C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4" y="2018"/>
                <a:ext cx="97" cy="97"/>
              </a:xfrm>
              <a:custGeom>
                <a:avLst/>
                <a:gdLst>
                  <a:gd name="T0" fmla="*/ 78 w 197"/>
                  <a:gd name="T1" fmla="*/ 11 h 197"/>
                  <a:gd name="T2" fmla="*/ 186 w 197"/>
                  <a:gd name="T3" fmla="*/ 78 h 197"/>
                  <a:gd name="T4" fmla="*/ 119 w 197"/>
                  <a:gd name="T5" fmla="*/ 186 h 197"/>
                  <a:gd name="T6" fmla="*/ 11 w 197"/>
                  <a:gd name="T7" fmla="*/ 119 h 197"/>
                  <a:gd name="T8" fmla="*/ 78 w 197"/>
                  <a:gd name="T9" fmla="*/ 1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197">
                    <a:moveTo>
                      <a:pt x="78" y="11"/>
                    </a:moveTo>
                    <a:cubicBezTo>
                      <a:pt x="127" y="0"/>
                      <a:pt x="175" y="30"/>
                      <a:pt x="186" y="78"/>
                    </a:cubicBezTo>
                    <a:cubicBezTo>
                      <a:pt x="197" y="127"/>
                      <a:pt x="167" y="175"/>
                      <a:pt x="119" y="186"/>
                    </a:cubicBezTo>
                    <a:cubicBezTo>
                      <a:pt x="71" y="197"/>
                      <a:pt x="22" y="167"/>
                      <a:pt x="11" y="119"/>
                    </a:cubicBezTo>
                    <a:cubicBezTo>
                      <a:pt x="0" y="71"/>
                      <a:pt x="30" y="22"/>
                      <a:pt x="7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259">
                <a:extLst>
                  <a:ext uri="{FF2B5EF4-FFF2-40B4-BE49-F238E27FC236}">
                    <a16:creationId xmlns:a16="http://schemas.microsoft.com/office/drawing/2014/main" xmlns="" id="{DF8611C3-ECA4-4CD8-A8A3-973F99EA0E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97" y="2227"/>
                <a:ext cx="72" cy="245"/>
              </a:xfrm>
              <a:custGeom>
                <a:avLst/>
                <a:gdLst>
                  <a:gd name="T0" fmla="*/ 143 w 147"/>
                  <a:gd name="T1" fmla="*/ 84 h 500"/>
                  <a:gd name="T2" fmla="*/ 122 w 147"/>
                  <a:gd name="T3" fmla="*/ 78 h 500"/>
                  <a:gd name="T4" fmla="*/ 122 w 147"/>
                  <a:gd name="T5" fmla="*/ 268 h 500"/>
                  <a:gd name="T6" fmla="*/ 110 w 147"/>
                  <a:gd name="T7" fmla="*/ 280 h 500"/>
                  <a:gd name="T8" fmla="*/ 38 w 147"/>
                  <a:gd name="T9" fmla="*/ 280 h 500"/>
                  <a:gd name="T10" fmla="*/ 37 w 147"/>
                  <a:gd name="T11" fmla="*/ 280 h 500"/>
                  <a:gd name="T12" fmla="*/ 25 w 147"/>
                  <a:gd name="T13" fmla="*/ 268 h 500"/>
                  <a:gd name="T14" fmla="*/ 25 w 147"/>
                  <a:gd name="T15" fmla="*/ 120 h 500"/>
                  <a:gd name="T16" fmla="*/ 25 w 147"/>
                  <a:gd name="T17" fmla="*/ 73 h 500"/>
                  <a:gd name="T18" fmla="*/ 37 w 147"/>
                  <a:gd name="T19" fmla="*/ 61 h 500"/>
                  <a:gd name="T20" fmla="*/ 38 w 147"/>
                  <a:gd name="T21" fmla="*/ 61 h 500"/>
                  <a:gd name="T22" fmla="*/ 38 w 147"/>
                  <a:gd name="T23" fmla="*/ 61 h 500"/>
                  <a:gd name="T24" fmla="*/ 107 w 147"/>
                  <a:gd name="T25" fmla="*/ 61 h 500"/>
                  <a:gd name="T26" fmla="*/ 103 w 147"/>
                  <a:gd name="T27" fmla="*/ 44 h 500"/>
                  <a:gd name="T28" fmla="*/ 103 w 147"/>
                  <a:gd name="T29" fmla="*/ 40 h 500"/>
                  <a:gd name="T30" fmla="*/ 100 w 147"/>
                  <a:gd name="T31" fmla="*/ 0 h 500"/>
                  <a:gd name="T32" fmla="*/ 38 w 147"/>
                  <a:gd name="T33" fmla="*/ 0 h 500"/>
                  <a:gd name="T34" fmla="*/ 34 w 147"/>
                  <a:gd name="T35" fmla="*/ 0 h 500"/>
                  <a:gd name="T36" fmla="*/ 13 w 147"/>
                  <a:gd name="T37" fmla="*/ 0 h 500"/>
                  <a:gd name="T38" fmla="*/ 0 w 147"/>
                  <a:gd name="T39" fmla="*/ 12 h 500"/>
                  <a:gd name="T40" fmla="*/ 0 w 147"/>
                  <a:gd name="T41" fmla="*/ 126 h 500"/>
                  <a:gd name="T42" fmla="*/ 0 w 147"/>
                  <a:gd name="T43" fmla="*/ 488 h 500"/>
                  <a:gd name="T44" fmla="*/ 13 w 147"/>
                  <a:gd name="T45" fmla="*/ 500 h 500"/>
                  <a:gd name="T46" fmla="*/ 14 w 147"/>
                  <a:gd name="T47" fmla="*/ 500 h 500"/>
                  <a:gd name="T48" fmla="*/ 135 w 147"/>
                  <a:gd name="T49" fmla="*/ 500 h 500"/>
                  <a:gd name="T50" fmla="*/ 147 w 147"/>
                  <a:gd name="T51" fmla="*/ 488 h 500"/>
                  <a:gd name="T52" fmla="*/ 147 w 147"/>
                  <a:gd name="T53" fmla="*/ 473 h 500"/>
                  <a:gd name="T54" fmla="*/ 147 w 147"/>
                  <a:gd name="T55" fmla="*/ 84 h 500"/>
                  <a:gd name="T56" fmla="*/ 143 w 147"/>
                  <a:gd name="T57" fmla="*/ 84 h 500"/>
                  <a:gd name="T58" fmla="*/ 38 w 147"/>
                  <a:gd name="T59" fmla="*/ 405 h 500"/>
                  <a:gd name="T60" fmla="*/ 74 w 147"/>
                  <a:gd name="T61" fmla="*/ 378 h 500"/>
                  <a:gd name="T62" fmla="*/ 110 w 147"/>
                  <a:gd name="T63" fmla="*/ 415 h 500"/>
                  <a:gd name="T64" fmla="*/ 74 w 147"/>
                  <a:gd name="T65" fmla="*/ 451 h 500"/>
                  <a:gd name="T66" fmla="*/ 38 w 147"/>
                  <a:gd name="T67" fmla="*/ 424 h 500"/>
                  <a:gd name="T68" fmla="*/ 37 w 147"/>
                  <a:gd name="T69" fmla="*/ 415 h 500"/>
                  <a:gd name="T70" fmla="*/ 38 w 147"/>
                  <a:gd name="T71" fmla="*/ 40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7" h="500">
                    <a:moveTo>
                      <a:pt x="143" y="84"/>
                    </a:moveTo>
                    <a:cubicBezTo>
                      <a:pt x="136" y="84"/>
                      <a:pt x="128" y="82"/>
                      <a:pt x="122" y="78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7" y="280"/>
                      <a:pt x="110" y="280"/>
                    </a:cubicBezTo>
                    <a:cubicBezTo>
                      <a:pt x="38" y="280"/>
                      <a:pt x="38" y="280"/>
                      <a:pt x="38" y="280"/>
                    </a:cubicBezTo>
                    <a:cubicBezTo>
                      <a:pt x="37" y="280"/>
                      <a:pt x="37" y="280"/>
                      <a:pt x="37" y="280"/>
                    </a:cubicBezTo>
                    <a:cubicBezTo>
                      <a:pt x="30" y="280"/>
                      <a:pt x="25" y="275"/>
                      <a:pt x="25" y="268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66"/>
                      <a:pt x="30" y="61"/>
                      <a:pt x="37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5" y="56"/>
                      <a:pt x="103" y="50"/>
                      <a:pt x="103" y="44"/>
                    </a:cubicBezTo>
                    <a:cubicBezTo>
                      <a:pt x="103" y="43"/>
                      <a:pt x="103" y="42"/>
                      <a:pt x="103" y="40"/>
                    </a:cubicBezTo>
                    <a:cubicBezTo>
                      <a:pt x="103" y="26"/>
                      <a:pt x="102" y="13"/>
                      <a:pt x="10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6" y="500"/>
                      <a:pt x="13" y="500"/>
                    </a:cubicBezTo>
                    <a:cubicBezTo>
                      <a:pt x="14" y="500"/>
                      <a:pt x="14" y="500"/>
                      <a:pt x="14" y="500"/>
                    </a:cubicBezTo>
                    <a:cubicBezTo>
                      <a:pt x="135" y="500"/>
                      <a:pt x="135" y="500"/>
                      <a:pt x="135" y="500"/>
                    </a:cubicBezTo>
                    <a:cubicBezTo>
                      <a:pt x="141" y="500"/>
                      <a:pt x="147" y="495"/>
                      <a:pt x="147" y="488"/>
                    </a:cubicBezTo>
                    <a:cubicBezTo>
                      <a:pt x="147" y="473"/>
                      <a:pt x="147" y="473"/>
                      <a:pt x="147" y="473"/>
                    </a:cubicBezTo>
                    <a:cubicBezTo>
                      <a:pt x="147" y="84"/>
                      <a:pt x="147" y="84"/>
                      <a:pt x="147" y="84"/>
                    </a:cubicBezTo>
                    <a:cubicBezTo>
                      <a:pt x="146" y="84"/>
                      <a:pt x="145" y="84"/>
                      <a:pt x="143" y="84"/>
                    </a:cubicBezTo>
                    <a:close/>
                    <a:moveTo>
                      <a:pt x="38" y="405"/>
                    </a:moveTo>
                    <a:cubicBezTo>
                      <a:pt x="43" y="389"/>
                      <a:pt x="57" y="378"/>
                      <a:pt x="74" y="378"/>
                    </a:cubicBezTo>
                    <a:cubicBezTo>
                      <a:pt x="94" y="378"/>
                      <a:pt x="110" y="394"/>
                      <a:pt x="110" y="415"/>
                    </a:cubicBezTo>
                    <a:cubicBezTo>
                      <a:pt x="110" y="435"/>
                      <a:pt x="94" y="451"/>
                      <a:pt x="74" y="451"/>
                    </a:cubicBezTo>
                    <a:cubicBezTo>
                      <a:pt x="57" y="451"/>
                      <a:pt x="43" y="440"/>
                      <a:pt x="38" y="424"/>
                    </a:cubicBezTo>
                    <a:cubicBezTo>
                      <a:pt x="37" y="421"/>
                      <a:pt x="37" y="418"/>
                      <a:pt x="37" y="415"/>
                    </a:cubicBezTo>
                    <a:cubicBezTo>
                      <a:pt x="37" y="411"/>
                      <a:pt x="37" y="408"/>
                      <a:pt x="38" y="4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60">
                <a:extLst>
                  <a:ext uri="{FF2B5EF4-FFF2-40B4-BE49-F238E27FC236}">
                    <a16:creationId xmlns:a16="http://schemas.microsoft.com/office/drawing/2014/main" xmlns="" id="{6D9959E0-EA20-4E01-AF72-2ED44F71B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268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0 w 36"/>
                  <a:gd name="T5" fmla="*/ 0 h 12"/>
                  <a:gd name="T6" fmla="*/ 0 w 36"/>
                  <a:gd name="T7" fmla="*/ 0 h 12"/>
                  <a:gd name="T8" fmla="*/ 0 w 36"/>
                  <a:gd name="T9" fmla="*/ 9 h 12"/>
                  <a:gd name="T10" fmla="*/ 0 w 36"/>
                  <a:gd name="T11" fmla="*/ 12 h 12"/>
                  <a:gd name="T12" fmla="*/ 0 w 36"/>
                  <a:gd name="T13" fmla="*/ 12 h 12"/>
                  <a:gd name="T14" fmla="*/ 36 w 36"/>
                  <a:gd name="T15" fmla="*/ 12 h 12"/>
                  <a:gd name="T16" fmla="*/ 36 w 3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261">
                <a:extLst>
                  <a:ext uri="{FF2B5EF4-FFF2-40B4-BE49-F238E27FC236}">
                    <a16:creationId xmlns:a16="http://schemas.microsoft.com/office/drawing/2014/main" xmlns="" id="{AC24A1BE-3412-4571-A7A7-B62E15A9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286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0 w 36"/>
                  <a:gd name="T5" fmla="*/ 0 h 12"/>
                  <a:gd name="T6" fmla="*/ 0 w 36"/>
                  <a:gd name="T7" fmla="*/ 12 h 12"/>
                  <a:gd name="T8" fmla="*/ 0 w 36"/>
                  <a:gd name="T9" fmla="*/ 12 h 12"/>
                  <a:gd name="T10" fmla="*/ 36 w 36"/>
                  <a:gd name="T11" fmla="*/ 12 h 12"/>
                  <a:gd name="T12" fmla="*/ 36 w 3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262">
                <a:extLst>
                  <a:ext uri="{FF2B5EF4-FFF2-40B4-BE49-F238E27FC236}">
                    <a16:creationId xmlns:a16="http://schemas.microsoft.com/office/drawing/2014/main" xmlns="" id="{9A92F76F-8F91-4C84-A65E-B642F1A0E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304"/>
                <a:ext cx="36" cy="12"/>
              </a:xfrm>
              <a:custGeom>
                <a:avLst/>
                <a:gdLst>
                  <a:gd name="T0" fmla="*/ 36 w 36"/>
                  <a:gd name="T1" fmla="*/ 12 h 12"/>
                  <a:gd name="T2" fmla="*/ 36 w 36"/>
                  <a:gd name="T3" fmla="*/ 0 h 12"/>
                  <a:gd name="T4" fmla="*/ 0 w 36"/>
                  <a:gd name="T5" fmla="*/ 0 h 12"/>
                  <a:gd name="T6" fmla="*/ 0 w 36"/>
                  <a:gd name="T7" fmla="*/ 0 h 12"/>
                  <a:gd name="T8" fmla="*/ 0 w 36"/>
                  <a:gd name="T9" fmla="*/ 12 h 12"/>
                  <a:gd name="T10" fmla="*/ 0 w 36"/>
                  <a:gd name="T11" fmla="*/ 12 h 12"/>
                  <a:gd name="T12" fmla="*/ 36 w 3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6" y="12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263">
                <a:extLst>
                  <a:ext uri="{FF2B5EF4-FFF2-40B4-BE49-F238E27FC236}">
                    <a16:creationId xmlns:a16="http://schemas.microsoft.com/office/drawing/2014/main" xmlns="" id="{BAECE7F6-2182-47B3-A9D4-B2A3A267A3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0" y="2227"/>
                <a:ext cx="72" cy="245"/>
              </a:xfrm>
              <a:custGeom>
                <a:avLst/>
                <a:gdLst>
                  <a:gd name="T0" fmla="*/ 147 w 147"/>
                  <a:gd name="T1" fmla="*/ 12 h 500"/>
                  <a:gd name="T2" fmla="*/ 134 w 147"/>
                  <a:gd name="T3" fmla="*/ 0 h 500"/>
                  <a:gd name="T4" fmla="*/ 12 w 147"/>
                  <a:gd name="T5" fmla="*/ 0 h 500"/>
                  <a:gd name="T6" fmla="*/ 10 w 147"/>
                  <a:gd name="T7" fmla="*/ 0 h 500"/>
                  <a:gd name="T8" fmla="*/ 12 w 147"/>
                  <a:gd name="T9" fmla="*/ 40 h 500"/>
                  <a:gd name="T10" fmla="*/ 12 w 147"/>
                  <a:gd name="T11" fmla="*/ 44 h 500"/>
                  <a:gd name="T12" fmla="*/ 0 w 147"/>
                  <a:gd name="T13" fmla="*/ 73 h 500"/>
                  <a:gd name="T14" fmla="*/ 0 w 147"/>
                  <a:gd name="T15" fmla="*/ 473 h 500"/>
                  <a:gd name="T16" fmla="*/ 0 w 147"/>
                  <a:gd name="T17" fmla="*/ 488 h 500"/>
                  <a:gd name="T18" fmla="*/ 12 w 147"/>
                  <a:gd name="T19" fmla="*/ 500 h 500"/>
                  <a:gd name="T20" fmla="*/ 134 w 147"/>
                  <a:gd name="T21" fmla="*/ 500 h 500"/>
                  <a:gd name="T22" fmla="*/ 147 w 147"/>
                  <a:gd name="T23" fmla="*/ 488 h 500"/>
                  <a:gd name="T24" fmla="*/ 147 w 147"/>
                  <a:gd name="T25" fmla="*/ 473 h 500"/>
                  <a:gd name="T26" fmla="*/ 147 w 147"/>
                  <a:gd name="T27" fmla="*/ 40 h 500"/>
                  <a:gd name="T28" fmla="*/ 147 w 147"/>
                  <a:gd name="T29" fmla="*/ 12 h 500"/>
                  <a:gd name="T30" fmla="*/ 37 w 147"/>
                  <a:gd name="T31" fmla="*/ 280 h 500"/>
                  <a:gd name="T32" fmla="*/ 25 w 147"/>
                  <a:gd name="T33" fmla="*/ 268 h 500"/>
                  <a:gd name="T34" fmla="*/ 25 w 147"/>
                  <a:gd name="T35" fmla="*/ 73 h 500"/>
                  <a:gd name="T36" fmla="*/ 37 w 147"/>
                  <a:gd name="T37" fmla="*/ 61 h 500"/>
                  <a:gd name="T38" fmla="*/ 110 w 147"/>
                  <a:gd name="T39" fmla="*/ 61 h 500"/>
                  <a:gd name="T40" fmla="*/ 122 w 147"/>
                  <a:gd name="T41" fmla="*/ 73 h 500"/>
                  <a:gd name="T42" fmla="*/ 122 w 147"/>
                  <a:gd name="T43" fmla="*/ 268 h 500"/>
                  <a:gd name="T44" fmla="*/ 110 w 147"/>
                  <a:gd name="T45" fmla="*/ 280 h 500"/>
                  <a:gd name="T46" fmla="*/ 37 w 147"/>
                  <a:gd name="T47" fmla="*/ 280 h 500"/>
                  <a:gd name="T48" fmla="*/ 110 w 147"/>
                  <a:gd name="T49" fmla="*/ 415 h 500"/>
                  <a:gd name="T50" fmla="*/ 73 w 147"/>
                  <a:gd name="T51" fmla="*/ 451 h 500"/>
                  <a:gd name="T52" fmla="*/ 37 w 147"/>
                  <a:gd name="T53" fmla="*/ 415 h 500"/>
                  <a:gd name="T54" fmla="*/ 73 w 147"/>
                  <a:gd name="T55" fmla="*/ 378 h 500"/>
                  <a:gd name="T56" fmla="*/ 110 w 147"/>
                  <a:gd name="T57" fmla="*/ 41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7" h="500">
                    <a:moveTo>
                      <a:pt x="147" y="12"/>
                    </a:moveTo>
                    <a:cubicBezTo>
                      <a:pt x="147" y="5"/>
                      <a:pt x="141" y="0"/>
                      <a:pt x="13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1" y="13"/>
                      <a:pt x="12" y="26"/>
                      <a:pt x="12" y="40"/>
                    </a:cubicBezTo>
                    <a:cubicBezTo>
                      <a:pt x="12" y="42"/>
                      <a:pt x="12" y="43"/>
                      <a:pt x="12" y="44"/>
                    </a:cubicBezTo>
                    <a:cubicBezTo>
                      <a:pt x="12" y="56"/>
                      <a:pt x="8" y="66"/>
                      <a:pt x="0" y="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6" y="500"/>
                      <a:pt x="12" y="500"/>
                    </a:cubicBezTo>
                    <a:cubicBezTo>
                      <a:pt x="134" y="500"/>
                      <a:pt x="134" y="500"/>
                      <a:pt x="134" y="500"/>
                    </a:cubicBezTo>
                    <a:cubicBezTo>
                      <a:pt x="141" y="500"/>
                      <a:pt x="147" y="495"/>
                      <a:pt x="147" y="488"/>
                    </a:cubicBezTo>
                    <a:cubicBezTo>
                      <a:pt x="147" y="473"/>
                      <a:pt x="147" y="473"/>
                      <a:pt x="147" y="473"/>
                    </a:cubicBezTo>
                    <a:cubicBezTo>
                      <a:pt x="147" y="40"/>
                      <a:pt x="147" y="40"/>
                      <a:pt x="147" y="40"/>
                    </a:cubicBezTo>
                    <a:lnTo>
                      <a:pt x="147" y="12"/>
                    </a:lnTo>
                    <a:close/>
                    <a:moveTo>
                      <a:pt x="37" y="280"/>
                    </a:moveTo>
                    <a:cubicBezTo>
                      <a:pt x="30" y="280"/>
                      <a:pt x="25" y="275"/>
                      <a:pt x="25" y="268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66"/>
                      <a:pt x="30" y="61"/>
                      <a:pt x="37" y="61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17" y="61"/>
                      <a:pt x="122" y="66"/>
                      <a:pt x="122" y="73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7" y="280"/>
                      <a:pt x="110" y="280"/>
                    </a:cubicBezTo>
                    <a:lnTo>
                      <a:pt x="37" y="280"/>
                    </a:lnTo>
                    <a:close/>
                    <a:moveTo>
                      <a:pt x="110" y="415"/>
                    </a:moveTo>
                    <a:cubicBezTo>
                      <a:pt x="110" y="435"/>
                      <a:pt x="94" y="451"/>
                      <a:pt x="73" y="451"/>
                    </a:cubicBezTo>
                    <a:cubicBezTo>
                      <a:pt x="53" y="451"/>
                      <a:pt x="37" y="435"/>
                      <a:pt x="37" y="415"/>
                    </a:cubicBezTo>
                    <a:cubicBezTo>
                      <a:pt x="37" y="394"/>
                      <a:pt x="53" y="378"/>
                      <a:pt x="73" y="378"/>
                    </a:cubicBezTo>
                    <a:cubicBezTo>
                      <a:pt x="94" y="378"/>
                      <a:pt x="110" y="394"/>
                      <a:pt x="110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Rectangle 264">
                <a:extLst>
                  <a:ext uri="{FF2B5EF4-FFF2-40B4-BE49-F238E27FC236}">
                    <a16:creationId xmlns:a16="http://schemas.microsoft.com/office/drawing/2014/main" xmlns="" id="{C2422376-59DD-499D-BDB6-E1E62F5A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268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Rectangle 265">
                <a:extLst>
                  <a:ext uri="{FF2B5EF4-FFF2-40B4-BE49-F238E27FC236}">
                    <a16:creationId xmlns:a16="http://schemas.microsoft.com/office/drawing/2014/main" xmlns="" id="{55FFBE3E-1B79-46FE-AA91-7AFFB080B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286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Rectangle 266">
                <a:extLst>
                  <a:ext uri="{FF2B5EF4-FFF2-40B4-BE49-F238E27FC236}">
                    <a16:creationId xmlns:a16="http://schemas.microsoft.com/office/drawing/2014/main" xmlns="" id="{451D88A3-4DC9-4E81-B652-01D9E2159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304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267">
                <a:extLst>
                  <a:ext uri="{FF2B5EF4-FFF2-40B4-BE49-F238E27FC236}">
                    <a16:creationId xmlns:a16="http://schemas.microsoft.com/office/drawing/2014/main" xmlns="" id="{B23770E9-4D85-442E-82EE-A02A343A7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4" y="2227"/>
                <a:ext cx="72" cy="245"/>
              </a:xfrm>
              <a:custGeom>
                <a:avLst/>
                <a:gdLst>
                  <a:gd name="T0" fmla="*/ 134 w 146"/>
                  <a:gd name="T1" fmla="*/ 0 h 500"/>
                  <a:gd name="T2" fmla="*/ 12 w 146"/>
                  <a:gd name="T3" fmla="*/ 0 h 500"/>
                  <a:gd name="T4" fmla="*/ 0 w 146"/>
                  <a:gd name="T5" fmla="*/ 12 h 500"/>
                  <a:gd name="T6" fmla="*/ 0 w 146"/>
                  <a:gd name="T7" fmla="*/ 40 h 500"/>
                  <a:gd name="T8" fmla="*/ 0 w 146"/>
                  <a:gd name="T9" fmla="*/ 473 h 500"/>
                  <a:gd name="T10" fmla="*/ 0 w 146"/>
                  <a:gd name="T11" fmla="*/ 488 h 500"/>
                  <a:gd name="T12" fmla="*/ 12 w 146"/>
                  <a:gd name="T13" fmla="*/ 500 h 500"/>
                  <a:gd name="T14" fmla="*/ 134 w 146"/>
                  <a:gd name="T15" fmla="*/ 500 h 500"/>
                  <a:gd name="T16" fmla="*/ 146 w 146"/>
                  <a:gd name="T17" fmla="*/ 488 h 500"/>
                  <a:gd name="T18" fmla="*/ 146 w 146"/>
                  <a:gd name="T19" fmla="*/ 12 h 500"/>
                  <a:gd name="T20" fmla="*/ 134 w 146"/>
                  <a:gd name="T21" fmla="*/ 0 h 500"/>
                  <a:gd name="T22" fmla="*/ 37 w 146"/>
                  <a:gd name="T23" fmla="*/ 280 h 500"/>
                  <a:gd name="T24" fmla="*/ 24 w 146"/>
                  <a:gd name="T25" fmla="*/ 268 h 500"/>
                  <a:gd name="T26" fmla="*/ 24 w 146"/>
                  <a:gd name="T27" fmla="*/ 73 h 500"/>
                  <a:gd name="T28" fmla="*/ 37 w 146"/>
                  <a:gd name="T29" fmla="*/ 61 h 500"/>
                  <a:gd name="T30" fmla="*/ 110 w 146"/>
                  <a:gd name="T31" fmla="*/ 61 h 500"/>
                  <a:gd name="T32" fmla="*/ 122 w 146"/>
                  <a:gd name="T33" fmla="*/ 73 h 500"/>
                  <a:gd name="T34" fmla="*/ 122 w 146"/>
                  <a:gd name="T35" fmla="*/ 268 h 500"/>
                  <a:gd name="T36" fmla="*/ 110 w 146"/>
                  <a:gd name="T37" fmla="*/ 280 h 500"/>
                  <a:gd name="T38" fmla="*/ 37 w 146"/>
                  <a:gd name="T39" fmla="*/ 280 h 500"/>
                  <a:gd name="T40" fmla="*/ 110 w 146"/>
                  <a:gd name="T41" fmla="*/ 415 h 500"/>
                  <a:gd name="T42" fmla="*/ 73 w 146"/>
                  <a:gd name="T43" fmla="*/ 451 h 500"/>
                  <a:gd name="T44" fmla="*/ 37 w 146"/>
                  <a:gd name="T45" fmla="*/ 415 h 500"/>
                  <a:gd name="T46" fmla="*/ 73 w 146"/>
                  <a:gd name="T47" fmla="*/ 378 h 500"/>
                  <a:gd name="T48" fmla="*/ 110 w 146"/>
                  <a:gd name="T49" fmla="*/ 41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" h="500">
                    <a:moveTo>
                      <a:pt x="134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5" y="500"/>
                      <a:pt x="12" y="500"/>
                    </a:cubicBezTo>
                    <a:cubicBezTo>
                      <a:pt x="134" y="500"/>
                      <a:pt x="134" y="500"/>
                      <a:pt x="134" y="500"/>
                    </a:cubicBezTo>
                    <a:cubicBezTo>
                      <a:pt x="141" y="500"/>
                      <a:pt x="146" y="495"/>
                      <a:pt x="146" y="488"/>
                    </a:cubicBezTo>
                    <a:cubicBezTo>
                      <a:pt x="146" y="12"/>
                      <a:pt x="146" y="12"/>
                      <a:pt x="146" y="12"/>
                    </a:cubicBezTo>
                    <a:cubicBezTo>
                      <a:pt x="146" y="5"/>
                      <a:pt x="141" y="0"/>
                      <a:pt x="134" y="0"/>
                    </a:cubicBezTo>
                    <a:close/>
                    <a:moveTo>
                      <a:pt x="37" y="280"/>
                    </a:moveTo>
                    <a:cubicBezTo>
                      <a:pt x="30" y="280"/>
                      <a:pt x="24" y="275"/>
                      <a:pt x="24" y="268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66"/>
                      <a:pt x="30" y="61"/>
                      <a:pt x="37" y="61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16" y="61"/>
                      <a:pt x="122" y="66"/>
                      <a:pt x="122" y="73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6" y="280"/>
                      <a:pt x="110" y="280"/>
                    </a:cubicBezTo>
                    <a:lnTo>
                      <a:pt x="37" y="280"/>
                    </a:lnTo>
                    <a:close/>
                    <a:moveTo>
                      <a:pt x="110" y="415"/>
                    </a:moveTo>
                    <a:cubicBezTo>
                      <a:pt x="110" y="435"/>
                      <a:pt x="93" y="451"/>
                      <a:pt x="73" y="451"/>
                    </a:cubicBezTo>
                    <a:cubicBezTo>
                      <a:pt x="53" y="451"/>
                      <a:pt x="37" y="435"/>
                      <a:pt x="37" y="415"/>
                    </a:cubicBezTo>
                    <a:cubicBezTo>
                      <a:pt x="37" y="394"/>
                      <a:pt x="53" y="378"/>
                      <a:pt x="73" y="378"/>
                    </a:cubicBezTo>
                    <a:cubicBezTo>
                      <a:pt x="93" y="378"/>
                      <a:pt x="110" y="394"/>
                      <a:pt x="110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Rectangle 268">
                <a:extLst>
                  <a:ext uri="{FF2B5EF4-FFF2-40B4-BE49-F238E27FC236}">
                    <a16:creationId xmlns:a16="http://schemas.microsoft.com/office/drawing/2014/main" xmlns="" id="{4B776EA9-E6DA-4A22-84C5-B416C2FE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268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Rectangle 269">
                <a:extLst>
                  <a:ext uri="{FF2B5EF4-FFF2-40B4-BE49-F238E27FC236}">
                    <a16:creationId xmlns:a16="http://schemas.microsoft.com/office/drawing/2014/main" xmlns="" id="{668C320A-AC65-4872-9C71-07FAE7C9A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286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Rectangle 270">
                <a:extLst>
                  <a:ext uri="{FF2B5EF4-FFF2-40B4-BE49-F238E27FC236}">
                    <a16:creationId xmlns:a16="http://schemas.microsoft.com/office/drawing/2014/main" xmlns="" id="{8EFEFFD8-07E3-4C2B-B0AD-F28C2D2F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304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1C75E77-B4EC-458D-B26D-CF6E15C5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BFAB8F90-73D0-46AD-AE22-D728F2076F4A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xmlns="" id="{F4B6242B-7F58-41BB-87C1-E059EBFE9453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xmlns="" id="{4F6F0EBA-192E-4BBE-B8AB-96B929FBD6B4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50" name="직사각형 49">
                  <a:extLst>
                    <a:ext uri="{FF2B5EF4-FFF2-40B4-BE49-F238E27FC236}">
                      <a16:creationId xmlns:a16="http://schemas.microsoft.com/office/drawing/2014/main" xmlns="" id="{80FC1FC8-94FE-4190-BDAD-0CCE3A9E4CE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xmlns="" id="{778F33E5-BCCF-4FE7-A781-681B7BCF4BE2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2" name="직사각형 51">
                  <a:extLst>
                    <a:ext uri="{FF2B5EF4-FFF2-40B4-BE49-F238E27FC236}">
                      <a16:creationId xmlns:a16="http://schemas.microsoft.com/office/drawing/2014/main" xmlns="" id="{A3E39BF5-50A0-4A8F-9F55-F2BB6EF53233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xmlns="" id="{C1AEF425-B26A-4276-9BF1-BE4440ECF5E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54" name="그룹 53">
                  <a:extLst>
                    <a:ext uri="{FF2B5EF4-FFF2-40B4-BE49-F238E27FC236}">
                      <a16:creationId xmlns:a16="http://schemas.microsoft.com/office/drawing/2014/main" xmlns="" id="{E4BDBD23-85AB-4E1C-967A-C933C2C3BAEB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57" name="직사각형 56">
                    <a:extLst>
                      <a:ext uri="{FF2B5EF4-FFF2-40B4-BE49-F238E27FC236}">
                        <a16:creationId xmlns:a16="http://schemas.microsoft.com/office/drawing/2014/main" xmlns="" id="{78C1A8C2-F2EF-4618-B697-AC892E95E10A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58" name="직사각형 57">
                    <a:extLst>
                      <a:ext uri="{FF2B5EF4-FFF2-40B4-BE49-F238E27FC236}">
                        <a16:creationId xmlns:a16="http://schemas.microsoft.com/office/drawing/2014/main" xmlns="" id="{02B81FC9-8F1A-4619-8C2B-797C8F4690D3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59" name="직선 연결선 58">
                    <a:extLst>
                      <a:ext uri="{FF2B5EF4-FFF2-40B4-BE49-F238E27FC236}">
                        <a16:creationId xmlns:a16="http://schemas.microsoft.com/office/drawing/2014/main" xmlns="" id="{70E26C00-915F-408F-8C16-B1BEBB0CEF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xmlns="" id="{E9EE9CA4-4C55-4CC6-8B88-5BF30BB2EDB9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직각 삼각형 55">
                  <a:extLst>
                    <a:ext uri="{FF2B5EF4-FFF2-40B4-BE49-F238E27FC236}">
                      <a16:creationId xmlns:a16="http://schemas.microsoft.com/office/drawing/2014/main" xmlns="" id="{85FE26B3-632E-45E0-B348-A957F04A7E0A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xmlns="" id="{748C2361-3250-45D1-9CCD-CE6C7965491B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42" name="Freeform 458">
                  <a:extLst>
                    <a:ext uri="{FF2B5EF4-FFF2-40B4-BE49-F238E27FC236}">
                      <a16:creationId xmlns:a16="http://schemas.microsoft.com/office/drawing/2014/main" xmlns="" id="{529D5FE9-CF14-423B-BD38-C7692930A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3" name="Freeform 458">
                  <a:extLst>
                    <a:ext uri="{FF2B5EF4-FFF2-40B4-BE49-F238E27FC236}">
                      <a16:creationId xmlns:a16="http://schemas.microsoft.com/office/drawing/2014/main" xmlns="" id="{F4587CF0-8561-4D50-912F-99228A0BD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xmlns="" id="{DD1BA1B4-36FF-4220-B728-99227EC9678F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xmlns="" id="{ACEBA0CB-E075-4F21-A877-4C14B677E96C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46" name="Freeform 458">
                  <a:extLst>
                    <a:ext uri="{FF2B5EF4-FFF2-40B4-BE49-F238E27FC236}">
                      <a16:creationId xmlns:a16="http://schemas.microsoft.com/office/drawing/2014/main" xmlns="" id="{2765C20B-3CB4-4399-8982-FEF8AA9D7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7" name="직사각형 46">
                  <a:extLst>
                    <a:ext uri="{FF2B5EF4-FFF2-40B4-BE49-F238E27FC236}">
                      <a16:creationId xmlns:a16="http://schemas.microsoft.com/office/drawing/2014/main" xmlns="" id="{E1A98E2F-E74A-4326-B6AF-32A74AE9D1C4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48" name="Freeform 458">
                  <a:extLst>
                    <a:ext uri="{FF2B5EF4-FFF2-40B4-BE49-F238E27FC236}">
                      <a16:creationId xmlns:a16="http://schemas.microsoft.com/office/drawing/2014/main" xmlns="" id="{D73C2B15-367B-4A17-A205-65B7BF867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xmlns="" id="{E7DF3A11-5A40-4B94-9D72-F900E561AE04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20893F5-D69F-49BD-ADB0-6561247376A1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전체 아파트 공동체 대상 다양한 교육</a:t>
              </a:r>
            </a:p>
          </p:txBody>
        </p:sp>
      </p:grp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295FFB99-AFC5-4973-B257-DC73EB28D509}"/>
              </a:ext>
            </a:extLst>
          </p:cNvPr>
          <p:cNvSpPr/>
          <p:nvPr/>
        </p:nvSpPr>
        <p:spPr>
          <a:xfrm>
            <a:off x="434129" y="1472702"/>
            <a:ext cx="4362855" cy="4948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xmlns="" id="{4AB1A673-B2EC-419D-824D-89FB5BBB51E2}"/>
              </a:ext>
            </a:extLst>
          </p:cNvPr>
          <p:cNvSpPr/>
          <p:nvPr/>
        </p:nvSpPr>
        <p:spPr>
          <a:xfrm>
            <a:off x="1511980" y="5933265"/>
            <a:ext cx="0" cy="1588"/>
          </a:xfrm>
          <a:custGeom>
            <a:avLst/>
            <a:gdLst>
              <a:gd name="T0" fmla="*/ 0 h 1"/>
              <a:gd name="T1" fmla="*/ 0 h 1"/>
              <a:gd name="T2" fmla="*/ 1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quadBezTo>
                  <a:pt x="0" y="0"/>
                  <a:pt x="0" y="0"/>
                </a:quadBezTo>
                <a:quadBezTo>
                  <a:pt x="0" y="1"/>
                  <a:pt x="0" y="1"/>
                </a:quadBezTo>
                <a:lnTo>
                  <a:pt x="0" y="0"/>
                </a:lnTo>
                <a:close/>
              </a:path>
            </a:pathLst>
          </a:custGeom>
          <a:grpFill/>
          <a:ln>
            <a:noFill/>
          </a:ln>
        </p:spPr>
        <p:txBody>
          <a:bodyPr vert="horz" wrap="square" lIns="91440" tIns="45720" rIns="91440" bIns="45720" anchor="t" anchorCtr="0"/>
          <a:lstStyle/>
          <a:p>
            <a:pPr lvl="0">
              <a:defRPr lang="ko-KR" altLang="en-US"/>
            </a:pPr>
            <a:endParaRPr lang="ko-KR" altLang="en-US">
              <a:ln>
                <a:solidFill>
                  <a:srgbClr val="4472C4">
                    <a:alpha val="0"/>
                  </a:srgb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xmlns="" id="{6A964806-B7E9-485D-B1C9-DD975982EB6B}"/>
              </a:ext>
            </a:extLst>
          </p:cNvPr>
          <p:cNvSpPr/>
          <p:nvPr/>
        </p:nvSpPr>
        <p:spPr>
          <a:xfrm>
            <a:off x="5123696" y="1472702"/>
            <a:ext cx="4362855" cy="494833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61" name="Picture 2" descr="G:\[공모사업]사진자료\2019\8월\워크숍\20190829.워크숍1일차\20190829_193738.jpg">
            <a:extLst>
              <a:ext uri="{FF2B5EF4-FFF2-40B4-BE49-F238E27FC236}">
                <a16:creationId xmlns:a16="http://schemas.microsoft.com/office/drawing/2014/main" xmlns="" id="{71B6F059-F7F3-4455-900C-B6348C18B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972" r="12043"/>
          <a:stretch/>
        </p:blipFill>
        <p:spPr>
          <a:xfrm>
            <a:off x="5201826" y="3616465"/>
            <a:ext cx="4190506" cy="27172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D4195A9-AFF9-4CB0-B256-C4CDE4996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90" t="560" r="8226" b="17070"/>
          <a:stretch/>
        </p:blipFill>
        <p:spPr>
          <a:xfrm>
            <a:off x="502909" y="3616465"/>
            <a:ext cx="4213872" cy="2740894"/>
          </a:xfrm>
          <a:prstGeom prst="roundRect">
            <a:avLst>
              <a:gd name="adj" fmla="val 0"/>
            </a:avLst>
          </a:prstGeom>
        </p:spPr>
      </p:pic>
      <p:sp>
        <p:nvSpPr>
          <p:cNvPr id="63" name="직사각형 62">
            <a:extLst>
              <a:ext uri="{FF2B5EF4-FFF2-40B4-BE49-F238E27FC236}">
                <a16:creationId xmlns:a16="http://schemas.microsoft.com/office/drawing/2014/main" xmlns="" id="{E8144660-EC1B-4DE0-BBB7-404D37BC469D}"/>
              </a:ext>
            </a:extLst>
          </p:cNvPr>
          <p:cNvSpPr/>
          <p:nvPr/>
        </p:nvSpPr>
        <p:spPr>
          <a:xfrm>
            <a:off x="601979" y="1636789"/>
            <a:ext cx="4073077" cy="102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 lang="ko-KR" altLang="en-US"/>
            </a:pPr>
            <a:r>
              <a:rPr lang="ko-KR" altLang="en-US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커뮤니티 </a:t>
            </a:r>
            <a: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「아파트플래너 양성과정」</a:t>
            </a: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xmlns="" id="{3983EF87-D065-4D7D-B406-D2290C4A993A}"/>
              </a:ext>
            </a:extLst>
          </p:cNvPr>
          <p:cNvSpPr/>
          <p:nvPr/>
        </p:nvSpPr>
        <p:spPr>
          <a:xfrm>
            <a:off x="694912" y="3074953"/>
            <a:ext cx="3854228" cy="2520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txBody>
          <a:bodyPr wrap="none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 능력</a:t>
            </a:r>
            <a:r>
              <a:rPr lang="en-US" altLang="ko-KR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리더십 역량 등 교육</a:t>
            </a: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xmlns="" id="{E23FBDA6-68CA-4332-BA53-F7B6696BCF52}"/>
              </a:ext>
            </a:extLst>
          </p:cNvPr>
          <p:cNvSpPr/>
          <p:nvPr/>
        </p:nvSpPr>
        <p:spPr>
          <a:xfrm>
            <a:off x="694912" y="2778155"/>
            <a:ext cx="3854228" cy="252000"/>
          </a:xfrm>
          <a:prstGeom prst="roundRect">
            <a:avLst>
              <a:gd name="adj" fmla="val 50000"/>
            </a:avLst>
          </a:prstGeom>
          <a:solidFill>
            <a:srgbClr val="452E88"/>
          </a:solidFill>
        </p:spPr>
        <p:txBody>
          <a:bodyPr wrap="none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 전문강사 초빙 강의</a:t>
            </a: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xmlns="" id="{CC861F65-73DB-4DD2-8170-F6A0F712F130}"/>
              </a:ext>
            </a:extLst>
          </p:cNvPr>
          <p:cNvSpPr/>
          <p:nvPr/>
        </p:nvSpPr>
        <p:spPr>
          <a:xfrm>
            <a:off x="5319255" y="1636789"/>
            <a:ext cx="4073077" cy="102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 lang="ko-KR" altLang="en-US"/>
            </a:pPr>
            <a:r>
              <a:rPr lang="ko-KR" altLang="en-US" sz="28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D349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공동체활성화단체 연합회 워크숍</a:t>
            </a:r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xmlns="" id="{83882F20-60C2-447D-A5FD-C9CB32F8C301}"/>
              </a:ext>
            </a:extLst>
          </p:cNvPr>
          <p:cNvSpPr/>
          <p:nvPr/>
        </p:nvSpPr>
        <p:spPr>
          <a:xfrm>
            <a:off x="5356860" y="3074953"/>
            <a:ext cx="3854228" cy="252000"/>
          </a:xfrm>
          <a:prstGeom prst="roundRect">
            <a:avLst>
              <a:gd name="adj" fmla="val 50000"/>
            </a:avLst>
          </a:prstGeom>
          <a:solidFill>
            <a:srgbClr val="452E88"/>
          </a:solidFill>
        </p:spPr>
        <p:txBody>
          <a:bodyPr wrap="none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구청장과 소통의 장 “토크쇼” 진행</a:t>
            </a: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xmlns="" id="{1EFAD2DA-8D7B-4B07-91B4-2950B7F36365}"/>
              </a:ext>
            </a:extLst>
          </p:cNvPr>
          <p:cNvSpPr/>
          <p:nvPr/>
        </p:nvSpPr>
        <p:spPr>
          <a:xfrm>
            <a:off x="5356860" y="2778155"/>
            <a:ext cx="3854228" cy="25200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전문가 초청 워크숍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939E0DFD-0F7F-45E1-ADD0-B9813C59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263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>
            <a:extLst>
              <a:ext uri="{FF2B5EF4-FFF2-40B4-BE49-F238E27FC236}">
                <a16:creationId xmlns:a16="http://schemas.microsoft.com/office/drawing/2014/main" xmlns="" id="{33E155FB-ED9D-47BB-B93A-E6419FE1AB88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xmlns="" id="{C2EEA6A7-DE0C-4D2B-A2C9-C08F6F4FDDE4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xmlns="" id="{0C3C7C02-195A-4CA7-9689-F7F275CD3BBB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xmlns="" id="{FAA482DC-2308-4180-91D4-5CD08A46B1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8376" cy="111332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D8E7F3">
                        <a:lumMod val="0"/>
                        <a:lumOff val="100000"/>
                      </a:srgbClr>
                    </a:gs>
                    <a:gs pos="0">
                      <a:srgbClr val="AEA0D7">
                        <a:lumMod val="38000"/>
                        <a:lumOff val="62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xmlns="" id="{B8EA6B99-18C7-44E8-830C-B2EF6BC46DC0}"/>
                    </a:ext>
                  </a:extLst>
                </p:cNvPr>
                <p:cNvSpPr/>
                <p:nvPr/>
              </p:nvSpPr>
              <p:spPr>
                <a:xfrm>
                  <a:off x="8720007" y="0"/>
                  <a:ext cx="1185993" cy="124358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9" name="직사각형 88">
                  <a:extLst>
                    <a:ext uri="{FF2B5EF4-FFF2-40B4-BE49-F238E27FC236}">
                      <a16:creationId xmlns:a16="http://schemas.microsoft.com/office/drawing/2014/main" xmlns="" id="{D0AF010B-CF52-4461-A816-A8D861879130}"/>
                    </a:ext>
                  </a:extLst>
                </p:cNvPr>
                <p:cNvSpPr/>
                <p:nvPr/>
              </p:nvSpPr>
              <p:spPr>
                <a:xfrm rot="5400000">
                  <a:off x="4799924" y="-3684972"/>
                  <a:ext cx="307775" cy="990437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0" name="직사각형 89">
                  <a:extLst>
                    <a:ext uri="{FF2B5EF4-FFF2-40B4-BE49-F238E27FC236}">
                      <a16:creationId xmlns:a16="http://schemas.microsoft.com/office/drawing/2014/main" xmlns="" id="{E44FA3B4-2097-44E9-9857-E9BD4C33F9B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904375" cy="36000"/>
                </a:xfrm>
                <a:prstGeom prst="rect">
                  <a:avLst/>
                </a:prstGeom>
                <a:solidFill>
                  <a:srgbClr val="664B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91" name="그룹 90">
                  <a:extLst>
                    <a:ext uri="{FF2B5EF4-FFF2-40B4-BE49-F238E27FC236}">
                      <a16:creationId xmlns:a16="http://schemas.microsoft.com/office/drawing/2014/main" xmlns="" id="{371F17CB-6AF0-41A4-B92F-E09B66EA9186}"/>
                    </a:ext>
                  </a:extLst>
                </p:cNvPr>
                <p:cNvGrpSpPr/>
                <p:nvPr/>
              </p:nvGrpSpPr>
              <p:grpSpPr>
                <a:xfrm>
                  <a:off x="8767269" y="187796"/>
                  <a:ext cx="1147083" cy="519641"/>
                  <a:chOff x="7310950" y="341133"/>
                  <a:chExt cx="1838339" cy="519641"/>
                </a:xfrm>
              </p:grpSpPr>
              <p:sp>
                <p:nvSpPr>
                  <p:cNvPr id="94" name="직사각형 93">
                    <a:extLst>
                      <a:ext uri="{FF2B5EF4-FFF2-40B4-BE49-F238E27FC236}">
                        <a16:creationId xmlns:a16="http://schemas.microsoft.com/office/drawing/2014/main" xmlns="" id="{F876BD33-F7AC-46C4-8EA8-6AC3AB780A62}"/>
                      </a:ext>
                    </a:extLst>
                  </p:cNvPr>
                  <p:cNvSpPr/>
                  <p:nvPr/>
                </p:nvSpPr>
                <p:spPr>
                  <a:xfrm>
                    <a:off x="7310950" y="552997"/>
                    <a:ext cx="1676122" cy="307777"/>
                  </a:xfrm>
                  <a:prstGeom prst="rect">
                    <a:avLst/>
                  </a:prstGeom>
                </p:spPr>
                <p:txBody>
                  <a:bodyPr wrap="square">
                    <a:noAutofit/>
                  </a:bodyPr>
                  <a:lstStyle/>
                  <a:p>
                    <a:pPr fontAlgn="base"/>
                    <a:r>
                      <a:rPr lang="ko-KR" altLang="en-US" sz="1100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공동체 활성화 정책 </a:t>
                    </a:r>
                    <a:r>
                      <a:rPr lang="ko-KR" altLang="en-US" sz="1100" b="1" spc="-8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푸른전남" panose="020B0503000000000000" pitchFamily="50" charset="-127"/>
                        <a:ea typeface="푸른전남" panose="020B0503000000000000" pitchFamily="50" charset="-127"/>
                      </a:rPr>
                      <a:t>소개</a:t>
                    </a:r>
                  </a:p>
                </p:txBody>
              </p:sp>
              <p:sp>
                <p:nvSpPr>
                  <p:cNvPr id="95" name="직사각형 94">
                    <a:extLst>
                      <a:ext uri="{FF2B5EF4-FFF2-40B4-BE49-F238E27FC236}">
                        <a16:creationId xmlns:a16="http://schemas.microsoft.com/office/drawing/2014/main" xmlns="" id="{B7251F0B-6A30-4866-8D3E-421665E1CF5E}"/>
                      </a:ext>
                    </a:extLst>
                  </p:cNvPr>
                  <p:cNvSpPr/>
                  <p:nvPr/>
                </p:nvSpPr>
                <p:spPr>
                  <a:xfrm>
                    <a:off x="7310950" y="341133"/>
                    <a:ext cx="1439516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ko-KR" altLang="en-US" sz="9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공동체 도시 성동</a:t>
                    </a:r>
                    <a:endParaRPr lang="ko-KR" altLang="en-US" sz="5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cxnSp>
                <p:nvCxnSpPr>
                  <p:cNvPr id="96" name="직선 연결선 95">
                    <a:extLst>
                      <a:ext uri="{FF2B5EF4-FFF2-40B4-BE49-F238E27FC236}">
                        <a16:creationId xmlns:a16="http://schemas.microsoft.com/office/drawing/2014/main" xmlns="" id="{B1D1A645-2527-4069-9FB2-95517A57B0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6089" y="548711"/>
                    <a:ext cx="1673200" cy="0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2" name="직사각형 91">
                  <a:extLst>
                    <a:ext uri="{FF2B5EF4-FFF2-40B4-BE49-F238E27FC236}">
                      <a16:creationId xmlns:a16="http://schemas.microsoft.com/office/drawing/2014/main" xmlns="" id="{339A86B8-A8FD-417F-A928-F4300C44E5A6}"/>
                    </a:ext>
                  </a:extLst>
                </p:cNvPr>
                <p:cNvSpPr/>
                <p:nvPr/>
              </p:nvSpPr>
              <p:spPr>
                <a:xfrm>
                  <a:off x="8718382" y="0"/>
                  <a:ext cx="1187618" cy="36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A151">
                        <a:shade val="30000"/>
                        <a:satMod val="115000"/>
                      </a:srgbClr>
                    </a:gs>
                    <a:gs pos="11000">
                      <a:srgbClr val="00A151">
                        <a:shade val="67500"/>
                        <a:satMod val="115000"/>
                      </a:srgbClr>
                    </a:gs>
                    <a:gs pos="100000">
                      <a:srgbClr val="00A151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3" name="직각 삼각형 92">
                  <a:extLst>
                    <a:ext uri="{FF2B5EF4-FFF2-40B4-BE49-F238E27FC236}">
                      <a16:creationId xmlns:a16="http://schemas.microsoft.com/office/drawing/2014/main" xmlns="" id="{324D91AF-8647-465E-83CF-752565072E59}"/>
                    </a:ext>
                  </a:extLst>
                </p:cNvPr>
                <p:cNvSpPr/>
                <p:nvPr/>
              </p:nvSpPr>
              <p:spPr>
                <a:xfrm flipV="1">
                  <a:off x="8882876" y="37825"/>
                  <a:ext cx="128670" cy="118792"/>
                </a:xfrm>
                <a:prstGeom prst="rtTriangle">
                  <a:avLst/>
                </a:prstGeom>
                <a:solidFill>
                  <a:srgbClr val="00A1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xmlns="" id="{8CE69807-1CAA-4D22-998B-95567E488D21}"/>
                  </a:ext>
                </a:extLst>
              </p:cNvPr>
              <p:cNvGrpSpPr/>
              <p:nvPr/>
            </p:nvGrpSpPr>
            <p:grpSpPr>
              <a:xfrm>
                <a:off x="326230" y="37051"/>
                <a:ext cx="7150896" cy="276556"/>
                <a:chOff x="326230" y="37051"/>
                <a:chExt cx="7150896" cy="276556"/>
              </a:xfrm>
            </p:grpSpPr>
            <p:sp>
              <p:nvSpPr>
                <p:cNvPr id="79" name="Freeform 458">
                  <a:extLst>
                    <a:ext uri="{FF2B5EF4-FFF2-40B4-BE49-F238E27FC236}">
                      <a16:creationId xmlns:a16="http://schemas.microsoft.com/office/drawing/2014/main" xmlns="" id="{9D078C07-E454-47AF-82AE-51E9F7114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21787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srgbClr val="BDD8A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0" name="Freeform 458">
                  <a:extLst>
                    <a:ext uri="{FF2B5EF4-FFF2-40B4-BE49-F238E27FC236}">
                      <a16:creationId xmlns:a16="http://schemas.microsoft.com/office/drawing/2014/main" xmlns="" id="{57C70BC5-E271-47AA-A701-53C98DED1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26230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1" name="직사각형 80">
                  <a:extLst>
                    <a:ext uri="{FF2B5EF4-FFF2-40B4-BE49-F238E27FC236}">
                      <a16:creationId xmlns:a16="http://schemas.microsoft.com/office/drawing/2014/main" xmlns="" id="{BC9C8D9C-8DCA-4CCF-919D-4A4ED1DA002F}"/>
                    </a:ext>
                  </a:extLst>
                </p:cNvPr>
                <p:cNvSpPr/>
                <p:nvPr/>
              </p:nvSpPr>
              <p:spPr>
                <a:xfrm>
                  <a:off x="744766" y="48371"/>
                  <a:ext cx="142218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단지별 공동체 공모 지원</a:t>
                  </a:r>
                </a:p>
              </p:txBody>
            </p:sp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xmlns="" id="{D8E4A1D5-A933-48DD-BC63-0329DE0EA879}"/>
                    </a:ext>
                  </a:extLst>
                </p:cNvPr>
                <p:cNvSpPr/>
                <p:nvPr/>
              </p:nvSpPr>
              <p:spPr>
                <a:xfrm>
                  <a:off x="5681290" y="48371"/>
                  <a:ext cx="1332416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공유 및 돌봄 지원</a:t>
                  </a:r>
                </a:p>
              </p:txBody>
            </p:sp>
            <p:sp>
              <p:nvSpPr>
                <p:cNvPr id="83" name="Freeform 458">
                  <a:extLst>
                    <a:ext uri="{FF2B5EF4-FFF2-40B4-BE49-F238E27FC236}">
                      <a16:creationId xmlns:a16="http://schemas.microsoft.com/office/drawing/2014/main" xmlns="" id="{91E18FE9-B516-4951-80D7-704F62B0F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1956777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886CC"/>
                    </a:gs>
                    <a:gs pos="27000">
                      <a:srgbClr val="9886CC">
                        <a:lumMod val="54000"/>
                        <a:lumOff val="46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4" name="직사각형 83">
                  <a:extLst>
                    <a:ext uri="{FF2B5EF4-FFF2-40B4-BE49-F238E27FC236}">
                      <a16:creationId xmlns:a16="http://schemas.microsoft.com/office/drawing/2014/main" xmlns="" id="{E9C090E0-5C25-44B3-9CCD-D6B86DCE5036}"/>
                    </a:ext>
                  </a:extLst>
                </p:cNvPr>
                <p:cNvSpPr/>
                <p:nvPr/>
              </p:nvSpPr>
              <p:spPr>
                <a:xfrm>
                  <a:off x="2250278" y="48371"/>
                  <a:ext cx="167225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altLang="ko-KR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2. </a:t>
                  </a:r>
                  <a:r>
                    <a:rPr lang="ko-KR" altLang="en-US" sz="1050" b="1" spc="-10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AEA0D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생활권 중심  공동체 형성 지원</a:t>
                  </a:r>
                </a:p>
              </p:txBody>
            </p:sp>
            <p:sp>
              <p:nvSpPr>
                <p:cNvPr id="85" name="Freeform 458">
                  <a:extLst>
                    <a:ext uri="{FF2B5EF4-FFF2-40B4-BE49-F238E27FC236}">
                      <a16:creationId xmlns:a16="http://schemas.microsoft.com/office/drawing/2014/main" xmlns="" id="{47EF20D4-876D-4D09-B3B8-6C6FDC161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587323" y="37051"/>
                  <a:ext cx="2259256" cy="276556"/>
                </a:xfrm>
                <a:custGeom>
                  <a:avLst/>
                  <a:gdLst>
                    <a:gd name="T0" fmla="*/ 846 w 846"/>
                    <a:gd name="T1" fmla="*/ 142 h 142"/>
                    <a:gd name="T2" fmla="*/ 0 w 846"/>
                    <a:gd name="T3" fmla="*/ 142 h 142"/>
                    <a:gd name="T4" fmla="*/ 0 w 846"/>
                    <a:gd name="T5" fmla="*/ 100 h 142"/>
                    <a:gd name="T6" fmla="*/ 36 w 846"/>
                    <a:gd name="T7" fmla="*/ 100 h 142"/>
                    <a:gd name="T8" fmla="*/ 132 w 846"/>
                    <a:gd name="T9" fmla="*/ 0 h 142"/>
                    <a:gd name="T10" fmla="*/ 295 w 846"/>
                    <a:gd name="T11" fmla="*/ 0 h 142"/>
                    <a:gd name="T12" fmla="*/ 391 w 846"/>
                    <a:gd name="T13" fmla="*/ 100 h 142"/>
                    <a:gd name="T14" fmla="*/ 846 w 846"/>
                    <a:gd name="T15" fmla="*/ 100 h 142"/>
                    <a:gd name="T16" fmla="*/ 846 w 846"/>
                    <a:gd name="T17" fmla="*/ 142 h 142"/>
                    <a:gd name="connsiteX0" fmla="*/ 10000 w 10000"/>
                    <a:gd name="connsiteY0" fmla="*/ 7042 h 10000"/>
                    <a:gd name="connsiteX1" fmla="*/ 0 w 10000"/>
                    <a:gd name="connsiteY1" fmla="*/ 10000 h 10000"/>
                    <a:gd name="connsiteX2" fmla="*/ 0 w 10000"/>
                    <a:gd name="connsiteY2" fmla="*/ 7042 h 10000"/>
                    <a:gd name="connsiteX3" fmla="*/ 426 w 10000"/>
                    <a:gd name="connsiteY3" fmla="*/ 7042 h 10000"/>
                    <a:gd name="connsiteX4" fmla="*/ 1560 w 10000"/>
                    <a:gd name="connsiteY4" fmla="*/ 0 h 10000"/>
                    <a:gd name="connsiteX5" fmla="*/ 3487 w 10000"/>
                    <a:gd name="connsiteY5" fmla="*/ 0 h 10000"/>
                    <a:gd name="connsiteX6" fmla="*/ 4622 w 10000"/>
                    <a:gd name="connsiteY6" fmla="*/ 7042 h 10000"/>
                    <a:gd name="connsiteX7" fmla="*/ 10000 w 10000"/>
                    <a:gd name="connsiteY7" fmla="*/ 7042 h 10000"/>
                    <a:gd name="connsiteX0" fmla="*/ 4622 w 4622"/>
                    <a:gd name="connsiteY0" fmla="*/ 7042 h 10000"/>
                    <a:gd name="connsiteX1" fmla="*/ 0 w 4622"/>
                    <a:gd name="connsiteY1" fmla="*/ 10000 h 10000"/>
                    <a:gd name="connsiteX2" fmla="*/ 0 w 4622"/>
                    <a:gd name="connsiteY2" fmla="*/ 7042 h 10000"/>
                    <a:gd name="connsiteX3" fmla="*/ 426 w 4622"/>
                    <a:gd name="connsiteY3" fmla="*/ 7042 h 10000"/>
                    <a:gd name="connsiteX4" fmla="*/ 1560 w 4622"/>
                    <a:gd name="connsiteY4" fmla="*/ 0 h 10000"/>
                    <a:gd name="connsiteX5" fmla="*/ 3487 w 4622"/>
                    <a:gd name="connsiteY5" fmla="*/ 0 h 10000"/>
                    <a:gd name="connsiteX6" fmla="*/ 4622 w 4622"/>
                    <a:gd name="connsiteY6" fmla="*/ 7042 h 10000"/>
                    <a:gd name="connsiteX0" fmla="*/ 10000 w 10000"/>
                    <a:gd name="connsiteY0" fmla="*/ 7042 h 7042"/>
                    <a:gd name="connsiteX1" fmla="*/ 0 w 10000"/>
                    <a:gd name="connsiteY1" fmla="*/ 7042 h 7042"/>
                    <a:gd name="connsiteX2" fmla="*/ 922 w 10000"/>
                    <a:gd name="connsiteY2" fmla="*/ 7042 h 7042"/>
                    <a:gd name="connsiteX3" fmla="*/ 3375 w 10000"/>
                    <a:gd name="connsiteY3" fmla="*/ 0 h 7042"/>
                    <a:gd name="connsiteX4" fmla="*/ 7544 w 10000"/>
                    <a:gd name="connsiteY4" fmla="*/ 0 h 7042"/>
                    <a:gd name="connsiteX5" fmla="*/ 10000 w 10000"/>
                    <a:gd name="connsiteY5" fmla="*/ 7042 h 7042"/>
                    <a:gd name="connsiteX0" fmla="*/ 9078 w 9078"/>
                    <a:gd name="connsiteY0" fmla="*/ 10000 h 10000"/>
                    <a:gd name="connsiteX1" fmla="*/ 0 w 9078"/>
                    <a:gd name="connsiteY1" fmla="*/ 10000 h 10000"/>
                    <a:gd name="connsiteX2" fmla="*/ 2453 w 9078"/>
                    <a:gd name="connsiteY2" fmla="*/ 0 h 10000"/>
                    <a:gd name="connsiteX3" fmla="*/ 6622 w 9078"/>
                    <a:gd name="connsiteY3" fmla="*/ 0 h 10000"/>
                    <a:gd name="connsiteX4" fmla="*/ 9078 w 9078"/>
                    <a:gd name="connsiteY4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" h="10000">
                      <a:moveTo>
                        <a:pt x="9078" y="10000"/>
                      </a:moveTo>
                      <a:lnTo>
                        <a:pt x="0" y="10000"/>
                      </a:lnTo>
                      <a:cubicBezTo>
                        <a:pt x="1430" y="10000"/>
                        <a:pt x="612" y="0"/>
                        <a:pt x="2453" y="0"/>
                      </a:cubicBezTo>
                      <a:lnTo>
                        <a:pt x="6622" y="0"/>
                      </a:lnTo>
                      <a:cubicBezTo>
                        <a:pt x="8464" y="0"/>
                        <a:pt x="7646" y="10000"/>
                        <a:pt x="9078" y="10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4BB3">
                        <a:shade val="30000"/>
                        <a:satMod val="115000"/>
                      </a:srgbClr>
                    </a:gs>
                    <a:gs pos="50000">
                      <a:srgbClr val="664BB3">
                        <a:shade val="67500"/>
                        <a:satMod val="115000"/>
                      </a:srgbClr>
                    </a:gs>
                    <a:gs pos="100000">
                      <a:srgbClr val="664BB3">
                        <a:shade val="100000"/>
                        <a:satMod val="115000"/>
                      </a:srgb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xmlns="" id="{3E489812-B8FA-4E8E-A941-363B5A1D3240}"/>
                    </a:ext>
                  </a:extLst>
                </p:cNvPr>
                <p:cNvSpPr/>
                <p:nvPr/>
              </p:nvSpPr>
              <p:spPr>
                <a:xfrm>
                  <a:off x="3827124" y="48371"/>
                  <a:ext cx="17796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Aft>
                      <a:spcPts val="600"/>
                    </a:spcAft>
                  </a:pPr>
                  <a:r>
                    <a:rPr lang="en-US" altLang="ko-KR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3.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활성화 단체 연합 회 </a:t>
                  </a:r>
                  <a:r>
                    <a:rPr lang="ko-KR" altLang="en-US" sz="1050" b="1" spc="-100" dirty="0">
                      <a:ln>
                        <a:solidFill>
                          <a:srgbClr val="5B9BD5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</a:t>
                  </a:r>
                  <a:endParaRPr lang="en-US" altLang="ko-KR" sz="1050" b="1" spc="-100" dirty="0">
                    <a:ln>
                      <a:solidFill>
                        <a:srgbClr val="5B9BD5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80152CF-7139-42E4-8327-C21A2B4030C2}"/>
                </a:ext>
              </a:extLst>
            </p:cNvPr>
            <p:cNvSpPr txBox="1"/>
            <p:nvPr/>
          </p:nvSpPr>
          <p:spPr>
            <a:xfrm>
              <a:off x="325486" y="420861"/>
              <a:ext cx="815401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아파트공동체사업의 민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-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-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E297A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 협치의 관계형성   </a:t>
              </a:r>
              <a:endPara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297A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209" name="사각형: 잘린 위쪽 모서리 208">
            <a:extLst>
              <a:ext uri="{FF2B5EF4-FFF2-40B4-BE49-F238E27FC236}">
                <a16:creationId xmlns:a16="http://schemas.microsoft.com/office/drawing/2014/main" xmlns="" id="{64A0200A-178A-4E8F-AA7C-BD4EEE83DFCA}"/>
              </a:ext>
            </a:extLst>
          </p:cNvPr>
          <p:cNvSpPr/>
          <p:nvPr/>
        </p:nvSpPr>
        <p:spPr>
          <a:xfrm>
            <a:off x="4953000" y="1120608"/>
            <a:ext cx="4953000" cy="5752631"/>
          </a:xfrm>
          <a:prstGeom prst="snip2SameRect">
            <a:avLst>
              <a:gd name="adj1" fmla="val 0"/>
              <a:gd name="adj2" fmla="val 0"/>
            </a:avLst>
          </a:prstGeom>
          <a:gradFill>
            <a:gsLst>
              <a:gs pos="68000">
                <a:srgbClr val="F1F8EC"/>
              </a:gs>
              <a:gs pos="0">
                <a:srgbClr val="F1F8EC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0" name="사각형: 잘린 위쪽 모서리 209">
            <a:extLst>
              <a:ext uri="{FF2B5EF4-FFF2-40B4-BE49-F238E27FC236}">
                <a16:creationId xmlns:a16="http://schemas.microsoft.com/office/drawing/2014/main" xmlns="" id="{EF59819B-D6E8-49F3-9D8E-4111CEC95666}"/>
              </a:ext>
            </a:extLst>
          </p:cNvPr>
          <p:cNvSpPr/>
          <p:nvPr/>
        </p:nvSpPr>
        <p:spPr>
          <a:xfrm>
            <a:off x="0" y="1125511"/>
            <a:ext cx="4953000" cy="5742945"/>
          </a:xfrm>
          <a:prstGeom prst="snip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EDF1F9"/>
              </a:gs>
              <a:gs pos="100000">
                <a:srgbClr val="F1F8EC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1" name="자유형: 도형 210">
            <a:extLst>
              <a:ext uri="{FF2B5EF4-FFF2-40B4-BE49-F238E27FC236}">
                <a16:creationId xmlns:a16="http://schemas.microsoft.com/office/drawing/2014/main" xmlns="" id="{51B05362-EB77-4BAF-AD44-821D735D731D}"/>
              </a:ext>
            </a:extLst>
          </p:cNvPr>
          <p:cNvSpPr/>
          <p:nvPr/>
        </p:nvSpPr>
        <p:spPr>
          <a:xfrm>
            <a:off x="4927600" y="3943350"/>
            <a:ext cx="920750" cy="150495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1054100"/>
              <a:gd name="connsiteY0" fmla="*/ 0 h 1397000"/>
              <a:gd name="connsiteX1" fmla="*/ 1054100 w 1054100"/>
              <a:gd name="connsiteY1" fmla="*/ 1397000 h 1397000"/>
              <a:gd name="connsiteX0" fmla="*/ 0 w 1631950"/>
              <a:gd name="connsiteY0" fmla="*/ 0 h 654050"/>
              <a:gd name="connsiteX1" fmla="*/ 1631950 w 1631950"/>
              <a:gd name="connsiteY1" fmla="*/ 654050 h 654050"/>
              <a:gd name="connsiteX0" fmla="*/ 0 w 628650"/>
              <a:gd name="connsiteY0" fmla="*/ 0 h 1187450"/>
              <a:gd name="connsiteX1" fmla="*/ 628650 w 628650"/>
              <a:gd name="connsiteY1" fmla="*/ 1187450 h 1187450"/>
              <a:gd name="connsiteX0" fmla="*/ 0 w 920750"/>
              <a:gd name="connsiteY0" fmla="*/ 0 h 1504950"/>
              <a:gd name="connsiteX1" fmla="*/ 920750 w 920750"/>
              <a:gd name="connsiteY1" fmla="*/ 150495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750" h="1504950">
                <a:moveTo>
                  <a:pt x="0" y="0"/>
                </a:moveTo>
                <a:lnTo>
                  <a:pt x="920750" y="150495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2" name="자유형: 도형 211">
            <a:extLst>
              <a:ext uri="{FF2B5EF4-FFF2-40B4-BE49-F238E27FC236}">
                <a16:creationId xmlns:a16="http://schemas.microsoft.com/office/drawing/2014/main" xmlns="" id="{AA33B5EB-43C8-4A00-B9B4-8758CC2F851A}"/>
              </a:ext>
            </a:extLst>
          </p:cNvPr>
          <p:cNvSpPr/>
          <p:nvPr/>
        </p:nvSpPr>
        <p:spPr>
          <a:xfrm>
            <a:off x="4559300" y="3924300"/>
            <a:ext cx="393700" cy="183515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558800"/>
              <a:gd name="connsiteY0" fmla="*/ 1619250 h 1619250"/>
              <a:gd name="connsiteX1" fmla="*/ 558800 w 558800"/>
              <a:gd name="connsiteY1" fmla="*/ 0 h 1619250"/>
              <a:gd name="connsiteX0" fmla="*/ 0 w 393700"/>
              <a:gd name="connsiteY0" fmla="*/ 1835150 h 1835150"/>
              <a:gd name="connsiteX1" fmla="*/ 393700 w 393700"/>
              <a:gd name="connsiteY1" fmla="*/ 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700" h="1835150">
                <a:moveTo>
                  <a:pt x="0" y="1835150"/>
                </a:moveTo>
                <a:lnTo>
                  <a:pt x="393700" y="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3" name="자유형: 도형 212">
            <a:extLst>
              <a:ext uri="{FF2B5EF4-FFF2-40B4-BE49-F238E27FC236}">
                <a16:creationId xmlns:a16="http://schemas.microsoft.com/office/drawing/2014/main" xmlns="" id="{9E174A11-4140-4D16-8AE2-BDFEF42F5E5A}"/>
              </a:ext>
            </a:extLst>
          </p:cNvPr>
          <p:cNvSpPr/>
          <p:nvPr/>
        </p:nvSpPr>
        <p:spPr>
          <a:xfrm>
            <a:off x="3581400" y="4057650"/>
            <a:ext cx="1377950" cy="115570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1689100"/>
              <a:gd name="connsiteY0" fmla="*/ 920750 h 920750"/>
              <a:gd name="connsiteX1" fmla="*/ 1689100 w 1689100"/>
              <a:gd name="connsiteY1" fmla="*/ 0 h 920750"/>
              <a:gd name="connsiteX0" fmla="*/ 0 w 1377950"/>
              <a:gd name="connsiteY0" fmla="*/ 1155700 h 1155700"/>
              <a:gd name="connsiteX1" fmla="*/ 1377950 w 1377950"/>
              <a:gd name="connsiteY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7950" h="1155700">
                <a:moveTo>
                  <a:pt x="0" y="1155700"/>
                </a:moveTo>
                <a:lnTo>
                  <a:pt x="1377950" y="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4" name="자유형: 도형 213">
            <a:extLst>
              <a:ext uri="{FF2B5EF4-FFF2-40B4-BE49-F238E27FC236}">
                <a16:creationId xmlns:a16="http://schemas.microsoft.com/office/drawing/2014/main" xmlns="" id="{5C370238-ECED-4F2D-8FE9-E25855CD3891}"/>
              </a:ext>
            </a:extLst>
          </p:cNvPr>
          <p:cNvSpPr/>
          <p:nvPr/>
        </p:nvSpPr>
        <p:spPr>
          <a:xfrm>
            <a:off x="3365500" y="4019550"/>
            <a:ext cx="1543050" cy="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1054100"/>
              <a:gd name="connsiteY0" fmla="*/ 0 h 1397000"/>
              <a:gd name="connsiteX1" fmla="*/ 1054100 w 1054100"/>
              <a:gd name="connsiteY1" fmla="*/ 1397000 h 1397000"/>
              <a:gd name="connsiteX0" fmla="*/ 0 w 1631950"/>
              <a:gd name="connsiteY0" fmla="*/ 0 h 654050"/>
              <a:gd name="connsiteX1" fmla="*/ 1631950 w 1631950"/>
              <a:gd name="connsiteY1" fmla="*/ 654050 h 654050"/>
              <a:gd name="connsiteX0" fmla="*/ 1701800 w 1701800"/>
              <a:gd name="connsiteY0" fmla="*/ 88900 h 88900"/>
              <a:gd name="connsiteX1" fmla="*/ 0 w 1701800"/>
              <a:gd name="connsiteY1" fmla="*/ 0 h 88900"/>
              <a:gd name="connsiteX0" fmla="*/ 1543050 w 1543050"/>
              <a:gd name="connsiteY0" fmla="*/ 12700 h 12700"/>
              <a:gd name="connsiteX1" fmla="*/ 0 w 1543050"/>
              <a:gd name="connsiteY1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3050" h="12700">
                <a:moveTo>
                  <a:pt x="1543050" y="1270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5" name="자유형: 도형 214">
            <a:extLst>
              <a:ext uri="{FF2B5EF4-FFF2-40B4-BE49-F238E27FC236}">
                <a16:creationId xmlns:a16="http://schemas.microsoft.com/office/drawing/2014/main" xmlns="" id="{37AB0707-1325-415D-A9AF-11D041944DDB}"/>
              </a:ext>
            </a:extLst>
          </p:cNvPr>
          <p:cNvSpPr/>
          <p:nvPr/>
        </p:nvSpPr>
        <p:spPr>
          <a:xfrm>
            <a:off x="3536950" y="2895600"/>
            <a:ext cx="1409700" cy="106680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1885950"/>
              <a:gd name="connsiteY0" fmla="*/ 0 h 1549400"/>
              <a:gd name="connsiteX1" fmla="*/ 1885950 w 1885950"/>
              <a:gd name="connsiteY1" fmla="*/ 1549400 h 1549400"/>
              <a:gd name="connsiteX0" fmla="*/ 0 w 1409700"/>
              <a:gd name="connsiteY0" fmla="*/ 0 h 1066800"/>
              <a:gd name="connsiteX1" fmla="*/ 1409700 w 140970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9700" h="1066800">
                <a:moveTo>
                  <a:pt x="0" y="0"/>
                </a:moveTo>
                <a:lnTo>
                  <a:pt x="1409700" y="106680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6" name="자유형: 도형 215">
            <a:extLst>
              <a:ext uri="{FF2B5EF4-FFF2-40B4-BE49-F238E27FC236}">
                <a16:creationId xmlns:a16="http://schemas.microsoft.com/office/drawing/2014/main" xmlns="" id="{5028203A-14F4-40D4-A17E-F2D2EC56AFA9}"/>
              </a:ext>
            </a:extLst>
          </p:cNvPr>
          <p:cNvSpPr/>
          <p:nvPr/>
        </p:nvSpPr>
        <p:spPr>
          <a:xfrm>
            <a:off x="4578350" y="2298700"/>
            <a:ext cx="387350" cy="168910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1689100">
                <a:moveTo>
                  <a:pt x="0" y="0"/>
                </a:moveTo>
                <a:lnTo>
                  <a:pt x="387350" y="168910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7" name="자유형: 도형 216">
            <a:extLst>
              <a:ext uri="{FF2B5EF4-FFF2-40B4-BE49-F238E27FC236}">
                <a16:creationId xmlns:a16="http://schemas.microsoft.com/office/drawing/2014/main" xmlns="" id="{2C6CA70E-89D2-44C1-B464-E4545D4C3174}"/>
              </a:ext>
            </a:extLst>
          </p:cNvPr>
          <p:cNvSpPr/>
          <p:nvPr/>
        </p:nvSpPr>
        <p:spPr>
          <a:xfrm>
            <a:off x="4946650" y="2647950"/>
            <a:ext cx="933450" cy="133350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304800 w 304800"/>
              <a:gd name="connsiteY0" fmla="*/ 0 h 1949450"/>
              <a:gd name="connsiteX1" fmla="*/ 0 w 304800"/>
              <a:gd name="connsiteY1" fmla="*/ 1949450 h 1949450"/>
              <a:gd name="connsiteX0" fmla="*/ 933450 w 933450"/>
              <a:gd name="connsiteY0" fmla="*/ 0 h 1333500"/>
              <a:gd name="connsiteX1" fmla="*/ 0 w 933450"/>
              <a:gd name="connsiteY1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3450" h="1333500">
                <a:moveTo>
                  <a:pt x="933450" y="0"/>
                </a:moveTo>
                <a:lnTo>
                  <a:pt x="0" y="133350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8" name="자유형: 도형 217">
            <a:extLst>
              <a:ext uri="{FF2B5EF4-FFF2-40B4-BE49-F238E27FC236}">
                <a16:creationId xmlns:a16="http://schemas.microsoft.com/office/drawing/2014/main" xmlns="" id="{2FB5153E-746D-4E4E-9A92-FB515EC7F1A8}"/>
              </a:ext>
            </a:extLst>
          </p:cNvPr>
          <p:cNvSpPr/>
          <p:nvPr/>
        </p:nvSpPr>
        <p:spPr>
          <a:xfrm>
            <a:off x="4933950" y="3556000"/>
            <a:ext cx="1619250" cy="41275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825500 w 825500"/>
              <a:gd name="connsiteY0" fmla="*/ 0 h 1193800"/>
              <a:gd name="connsiteX1" fmla="*/ 0 w 825500"/>
              <a:gd name="connsiteY1" fmla="*/ 1193800 h 1193800"/>
              <a:gd name="connsiteX0" fmla="*/ 1619250 w 1619250"/>
              <a:gd name="connsiteY0" fmla="*/ 0 h 412750"/>
              <a:gd name="connsiteX1" fmla="*/ 0 w 1619250"/>
              <a:gd name="connsiteY1" fmla="*/ 4127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9250" h="412750">
                <a:moveTo>
                  <a:pt x="1619250" y="0"/>
                </a:moveTo>
                <a:lnTo>
                  <a:pt x="0" y="41275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9" name="자유형: 도형 218">
            <a:extLst>
              <a:ext uri="{FF2B5EF4-FFF2-40B4-BE49-F238E27FC236}">
                <a16:creationId xmlns:a16="http://schemas.microsoft.com/office/drawing/2014/main" xmlns="" id="{8A05F3F5-E563-42F0-AE1E-F2E68F2EA37F}"/>
              </a:ext>
            </a:extLst>
          </p:cNvPr>
          <p:cNvSpPr/>
          <p:nvPr/>
        </p:nvSpPr>
        <p:spPr>
          <a:xfrm>
            <a:off x="4914900" y="3956050"/>
            <a:ext cx="1631950" cy="654050"/>
          </a:xfrm>
          <a:custGeom>
            <a:avLst/>
            <a:gdLst>
              <a:gd name="connsiteX0" fmla="*/ 0 w 387350"/>
              <a:gd name="connsiteY0" fmla="*/ 0 h 1689100"/>
              <a:gd name="connsiteX1" fmla="*/ 387350 w 387350"/>
              <a:gd name="connsiteY1" fmla="*/ 1689100 h 1689100"/>
              <a:gd name="connsiteX0" fmla="*/ 0 w 1054100"/>
              <a:gd name="connsiteY0" fmla="*/ 0 h 1397000"/>
              <a:gd name="connsiteX1" fmla="*/ 1054100 w 1054100"/>
              <a:gd name="connsiteY1" fmla="*/ 1397000 h 1397000"/>
              <a:gd name="connsiteX0" fmla="*/ 0 w 1631950"/>
              <a:gd name="connsiteY0" fmla="*/ 0 h 654050"/>
              <a:gd name="connsiteX1" fmla="*/ 1631950 w 1631950"/>
              <a:gd name="connsiteY1" fmla="*/ 6540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1950" h="654050">
                <a:moveTo>
                  <a:pt x="0" y="0"/>
                </a:moveTo>
                <a:lnTo>
                  <a:pt x="1631950" y="654050"/>
                </a:lnTo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0" name="타원 219">
            <a:extLst>
              <a:ext uri="{FF2B5EF4-FFF2-40B4-BE49-F238E27FC236}">
                <a16:creationId xmlns:a16="http://schemas.microsoft.com/office/drawing/2014/main" xmlns="" id="{CCA19CAF-AFF2-44CC-85A4-035550106F4A}"/>
              </a:ext>
            </a:extLst>
          </p:cNvPr>
          <p:cNvSpPr/>
          <p:nvPr/>
        </p:nvSpPr>
        <p:spPr bwMode="auto">
          <a:xfrm>
            <a:off x="3288233" y="2350997"/>
            <a:ext cx="3329534" cy="3327434"/>
          </a:xfrm>
          <a:prstGeom prst="ellipse">
            <a:avLst/>
          </a:prstGeom>
          <a:noFill/>
          <a:ln w="279400">
            <a:gradFill>
              <a:gsLst>
                <a:gs pos="100000">
                  <a:srgbClr val="007132">
                    <a:lumMod val="85000"/>
                    <a:lumOff val="15000"/>
                  </a:srgbClr>
                </a:gs>
                <a:gs pos="0">
                  <a:schemeClr val="accent1">
                    <a:lumMod val="75000"/>
                  </a:schemeClr>
                </a:gs>
              </a:gsLst>
              <a:lin ang="0" scaled="0"/>
            </a:gradFill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3200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A428D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1" name="직사각형 220">
            <a:extLst>
              <a:ext uri="{FF2B5EF4-FFF2-40B4-BE49-F238E27FC236}">
                <a16:creationId xmlns:a16="http://schemas.microsoft.com/office/drawing/2014/main" xmlns="" id="{A2442272-25A6-4495-BBDD-B44442A8DF77}"/>
              </a:ext>
            </a:extLst>
          </p:cNvPr>
          <p:cNvSpPr/>
          <p:nvPr/>
        </p:nvSpPr>
        <p:spPr>
          <a:xfrm>
            <a:off x="330864" y="1227872"/>
            <a:ext cx="1509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49580" fontAlgn="base">
              <a:spcBef>
                <a:spcPts val="200"/>
              </a:spcBef>
            </a:pPr>
            <a:r>
              <a:rPr lang="ko-KR" altLang="en-US" sz="32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1518B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행정</a:t>
            </a: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xmlns="" id="{269ED77D-DBC8-4608-B470-2E630D57295C}"/>
              </a:ext>
            </a:extLst>
          </p:cNvPr>
          <p:cNvSpPr/>
          <p:nvPr/>
        </p:nvSpPr>
        <p:spPr>
          <a:xfrm>
            <a:off x="8065396" y="1227872"/>
            <a:ext cx="1509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49580" algn="r" fontAlgn="base">
              <a:spcBef>
                <a:spcPts val="200"/>
              </a:spcBef>
            </a:pPr>
            <a:r>
              <a:rPr lang="ko-KR" altLang="en-US" sz="32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98F35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민간</a:t>
            </a:r>
          </a:p>
        </p:txBody>
      </p:sp>
      <p:sp>
        <p:nvSpPr>
          <p:cNvPr id="224" name="직사각형 223">
            <a:extLst>
              <a:ext uri="{FF2B5EF4-FFF2-40B4-BE49-F238E27FC236}">
                <a16:creationId xmlns:a16="http://schemas.microsoft.com/office/drawing/2014/main" xmlns="" id="{3B38E994-8EA6-48A9-AB39-028505C556CB}"/>
              </a:ext>
            </a:extLst>
          </p:cNvPr>
          <p:cNvSpPr/>
          <p:nvPr/>
        </p:nvSpPr>
        <p:spPr>
          <a:xfrm>
            <a:off x="6691792" y="4522306"/>
            <a:ext cx="2745945" cy="533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200"/>
              </a:spcBef>
              <a:tabLst>
                <a:tab pos="139700" algn="l"/>
              </a:tabLst>
            </a:pPr>
            <a:r>
              <a:rPr lang="ko-KR" altLang="en-US" sz="1500" b="1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DAA6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재능기부 강사모임</a:t>
            </a:r>
            <a:endParaRPr lang="en-US" altLang="ko-KR" sz="1500" b="1" kern="0" spc="-8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DAA6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27000" indent="-127000" fontAlgn="base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139700" algn="l"/>
              </a:tabLst>
            </a:pPr>
            <a:r>
              <a:rPr lang="ko-KR" altLang="en-US" sz="1200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친환경</a:t>
            </a:r>
            <a:r>
              <a:rPr lang="en-US" altLang="ko-KR" sz="1200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토탈공예 양성과정 아카데미 수료자</a:t>
            </a:r>
          </a:p>
        </p:txBody>
      </p:sp>
      <p:sp>
        <p:nvSpPr>
          <p:cNvPr id="225" name="직사각형 224">
            <a:extLst>
              <a:ext uri="{FF2B5EF4-FFF2-40B4-BE49-F238E27FC236}">
                <a16:creationId xmlns:a16="http://schemas.microsoft.com/office/drawing/2014/main" xmlns="" id="{3FBBD323-833F-48D2-AFC8-60E561414A02}"/>
              </a:ext>
            </a:extLst>
          </p:cNvPr>
          <p:cNvSpPr/>
          <p:nvPr/>
        </p:nvSpPr>
        <p:spPr>
          <a:xfrm>
            <a:off x="6802917" y="3323082"/>
            <a:ext cx="15408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fontAlgn="base">
              <a:spcBef>
                <a:spcPts val="200"/>
              </a:spcBef>
            </a:pPr>
            <a:r>
              <a:rPr lang="ko-KR" altLang="en-US" sz="1500" b="1" kern="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DAA6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권역별</a:t>
            </a:r>
            <a:r>
              <a:rPr lang="ko-KR" altLang="en-US" sz="1500" b="1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DAA6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지역공동체 </a:t>
            </a:r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xmlns="" id="{6D7DA94E-0799-4E9F-BC32-761607DEFA05}"/>
              </a:ext>
            </a:extLst>
          </p:cNvPr>
          <p:cNvSpPr/>
          <p:nvPr/>
        </p:nvSpPr>
        <p:spPr>
          <a:xfrm>
            <a:off x="6033500" y="5445795"/>
            <a:ext cx="1991571" cy="533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fontAlgn="base">
              <a:spcBef>
                <a:spcPts val="200"/>
              </a:spcBef>
            </a:pPr>
            <a:r>
              <a:rPr lang="ko-KR" altLang="en-US" sz="1500" b="1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DAA6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아파트공동체 연합봉사단</a:t>
            </a:r>
          </a:p>
          <a:p>
            <a:pPr marL="127000" indent="-127000" fontAlgn="base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139700" algn="l"/>
              </a:tabLst>
            </a:pPr>
            <a:r>
              <a:rPr lang="ko-KR" altLang="en-US" sz="1200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그린아파트만들기 추진</a:t>
            </a:r>
          </a:p>
        </p:txBody>
      </p:sp>
      <p:sp>
        <p:nvSpPr>
          <p:cNvPr id="231" name="타원 230">
            <a:extLst>
              <a:ext uri="{FF2B5EF4-FFF2-40B4-BE49-F238E27FC236}">
                <a16:creationId xmlns:a16="http://schemas.microsoft.com/office/drawing/2014/main" xmlns="" id="{EF888307-C363-4493-A609-039479AB5E46}"/>
              </a:ext>
            </a:extLst>
          </p:cNvPr>
          <p:cNvSpPr/>
          <p:nvPr/>
        </p:nvSpPr>
        <p:spPr>
          <a:xfrm>
            <a:off x="5762626" y="2461645"/>
            <a:ext cx="285750" cy="285750"/>
          </a:xfrm>
          <a:prstGeom prst="ellipse">
            <a:avLst/>
          </a:prstGeom>
          <a:solidFill>
            <a:srgbClr val="0DAA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32" name="직사각형 231">
            <a:extLst>
              <a:ext uri="{FF2B5EF4-FFF2-40B4-BE49-F238E27FC236}">
                <a16:creationId xmlns:a16="http://schemas.microsoft.com/office/drawing/2014/main" xmlns="" id="{0A924E65-D0D1-4EC4-935B-95DB0D09E8FA}"/>
              </a:ext>
            </a:extLst>
          </p:cNvPr>
          <p:cNvSpPr/>
          <p:nvPr/>
        </p:nvSpPr>
        <p:spPr>
          <a:xfrm>
            <a:off x="3201310" y="5682969"/>
            <a:ext cx="11522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algn="r" fontAlgn="base">
              <a:spcBef>
                <a:spcPts val="200"/>
              </a:spcBef>
            </a:pPr>
            <a:r>
              <a:rPr lang="ko-KR" altLang="en-US" sz="1500" b="1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C6CC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아동청소년과</a:t>
            </a:r>
          </a:p>
        </p:txBody>
      </p:sp>
      <p:sp>
        <p:nvSpPr>
          <p:cNvPr id="233" name="직사각형 232">
            <a:extLst>
              <a:ext uri="{FF2B5EF4-FFF2-40B4-BE49-F238E27FC236}">
                <a16:creationId xmlns:a16="http://schemas.microsoft.com/office/drawing/2014/main" xmlns="" id="{F8682F14-6026-4272-9667-F2AC3073B1D4}"/>
              </a:ext>
            </a:extLst>
          </p:cNvPr>
          <p:cNvSpPr/>
          <p:nvPr/>
        </p:nvSpPr>
        <p:spPr>
          <a:xfrm>
            <a:off x="2434208" y="5056216"/>
            <a:ext cx="9909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algn="r" fontAlgn="base">
              <a:spcBef>
                <a:spcPts val="200"/>
              </a:spcBef>
            </a:pPr>
            <a:r>
              <a:rPr lang="ko-KR" altLang="en-US" sz="1500" b="1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C6CC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문화체육과</a:t>
            </a:r>
          </a:p>
        </p:txBody>
      </p:sp>
      <p:sp>
        <p:nvSpPr>
          <p:cNvPr id="234" name="타원 233">
            <a:extLst>
              <a:ext uri="{FF2B5EF4-FFF2-40B4-BE49-F238E27FC236}">
                <a16:creationId xmlns:a16="http://schemas.microsoft.com/office/drawing/2014/main" xmlns="" id="{6FF60C9B-89A9-4CA6-85FC-BA752B4EA11E}"/>
              </a:ext>
            </a:extLst>
          </p:cNvPr>
          <p:cNvSpPr/>
          <p:nvPr/>
        </p:nvSpPr>
        <p:spPr>
          <a:xfrm>
            <a:off x="3442205" y="5082866"/>
            <a:ext cx="245514" cy="245514"/>
          </a:xfrm>
          <a:prstGeom prst="ellipse">
            <a:avLst/>
          </a:prstGeom>
          <a:solidFill>
            <a:srgbClr val="2C76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35" name="타원 234">
            <a:extLst>
              <a:ext uri="{FF2B5EF4-FFF2-40B4-BE49-F238E27FC236}">
                <a16:creationId xmlns:a16="http://schemas.microsoft.com/office/drawing/2014/main" xmlns="" id="{40FB9E25-16F8-429A-A3B3-080CF7A69C7F}"/>
              </a:ext>
            </a:extLst>
          </p:cNvPr>
          <p:cNvSpPr/>
          <p:nvPr/>
        </p:nvSpPr>
        <p:spPr>
          <a:xfrm>
            <a:off x="6374695" y="4483292"/>
            <a:ext cx="285750" cy="285750"/>
          </a:xfrm>
          <a:prstGeom prst="ellipse">
            <a:avLst/>
          </a:prstGeom>
          <a:solidFill>
            <a:srgbClr val="0DAA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36" name="타원 235">
            <a:extLst>
              <a:ext uri="{FF2B5EF4-FFF2-40B4-BE49-F238E27FC236}">
                <a16:creationId xmlns:a16="http://schemas.microsoft.com/office/drawing/2014/main" xmlns="" id="{CE893FE6-99FD-4FDD-AD0F-7DD7EA1FD9B2}"/>
              </a:ext>
            </a:extLst>
          </p:cNvPr>
          <p:cNvSpPr/>
          <p:nvPr/>
        </p:nvSpPr>
        <p:spPr>
          <a:xfrm>
            <a:off x="6419145" y="3375799"/>
            <a:ext cx="285750" cy="285750"/>
          </a:xfrm>
          <a:prstGeom prst="ellipse">
            <a:avLst/>
          </a:prstGeom>
          <a:solidFill>
            <a:srgbClr val="0DAA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28971F65-C355-4DCB-B332-6CA86BB4CEB2}"/>
              </a:ext>
            </a:extLst>
          </p:cNvPr>
          <p:cNvGrpSpPr/>
          <p:nvPr/>
        </p:nvGrpSpPr>
        <p:grpSpPr>
          <a:xfrm>
            <a:off x="-71120" y="2952354"/>
            <a:ext cx="3583465" cy="1361679"/>
            <a:chOff x="-71120" y="2952354"/>
            <a:chExt cx="3583465" cy="1361679"/>
          </a:xfrm>
        </p:grpSpPr>
        <p:sp>
          <p:nvSpPr>
            <p:cNvPr id="242" name="직사각형 241">
              <a:extLst>
                <a:ext uri="{FF2B5EF4-FFF2-40B4-BE49-F238E27FC236}">
                  <a16:creationId xmlns:a16="http://schemas.microsoft.com/office/drawing/2014/main" xmlns="" id="{17CF0770-A479-429E-B25E-2F66D86D1412}"/>
                </a:ext>
              </a:extLst>
            </p:cNvPr>
            <p:cNvSpPr/>
            <p:nvPr/>
          </p:nvSpPr>
          <p:spPr>
            <a:xfrm>
              <a:off x="-71120" y="3524073"/>
              <a:ext cx="2941320" cy="789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49580" algn="r" fontAlgn="base">
                <a:spcBef>
                  <a:spcPts val="200"/>
                </a:spcBef>
              </a:pPr>
              <a:r>
                <a:rPr lang="ko-KR" altLang="en-US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공동주택과</a:t>
              </a:r>
            </a:p>
            <a:p>
              <a:pPr marL="127000" indent="-127000" algn="r" fontAlgn="base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39700" algn="l"/>
                </a:tabLst>
              </a:pPr>
              <a:r>
                <a:rPr lang="ko-KR" altLang="en-US" sz="1500" b="1" kern="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공동주택관리팀</a:t>
              </a:r>
              <a:r>
                <a:rPr lang="en-US" altLang="ko-KR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민원</a:t>
              </a:r>
              <a:r>
                <a:rPr lang="en-US" altLang="ko-KR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+</a:t>
              </a:r>
              <a:r>
                <a:rPr lang="ko-KR" altLang="en-US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</a:t>
              </a:r>
              <a:r>
                <a:rPr lang="en-US" altLang="ko-KR" sz="1500" b="1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1500" b="1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27000" indent="-127000" algn="r" fontAlgn="base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39700" algn="l"/>
                </a:tabLst>
              </a:pPr>
              <a:r>
                <a:rPr lang="ko-KR" altLang="en-US" sz="1200" kern="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사업의 총괄 기획 및 행정지원</a:t>
              </a:r>
            </a:p>
          </p:txBody>
        </p:sp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xmlns="" id="{5537142F-91A9-4E7A-83F0-DF4A56AF2164}"/>
                </a:ext>
              </a:extLst>
            </p:cNvPr>
            <p:cNvGrpSpPr/>
            <p:nvPr/>
          </p:nvGrpSpPr>
          <p:grpSpPr>
            <a:xfrm rot="2700000" flipH="1">
              <a:off x="1242872" y="2997837"/>
              <a:ext cx="769840" cy="678873"/>
              <a:chOff x="3057456" y="2167713"/>
              <a:chExt cx="1193921" cy="967931"/>
            </a:xfrm>
          </p:grpSpPr>
          <p:sp>
            <p:nvSpPr>
              <p:cNvPr id="244" name="이등변 삼각형 243">
                <a:extLst>
                  <a:ext uri="{FF2B5EF4-FFF2-40B4-BE49-F238E27FC236}">
                    <a16:creationId xmlns:a16="http://schemas.microsoft.com/office/drawing/2014/main" xmlns="" id="{00880A4A-A3A6-4C1B-963A-0179739FB3F7}"/>
                  </a:ext>
                </a:extLst>
              </p:cNvPr>
              <p:cNvSpPr/>
              <p:nvPr/>
            </p:nvSpPr>
            <p:spPr>
              <a:xfrm rot="16200000" flipH="1">
                <a:off x="3080034" y="2569462"/>
                <a:ext cx="146397" cy="191554"/>
              </a:xfrm>
              <a:prstGeom prst="triangle">
                <a:avLst/>
              </a:prstGeom>
              <a:solidFill>
                <a:srgbClr val="668C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푸른전남" panose="020B0503000000000000" pitchFamily="50" charset="-127"/>
                  <a:ea typeface="푸른전남" panose="020B0503000000000000" pitchFamily="50" charset="-127"/>
                </a:endParaRPr>
              </a:p>
            </p:txBody>
          </p:sp>
          <p:sp>
            <p:nvSpPr>
              <p:cNvPr id="245" name="타원 244">
                <a:extLst>
                  <a:ext uri="{FF2B5EF4-FFF2-40B4-BE49-F238E27FC236}">
                    <a16:creationId xmlns:a16="http://schemas.microsoft.com/office/drawing/2014/main" xmlns="" id="{12BB2660-C231-4D32-B415-28ED4F352D78}"/>
                  </a:ext>
                </a:extLst>
              </p:cNvPr>
              <p:cNvSpPr/>
              <p:nvPr/>
            </p:nvSpPr>
            <p:spPr>
              <a:xfrm rot="2700000">
                <a:off x="3239806" y="2124073"/>
                <a:ext cx="967931" cy="1055211"/>
              </a:xfrm>
              <a:prstGeom prst="ellipse">
                <a:avLst/>
              </a:prstGeom>
              <a:solidFill>
                <a:srgbClr val="668CD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120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주무</a:t>
                </a:r>
                <a:endParaRPr lang="en-US" altLang="ko-KR" sz="12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endParaRPr>
              </a:p>
              <a:p>
                <a:pPr algn="ctr"/>
                <a:r>
                  <a:rPr lang="ko-KR" altLang="en-US" sz="120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부서</a:t>
                </a:r>
              </a:p>
            </p:txBody>
          </p:sp>
        </p:grpSp>
        <p:sp>
          <p:nvSpPr>
            <p:cNvPr id="241" name="자유형: 도형 240">
              <a:extLst>
                <a:ext uri="{FF2B5EF4-FFF2-40B4-BE49-F238E27FC236}">
                  <a16:creationId xmlns:a16="http://schemas.microsoft.com/office/drawing/2014/main" xmlns="" id="{AB05A06C-E40B-4FAD-BFED-0EB1061C20B3}"/>
                </a:ext>
              </a:extLst>
            </p:cNvPr>
            <p:cNvSpPr/>
            <p:nvPr/>
          </p:nvSpPr>
          <p:spPr>
            <a:xfrm flipH="1">
              <a:off x="2842258" y="3671245"/>
              <a:ext cx="363313" cy="380801"/>
            </a:xfrm>
            <a:custGeom>
              <a:avLst/>
              <a:gdLst>
                <a:gd name="connsiteX0" fmla="*/ 0 w 1003300"/>
                <a:gd name="connsiteY0" fmla="*/ 381000 h 381000"/>
                <a:gd name="connsiteX1" fmla="*/ 381000 w 1003300"/>
                <a:gd name="connsiteY1" fmla="*/ 0 h 381000"/>
                <a:gd name="connsiteX2" fmla="*/ 1003300 w 10033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3300" h="381000">
                  <a:moveTo>
                    <a:pt x="0" y="381000"/>
                  </a:moveTo>
                  <a:lnTo>
                    <a:pt x="381000" y="0"/>
                  </a:lnTo>
                  <a:lnTo>
                    <a:pt x="1003300" y="0"/>
                  </a:lnTo>
                </a:path>
              </a:pathLst>
            </a:custGeom>
            <a:noFill/>
            <a:ln>
              <a:solidFill>
                <a:srgbClr val="D6DC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9" name="타원 238">
              <a:extLst>
                <a:ext uri="{FF2B5EF4-FFF2-40B4-BE49-F238E27FC236}">
                  <a16:creationId xmlns:a16="http://schemas.microsoft.com/office/drawing/2014/main" xmlns="" id="{00B6C7FB-9B93-4843-8991-CED86C4478B6}"/>
                </a:ext>
              </a:extLst>
            </p:cNvPr>
            <p:cNvSpPr/>
            <p:nvPr/>
          </p:nvSpPr>
          <p:spPr>
            <a:xfrm>
              <a:off x="2998527" y="3776956"/>
              <a:ext cx="513818" cy="494146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400" b="1" spc="-1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246" name="타원 245">
            <a:extLst>
              <a:ext uri="{FF2B5EF4-FFF2-40B4-BE49-F238E27FC236}">
                <a16:creationId xmlns:a16="http://schemas.microsoft.com/office/drawing/2014/main" xmlns="" id="{E1BE5D7D-058F-4AF2-9985-5BCA85B40C6B}"/>
              </a:ext>
            </a:extLst>
          </p:cNvPr>
          <p:cNvSpPr/>
          <p:nvPr/>
        </p:nvSpPr>
        <p:spPr>
          <a:xfrm>
            <a:off x="4439719" y="2144578"/>
            <a:ext cx="245514" cy="245514"/>
          </a:xfrm>
          <a:prstGeom prst="ellipse">
            <a:avLst/>
          </a:prstGeom>
          <a:solidFill>
            <a:srgbClr val="2C76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47" name="직사각형 246">
            <a:extLst>
              <a:ext uri="{FF2B5EF4-FFF2-40B4-BE49-F238E27FC236}">
                <a16:creationId xmlns:a16="http://schemas.microsoft.com/office/drawing/2014/main" xmlns="" id="{54830B1C-52D1-43B5-88AA-73EEDCABE39F}"/>
              </a:ext>
            </a:extLst>
          </p:cNvPr>
          <p:cNvSpPr/>
          <p:nvPr/>
        </p:nvSpPr>
        <p:spPr>
          <a:xfrm>
            <a:off x="3424171" y="1951951"/>
            <a:ext cx="102399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algn="r" fontAlgn="base">
              <a:spcBef>
                <a:spcPts val="200"/>
              </a:spcBef>
            </a:pPr>
            <a:r>
              <a:rPr lang="ko-KR" altLang="en-US" sz="1500" b="1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C6CC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500" b="1" kern="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C6CC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맑은환경과</a:t>
            </a:r>
            <a:endParaRPr lang="ko-KR" altLang="en-US" sz="1500" b="1" kern="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C6CC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8" name="직사각형 247">
            <a:extLst>
              <a:ext uri="{FF2B5EF4-FFF2-40B4-BE49-F238E27FC236}">
                <a16:creationId xmlns:a16="http://schemas.microsoft.com/office/drawing/2014/main" xmlns="" id="{C639BC7A-9C63-4D2B-8268-BDE9363F55A6}"/>
              </a:ext>
            </a:extLst>
          </p:cNvPr>
          <p:cNvSpPr/>
          <p:nvPr/>
        </p:nvSpPr>
        <p:spPr>
          <a:xfrm>
            <a:off x="2434208" y="2726817"/>
            <a:ext cx="9909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algn="r" fontAlgn="base">
              <a:spcBef>
                <a:spcPts val="200"/>
              </a:spcBef>
            </a:pPr>
            <a:r>
              <a:rPr lang="ko-KR" altLang="en-US" sz="1500" b="1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C6CC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기획예산과</a:t>
            </a:r>
          </a:p>
        </p:txBody>
      </p:sp>
      <p:sp>
        <p:nvSpPr>
          <p:cNvPr id="249" name="타원 248">
            <a:extLst>
              <a:ext uri="{FF2B5EF4-FFF2-40B4-BE49-F238E27FC236}">
                <a16:creationId xmlns:a16="http://schemas.microsoft.com/office/drawing/2014/main" xmlns="" id="{A33296C9-09A9-49ED-9C30-37E83D61CF38}"/>
              </a:ext>
            </a:extLst>
          </p:cNvPr>
          <p:cNvSpPr/>
          <p:nvPr/>
        </p:nvSpPr>
        <p:spPr>
          <a:xfrm>
            <a:off x="3432680" y="2761552"/>
            <a:ext cx="245514" cy="245514"/>
          </a:xfrm>
          <a:prstGeom prst="ellipse">
            <a:avLst/>
          </a:prstGeom>
          <a:solidFill>
            <a:srgbClr val="2C76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23" name="직사각형 222">
            <a:extLst>
              <a:ext uri="{FF2B5EF4-FFF2-40B4-BE49-F238E27FC236}">
                <a16:creationId xmlns:a16="http://schemas.microsoft.com/office/drawing/2014/main" xmlns="" id="{8E48E704-CEDF-405C-B605-915EEBC14B6B}"/>
              </a:ext>
            </a:extLst>
          </p:cNvPr>
          <p:cNvSpPr/>
          <p:nvPr/>
        </p:nvSpPr>
        <p:spPr>
          <a:xfrm>
            <a:off x="6228785" y="1951951"/>
            <a:ext cx="2218877" cy="743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49580" fontAlgn="base">
              <a:spcBef>
                <a:spcPts val="200"/>
              </a:spcBef>
            </a:pPr>
            <a:r>
              <a:rPr lang="ko-KR" altLang="en-US" sz="1500" b="1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DAA6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 공동체 활성화 연합회</a:t>
            </a:r>
            <a:endParaRPr lang="en-US" altLang="ko-KR" sz="1500" b="1" kern="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DAA6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27000" indent="-127000" fontAlgn="base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139700" algn="l"/>
              </a:tabLst>
            </a:pPr>
            <a:r>
              <a:rPr lang="ko-KR" altLang="en-US" sz="1200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사업추진을 위한 민관 </a:t>
            </a:r>
            <a:r>
              <a:rPr lang="en-US" altLang="ko-KR" sz="1200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TF </a:t>
            </a:r>
            <a:r>
              <a:rPr lang="ko-KR" altLang="en-US" sz="1200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구성</a:t>
            </a:r>
          </a:p>
          <a:p>
            <a:pPr marL="127000" indent="-127000" fontAlgn="base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139700" algn="l"/>
              </a:tabLst>
            </a:pPr>
            <a:r>
              <a:rPr lang="ko-KR" altLang="en-US" sz="1200" kern="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생활권 아파트 단체 협의 </a:t>
            </a:r>
            <a:endParaRPr lang="en-US" altLang="ko-KR" sz="1200" kern="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E7E6E6">
                  <a:lumMod val="50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1" name="타원 250">
            <a:extLst>
              <a:ext uri="{FF2B5EF4-FFF2-40B4-BE49-F238E27FC236}">
                <a16:creationId xmlns:a16="http://schemas.microsoft.com/office/drawing/2014/main" xmlns="" id="{5D03D29D-F054-4AF7-BA4C-BD8B237BAEF9}"/>
              </a:ext>
            </a:extLst>
          </p:cNvPr>
          <p:cNvSpPr/>
          <p:nvPr/>
        </p:nvSpPr>
        <p:spPr>
          <a:xfrm>
            <a:off x="5732146" y="5329799"/>
            <a:ext cx="285750" cy="285750"/>
          </a:xfrm>
          <a:prstGeom prst="ellipse">
            <a:avLst/>
          </a:prstGeom>
          <a:solidFill>
            <a:srgbClr val="0DAA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52" name="타원 251">
            <a:extLst>
              <a:ext uri="{FF2B5EF4-FFF2-40B4-BE49-F238E27FC236}">
                <a16:creationId xmlns:a16="http://schemas.microsoft.com/office/drawing/2014/main" xmlns="" id="{84728E1B-29B8-4D26-9F8F-667CA0C4B075}"/>
              </a:ext>
            </a:extLst>
          </p:cNvPr>
          <p:cNvSpPr/>
          <p:nvPr/>
        </p:nvSpPr>
        <p:spPr>
          <a:xfrm>
            <a:off x="4403517" y="5648325"/>
            <a:ext cx="245514" cy="245514"/>
          </a:xfrm>
          <a:prstGeom prst="ellipse">
            <a:avLst/>
          </a:prstGeom>
          <a:solidFill>
            <a:srgbClr val="2C76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400" b="1" spc="-1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253" name="타원 252">
            <a:extLst>
              <a:ext uri="{FF2B5EF4-FFF2-40B4-BE49-F238E27FC236}">
                <a16:creationId xmlns:a16="http://schemas.microsoft.com/office/drawing/2014/main" xmlns="" id="{48D9B917-0973-4479-9422-75CEC5112EBD}"/>
              </a:ext>
            </a:extLst>
          </p:cNvPr>
          <p:cNvSpPr/>
          <p:nvPr/>
        </p:nvSpPr>
        <p:spPr>
          <a:xfrm>
            <a:off x="4114800" y="3176514"/>
            <a:ext cx="1676400" cy="1676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2700000" scaled="1"/>
            <a:tileRect/>
          </a:gradFill>
          <a:ln w="127000">
            <a:solidFill>
              <a:schemeClr val="bg1">
                <a:alpha val="24000"/>
              </a:schemeClr>
            </a:solidFill>
          </a:ln>
          <a:effectLst>
            <a:outerShdw blurRad="228600" dist="3175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n>
                <a:solidFill>
                  <a:schemeClr val="accent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4" name="직사각형 253">
            <a:extLst>
              <a:ext uri="{FF2B5EF4-FFF2-40B4-BE49-F238E27FC236}">
                <a16:creationId xmlns:a16="http://schemas.microsoft.com/office/drawing/2014/main" xmlns="" id="{A02310E4-5BC1-4DE5-B1C5-679A1186A860}"/>
              </a:ext>
            </a:extLst>
          </p:cNvPr>
          <p:cNvSpPr/>
          <p:nvPr/>
        </p:nvSpPr>
        <p:spPr>
          <a:xfrm>
            <a:off x="4354118" y="3545172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spc="3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푸른전남" panose="020B0503000000000000" pitchFamily="50" charset="-127"/>
                <a:ea typeface="푸른전남" panose="020B0503000000000000" pitchFamily="50" charset="-127"/>
              </a:rPr>
              <a:t>민관협치</a:t>
            </a:r>
            <a:endParaRPr lang="en-US" altLang="ko-KR" b="1" spc="3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255" name="Group 5">
            <a:extLst>
              <a:ext uri="{FF2B5EF4-FFF2-40B4-BE49-F238E27FC236}">
                <a16:creationId xmlns:a16="http://schemas.microsoft.com/office/drawing/2014/main" xmlns="" id="{3A0249EC-3E4A-4EEF-9A0C-63C82C6F3E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8098" y="3988919"/>
            <a:ext cx="669804" cy="430109"/>
            <a:chOff x="3060" y="2481"/>
            <a:chExt cx="598" cy="384"/>
          </a:xfrm>
          <a:solidFill>
            <a:srgbClr val="FFE699"/>
          </a:solidFill>
        </p:grpSpPr>
        <p:sp>
          <p:nvSpPr>
            <p:cNvPr id="256" name="Freeform 6">
              <a:extLst>
                <a:ext uri="{FF2B5EF4-FFF2-40B4-BE49-F238E27FC236}">
                  <a16:creationId xmlns:a16="http://schemas.microsoft.com/office/drawing/2014/main" xmlns="" id="{316C8AC8-8332-4FB5-A7F4-61FD7AEBF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499"/>
              <a:ext cx="216" cy="322"/>
            </a:xfrm>
            <a:custGeom>
              <a:avLst/>
              <a:gdLst>
                <a:gd name="T0" fmla="*/ 14 w 216"/>
                <a:gd name="T1" fmla="*/ 134 h 322"/>
                <a:gd name="T2" fmla="*/ 10 w 216"/>
                <a:gd name="T3" fmla="*/ 146 h 322"/>
                <a:gd name="T4" fmla="*/ 8 w 216"/>
                <a:gd name="T5" fmla="*/ 152 h 322"/>
                <a:gd name="T6" fmla="*/ 46 w 216"/>
                <a:gd name="T7" fmla="*/ 166 h 322"/>
                <a:gd name="T8" fmla="*/ 46 w 216"/>
                <a:gd name="T9" fmla="*/ 180 h 322"/>
                <a:gd name="T10" fmla="*/ 30 w 216"/>
                <a:gd name="T11" fmla="*/ 190 h 322"/>
                <a:gd name="T12" fmla="*/ 26 w 216"/>
                <a:gd name="T13" fmla="*/ 200 h 322"/>
                <a:gd name="T14" fmla="*/ 44 w 216"/>
                <a:gd name="T15" fmla="*/ 210 h 322"/>
                <a:gd name="T16" fmla="*/ 62 w 216"/>
                <a:gd name="T17" fmla="*/ 226 h 322"/>
                <a:gd name="T18" fmla="*/ 70 w 216"/>
                <a:gd name="T19" fmla="*/ 238 h 322"/>
                <a:gd name="T20" fmla="*/ 70 w 216"/>
                <a:gd name="T21" fmla="*/ 246 h 322"/>
                <a:gd name="T22" fmla="*/ 86 w 216"/>
                <a:gd name="T23" fmla="*/ 304 h 322"/>
                <a:gd name="T24" fmla="*/ 216 w 216"/>
                <a:gd name="T25" fmla="*/ 322 h 322"/>
                <a:gd name="T26" fmla="*/ 212 w 216"/>
                <a:gd name="T27" fmla="*/ 244 h 322"/>
                <a:gd name="T28" fmla="*/ 206 w 216"/>
                <a:gd name="T29" fmla="*/ 234 h 322"/>
                <a:gd name="T30" fmla="*/ 196 w 216"/>
                <a:gd name="T31" fmla="*/ 224 h 322"/>
                <a:gd name="T32" fmla="*/ 192 w 216"/>
                <a:gd name="T33" fmla="*/ 224 h 322"/>
                <a:gd name="T34" fmla="*/ 166 w 216"/>
                <a:gd name="T35" fmla="*/ 216 h 322"/>
                <a:gd name="T36" fmla="*/ 160 w 216"/>
                <a:gd name="T37" fmla="*/ 212 h 322"/>
                <a:gd name="T38" fmla="*/ 140 w 216"/>
                <a:gd name="T39" fmla="*/ 202 h 322"/>
                <a:gd name="T40" fmla="*/ 134 w 216"/>
                <a:gd name="T41" fmla="*/ 198 h 322"/>
                <a:gd name="T42" fmla="*/ 130 w 216"/>
                <a:gd name="T43" fmla="*/ 190 h 322"/>
                <a:gd name="T44" fmla="*/ 116 w 216"/>
                <a:gd name="T45" fmla="*/ 180 h 322"/>
                <a:gd name="T46" fmla="*/ 146 w 216"/>
                <a:gd name="T47" fmla="*/ 156 h 322"/>
                <a:gd name="T48" fmla="*/ 154 w 216"/>
                <a:gd name="T49" fmla="*/ 152 h 322"/>
                <a:gd name="T50" fmla="*/ 150 w 216"/>
                <a:gd name="T51" fmla="*/ 146 h 322"/>
                <a:gd name="T52" fmla="*/ 146 w 216"/>
                <a:gd name="T53" fmla="*/ 134 h 322"/>
                <a:gd name="T54" fmla="*/ 152 w 216"/>
                <a:gd name="T55" fmla="*/ 140 h 322"/>
                <a:gd name="T56" fmla="*/ 162 w 216"/>
                <a:gd name="T57" fmla="*/ 148 h 322"/>
                <a:gd name="T58" fmla="*/ 156 w 216"/>
                <a:gd name="T59" fmla="*/ 138 h 322"/>
                <a:gd name="T60" fmla="*/ 150 w 216"/>
                <a:gd name="T61" fmla="*/ 118 h 322"/>
                <a:gd name="T62" fmla="*/ 144 w 216"/>
                <a:gd name="T63" fmla="*/ 90 h 322"/>
                <a:gd name="T64" fmla="*/ 140 w 216"/>
                <a:gd name="T65" fmla="*/ 66 h 322"/>
                <a:gd name="T66" fmla="*/ 134 w 216"/>
                <a:gd name="T67" fmla="*/ 36 h 322"/>
                <a:gd name="T68" fmla="*/ 128 w 216"/>
                <a:gd name="T69" fmla="*/ 24 h 322"/>
                <a:gd name="T70" fmla="*/ 118 w 216"/>
                <a:gd name="T71" fmla="*/ 14 h 322"/>
                <a:gd name="T72" fmla="*/ 104 w 216"/>
                <a:gd name="T73" fmla="*/ 6 h 322"/>
                <a:gd name="T74" fmla="*/ 82 w 216"/>
                <a:gd name="T75" fmla="*/ 0 h 322"/>
                <a:gd name="T76" fmla="*/ 80 w 216"/>
                <a:gd name="T77" fmla="*/ 0 h 322"/>
                <a:gd name="T78" fmla="*/ 80 w 216"/>
                <a:gd name="T79" fmla="*/ 0 h 322"/>
                <a:gd name="T80" fmla="*/ 68 w 216"/>
                <a:gd name="T81" fmla="*/ 2 h 322"/>
                <a:gd name="T82" fmla="*/ 44 w 216"/>
                <a:gd name="T83" fmla="*/ 14 h 322"/>
                <a:gd name="T84" fmla="*/ 38 w 216"/>
                <a:gd name="T85" fmla="*/ 18 h 322"/>
                <a:gd name="T86" fmla="*/ 28 w 216"/>
                <a:gd name="T87" fmla="*/ 36 h 322"/>
                <a:gd name="T88" fmla="*/ 24 w 216"/>
                <a:gd name="T89" fmla="*/ 48 h 322"/>
                <a:gd name="T90" fmla="*/ 18 w 216"/>
                <a:gd name="T91" fmla="*/ 90 h 322"/>
                <a:gd name="T92" fmla="*/ 16 w 216"/>
                <a:gd name="T93" fmla="*/ 102 h 322"/>
                <a:gd name="T94" fmla="*/ 12 w 216"/>
                <a:gd name="T95" fmla="*/ 120 h 322"/>
                <a:gd name="T96" fmla="*/ 0 w 216"/>
                <a:gd name="T97" fmla="*/ 148 h 322"/>
                <a:gd name="T98" fmla="*/ 4 w 216"/>
                <a:gd name="T99" fmla="*/ 146 h 322"/>
                <a:gd name="T100" fmla="*/ 14 w 216"/>
                <a:gd name="T101" fmla="*/ 1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6" h="322">
                  <a:moveTo>
                    <a:pt x="14" y="134"/>
                  </a:moveTo>
                  <a:lnTo>
                    <a:pt x="14" y="13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16" y="156"/>
                  </a:lnTo>
                  <a:lnTo>
                    <a:pt x="46" y="166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8" y="184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44" y="210"/>
                  </a:lnTo>
                  <a:lnTo>
                    <a:pt x="58" y="220"/>
                  </a:lnTo>
                  <a:lnTo>
                    <a:pt x="62" y="226"/>
                  </a:lnTo>
                  <a:lnTo>
                    <a:pt x="66" y="232"/>
                  </a:lnTo>
                  <a:lnTo>
                    <a:pt x="70" y="238"/>
                  </a:lnTo>
                  <a:lnTo>
                    <a:pt x="70" y="246"/>
                  </a:lnTo>
                  <a:lnTo>
                    <a:pt x="70" y="246"/>
                  </a:lnTo>
                  <a:lnTo>
                    <a:pt x="78" y="280"/>
                  </a:lnTo>
                  <a:lnTo>
                    <a:pt x="86" y="304"/>
                  </a:lnTo>
                  <a:lnTo>
                    <a:pt x="88" y="322"/>
                  </a:lnTo>
                  <a:lnTo>
                    <a:pt x="216" y="322"/>
                  </a:lnTo>
                  <a:lnTo>
                    <a:pt x="216" y="322"/>
                  </a:lnTo>
                  <a:lnTo>
                    <a:pt x="212" y="244"/>
                  </a:lnTo>
                  <a:lnTo>
                    <a:pt x="212" y="244"/>
                  </a:lnTo>
                  <a:lnTo>
                    <a:pt x="206" y="234"/>
                  </a:lnTo>
                  <a:lnTo>
                    <a:pt x="200" y="228"/>
                  </a:lnTo>
                  <a:lnTo>
                    <a:pt x="196" y="224"/>
                  </a:lnTo>
                  <a:lnTo>
                    <a:pt x="192" y="224"/>
                  </a:lnTo>
                  <a:lnTo>
                    <a:pt x="192" y="224"/>
                  </a:lnTo>
                  <a:lnTo>
                    <a:pt x="174" y="218"/>
                  </a:lnTo>
                  <a:lnTo>
                    <a:pt x="166" y="216"/>
                  </a:lnTo>
                  <a:lnTo>
                    <a:pt x="160" y="212"/>
                  </a:lnTo>
                  <a:lnTo>
                    <a:pt x="160" y="212"/>
                  </a:lnTo>
                  <a:lnTo>
                    <a:pt x="150" y="208"/>
                  </a:lnTo>
                  <a:lnTo>
                    <a:pt x="140" y="202"/>
                  </a:lnTo>
                  <a:lnTo>
                    <a:pt x="140" y="202"/>
                  </a:lnTo>
                  <a:lnTo>
                    <a:pt x="134" y="198"/>
                  </a:lnTo>
                  <a:lnTo>
                    <a:pt x="130" y="190"/>
                  </a:lnTo>
                  <a:lnTo>
                    <a:pt x="130" y="190"/>
                  </a:lnTo>
                  <a:lnTo>
                    <a:pt x="124" y="184"/>
                  </a:lnTo>
                  <a:lnTo>
                    <a:pt x="116" y="180"/>
                  </a:lnTo>
                  <a:lnTo>
                    <a:pt x="116" y="16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54" y="152"/>
                  </a:lnTo>
                  <a:lnTo>
                    <a:pt x="154" y="152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6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58" y="146"/>
                  </a:lnTo>
                  <a:lnTo>
                    <a:pt x="162" y="148"/>
                  </a:lnTo>
                  <a:lnTo>
                    <a:pt x="162" y="148"/>
                  </a:lnTo>
                  <a:lnTo>
                    <a:pt x="156" y="138"/>
                  </a:lnTo>
                  <a:lnTo>
                    <a:pt x="150" y="118"/>
                  </a:lnTo>
                  <a:lnTo>
                    <a:pt x="150" y="118"/>
                  </a:lnTo>
                  <a:lnTo>
                    <a:pt x="146" y="100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0" y="66"/>
                  </a:lnTo>
                  <a:lnTo>
                    <a:pt x="138" y="4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28" y="24"/>
                  </a:lnTo>
                  <a:lnTo>
                    <a:pt x="124" y="18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04" y="6"/>
                  </a:lnTo>
                  <a:lnTo>
                    <a:pt x="94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8" y="2"/>
                  </a:lnTo>
                  <a:lnTo>
                    <a:pt x="58" y="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48"/>
                  </a:lnTo>
                  <a:lnTo>
                    <a:pt x="22" y="6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102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6" y="13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4" y="146"/>
                  </a:lnTo>
                  <a:lnTo>
                    <a:pt x="10" y="140"/>
                  </a:lnTo>
                  <a:lnTo>
                    <a:pt x="14" y="134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7" name="Freeform 7">
              <a:extLst>
                <a:ext uri="{FF2B5EF4-FFF2-40B4-BE49-F238E27FC236}">
                  <a16:creationId xmlns:a16="http://schemas.microsoft.com/office/drawing/2014/main" xmlns="" id="{96CED937-F1BE-4751-B3D0-7391C8304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489"/>
              <a:ext cx="208" cy="324"/>
            </a:xfrm>
            <a:custGeom>
              <a:avLst/>
              <a:gdLst>
                <a:gd name="T0" fmla="*/ 134 w 208"/>
                <a:gd name="T1" fmla="*/ 266 h 324"/>
                <a:gd name="T2" fmla="*/ 134 w 208"/>
                <a:gd name="T3" fmla="*/ 266 h 324"/>
                <a:gd name="T4" fmla="*/ 146 w 208"/>
                <a:gd name="T5" fmla="*/ 242 h 324"/>
                <a:gd name="T6" fmla="*/ 164 w 208"/>
                <a:gd name="T7" fmla="*/ 224 h 324"/>
                <a:gd name="T8" fmla="*/ 208 w 208"/>
                <a:gd name="T9" fmla="*/ 204 h 324"/>
                <a:gd name="T10" fmla="*/ 208 w 208"/>
                <a:gd name="T11" fmla="*/ 204 h 324"/>
                <a:gd name="T12" fmla="*/ 192 w 208"/>
                <a:gd name="T13" fmla="*/ 194 h 324"/>
                <a:gd name="T14" fmla="*/ 182 w 208"/>
                <a:gd name="T15" fmla="*/ 190 h 324"/>
                <a:gd name="T16" fmla="*/ 178 w 208"/>
                <a:gd name="T17" fmla="*/ 166 h 324"/>
                <a:gd name="T18" fmla="*/ 180 w 208"/>
                <a:gd name="T19" fmla="*/ 164 h 324"/>
                <a:gd name="T20" fmla="*/ 194 w 208"/>
                <a:gd name="T21" fmla="*/ 142 h 324"/>
                <a:gd name="T22" fmla="*/ 200 w 208"/>
                <a:gd name="T23" fmla="*/ 122 h 324"/>
                <a:gd name="T24" fmla="*/ 200 w 208"/>
                <a:gd name="T25" fmla="*/ 122 h 324"/>
                <a:gd name="T26" fmla="*/ 206 w 208"/>
                <a:gd name="T27" fmla="*/ 118 h 324"/>
                <a:gd name="T28" fmla="*/ 208 w 208"/>
                <a:gd name="T29" fmla="*/ 110 h 324"/>
                <a:gd name="T30" fmla="*/ 206 w 208"/>
                <a:gd name="T31" fmla="*/ 90 h 324"/>
                <a:gd name="T32" fmla="*/ 202 w 208"/>
                <a:gd name="T33" fmla="*/ 86 h 324"/>
                <a:gd name="T34" fmla="*/ 202 w 208"/>
                <a:gd name="T35" fmla="*/ 68 h 324"/>
                <a:gd name="T36" fmla="*/ 202 w 208"/>
                <a:gd name="T37" fmla="*/ 48 h 324"/>
                <a:gd name="T38" fmla="*/ 196 w 208"/>
                <a:gd name="T39" fmla="*/ 36 h 324"/>
                <a:gd name="T40" fmla="*/ 184 w 208"/>
                <a:gd name="T41" fmla="*/ 26 h 324"/>
                <a:gd name="T42" fmla="*/ 166 w 208"/>
                <a:gd name="T43" fmla="*/ 14 h 324"/>
                <a:gd name="T44" fmla="*/ 156 w 208"/>
                <a:gd name="T45" fmla="*/ 10 h 324"/>
                <a:gd name="T46" fmla="*/ 152 w 208"/>
                <a:gd name="T47" fmla="*/ 14 h 324"/>
                <a:gd name="T48" fmla="*/ 152 w 208"/>
                <a:gd name="T49" fmla="*/ 12 h 324"/>
                <a:gd name="T50" fmla="*/ 150 w 208"/>
                <a:gd name="T51" fmla="*/ 8 h 324"/>
                <a:gd name="T52" fmla="*/ 150 w 208"/>
                <a:gd name="T53" fmla="*/ 4 h 324"/>
                <a:gd name="T54" fmla="*/ 150 w 208"/>
                <a:gd name="T55" fmla="*/ 0 h 324"/>
                <a:gd name="T56" fmla="*/ 132 w 208"/>
                <a:gd name="T57" fmla="*/ 18 h 324"/>
                <a:gd name="T58" fmla="*/ 134 w 208"/>
                <a:gd name="T59" fmla="*/ 8 h 324"/>
                <a:gd name="T60" fmla="*/ 108 w 208"/>
                <a:gd name="T61" fmla="*/ 24 h 324"/>
                <a:gd name="T62" fmla="*/ 102 w 208"/>
                <a:gd name="T63" fmla="*/ 30 h 324"/>
                <a:gd name="T64" fmla="*/ 92 w 208"/>
                <a:gd name="T65" fmla="*/ 42 h 324"/>
                <a:gd name="T66" fmla="*/ 90 w 208"/>
                <a:gd name="T67" fmla="*/ 62 h 324"/>
                <a:gd name="T68" fmla="*/ 90 w 208"/>
                <a:gd name="T69" fmla="*/ 72 h 324"/>
                <a:gd name="T70" fmla="*/ 92 w 208"/>
                <a:gd name="T71" fmla="*/ 86 h 324"/>
                <a:gd name="T72" fmla="*/ 86 w 208"/>
                <a:gd name="T73" fmla="*/ 94 h 324"/>
                <a:gd name="T74" fmla="*/ 88 w 208"/>
                <a:gd name="T75" fmla="*/ 110 h 324"/>
                <a:gd name="T76" fmla="*/ 92 w 208"/>
                <a:gd name="T77" fmla="*/ 124 h 324"/>
                <a:gd name="T78" fmla="*/ 98 w 208"/>
                <a:gd name="T79" fmla="*/ 126 h 324"/>
                <a:gd name="T80" fmla="*/ 102 w 208"/>
                <a:gd name="T81" fmla="*/ 142 h 324"/>
                <a:gd name="T82" fmla="*/ 114 w 208"/>
                <a:gd name="T83" fmla="*/ 166 h 324"/>
                <a:gd name="T84" fmla="*/ 112 w 208"/>
                <a:gd name="T85" fmla="*/ 178 h 324"/>
                <a:gd name="T86" fmla="*/ 110 w 208"/>
                <a:gd name="T87" fmla="*/ 190 h 324"/>
                <a:gd name="T88" fmla="*/ 76 w 208"/>
                <a:gd name="T89" fmla="*/ 206 h 324"/>
                <a:gd name="T90" fmla="*/ 60 w 208"/>
                <a:gd name="T91" fmla="*/ 214 h 324"/>
                <a:gd name="T92" fmla="*/ 44 w 208"/>
                <a:gd name="T93" fmla="*/ 218 h 324"/>
                <a:gd name="T94" fmla="*/ 30 w 208"/>
                <a:gd name="T95" fmla="*/ 224 h 324"/>
                <a:gd name="T96" fmla="*/ 18 w 208"/>
                <a:gd name="T97" fmla="*/ 234 h 324"/>
                <a:gd name="T98" fmla="*/ 10 w 208"/>
                <a:gd name="T99" fmla="*/ 248 h 324"/>
                <a:gd name="T100" fmla="*/ 0 w 208"/>
                <a:gd name="T101" fmla="*/ 282 h 324"/>
                <a:gd name="T102" fmla="*/ 0 w 208"/>
                <a:gd name="T103" fmla="*/ 310 h 324"/>
                <a:gd name="T104" fmla="*/ 120 w 208"/>
                <a:gd name="T105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8" h="324">
                  <a:moveTo>
                    <a:pt x="134" y="268"/>
                  </a:moveTo>
                  <a:lnTo>
                    <a:pt x="134" y="266"/>
                  </a:lnTo>
                  <a:lnTo>
                    <a:pt x="134" y="266"/>
                  </a:lnTo>
                  <a:lnTo>
                    <a:pt x="134" y="266"/>
                  </a:lnTo>
                  <a:lnTo>
                    <a:pt x="138" y="254"/>
                  </a:lnTo>
                  <a:lnTo>
                    <a:pt x="146" y="242"/>
                  </a:lnTo>
                  <a:lnTo>
                    <a:pt x="154" y="234"/>
                  </a:lnTo>
                  <a:lnTo>
                    <a:pt x="164" y="224"/>
                  </a:lnTo>
                  <a:lnTo>
                    <a:pt x="188" y="212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192" y="194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0" y="178"/>
                  </a:lnTo>
                  <a:lnTo>
                    <a:pt x="178" y="166"/>
                  </a:lnTo>
                  <a:lnTo>
                    <a:pt x="178" y="166"/>
                  </a:lnTo>
                  <a:lnTo>
                    <a:pt x="180" y="164"/>
                  </a:lnTo>
                  <a:lnTo>
                    <a:pt x="188" y="156"/>
                  </a:lnTo>
                  <a:lnTo>
                    <a:pt x="194" y="142"/>
                  </a:lnTo>
                  <a:lnTo>
                    <a:pt x="198" y="13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4" y="122"/>
                  </a:lnTo>
                  <a:lnTo>
                    <a:pt x="206" y="118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94"/>
                  </a:lnTo>
                  <a:lnTo>
                    <a:pt x="206" y="90"/>
                  </a:lnTo>
                  <a:lnTo>
                    <a:pt x="202" y="86"/>
                  </a:lnTo>
                  <a:lnTo>
                    <a:pt x="202" y="86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202" y="58"/>
                  </a:lnTo>
                  <a:lnTo>
                    <a:pt x="202" y="48"/>
                  </a:lnTo>
                  <a:lnTo>
                    <a:pt x="200" y="42"/>
                  </a:lnTo>
                  <a:lnTo>
                    <a:pt x="196" y="36"/>
                  </a:lnTo>
                  <a:lnTo>
                    <a:pt x="190" y="30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56" y="10"/>
                  </a:lnTo>
                  <a:lnTo>
                    <a:pt x="152" y="10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150" y="8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38" y="12"/>
                  </a:lnTo>
                  <a:lnTo>
                    <a:pt x="132" y="1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0" y="10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2" y="30"/>
                  </a:lnTo>
                  <a:lnTo>
                    <a:pt x="96" y="36"/>
                  </a:lnTo>
                  <a:lnTo>
                    <a:pt x="92" y="42"/>
                  </a:lnTo>
                  <a:lnTo>
                    <a:pt x="90" y="50"/>
                  </a:lnTo>
                  <a:lnTo>
                    <a:pt x="90" y="62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86" y="90"/>
                  </a:lnTo>
                  <a:lnTo>
                    <a:pt x="86" y="94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88" y="120"/>
                  </a:lnTo>
                  <a:lnTo>
                    <a:pt x="92" y="124"/>
                  </a:lnTo>
                  <a:lnTo>
                    <a:pt x="96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102" y="142"/>
                  </a:lnTo>
                  <a:lnTo>
                    <a:pt x="108" y="156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2" y="178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98" y="19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60" y="214"/>
                  </a:lnTo>
                  <a:lnTo>
                    <a:pt x="50" y="216"/>
                  </a:lnTo>
                  <a:lnTo>
                    <a:pt x="44" y="218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24" y="228"/>
                  </a:lnTo>
                  <a:lnTo>
                    <a:pt x="18" y="234"/>
                  </a:lnTo>
                  <a:lnTo>
                    <a:pt x="14" y="240"/>
                  </a:lnTo>
                  <a:lnTo>
                    <a:pt x="10" y="248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298"/>
                  </a:lnTo>
                  <a:lnTo>
                    <a:pt x="0" y="310"/>
                  </a:lnTo>
                  <a:lnTo>
                    <a:pt x="0" y="324"/>
                  </a:lnTo>
                  <a:lnTo>
                    <a:pt x="120" y="324"/>
                  </a:lnTo>
                  <a:lnTo>
                    <a:pt x="134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8" name="Freeform 8">
              <a:extLst>
                <a:ext uri="{FF2B5EF4-FFF2-40B4-BE49-F238E27FC236}">
                  <a16:creationId xmlns:a16="http://schemas.microsoft.com/office/drawing/2014/main" xmlns="" id="{1FCE9224-3357-4980-8CB0-5CB5F24E4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481"/>
              <a:ext cx="338" cy="384"/>
            </a:xfrm>
            <a:custGeom>
              <a:avLst/>
              <a:gdLst>
                <a:gd name="T0" fmla="*/ 338 w 338"/>
                <a:gd name="T1" fmla="*/ 384 h 384"/>
                <a:gd name="T2" fmla="*/ 334 w 338"/>
                <a:gd name="T3" fmla="*/ 356 h 384"/>
                <a:gd name="T4" fmla="*/ 312 w 338"/>
                <a:gd name="T5" fmla="*/ 264 h 384"/>
                <a:gd name="T6" fmla="*/ 310 w 338"/>
                <a:gd name="T7" fmla="*/ 260 h 384"/>
                <a:gd name="T8" fmla="*/ 304 w 338"/>
                <a:gd name="T9" fmla="*/ 248 h 384"/>
                <a:gd name="T10" fmla="*/ 280 w 338"/>
                <a:gd name="T11" fmla="*/ 234 h 384"/>
                <a:gd name="T12" fmla="*/ 256 w 338"/>
                <a:gd name="T13" fmla="*/ 226 h 384"/>
                <a:gd name="T14" fmla="*/ 232 w 338"/>
                <a:gd name="T15" fmla="*/ 216 h 384"/>
                <a:gd name="T16" fmla="*/ 222 w 338"/>
                <a:gd name="T17" fmla="*/ 210 h 384"/>
                <a:gd name="T18" fmla="*/ 220 w 338"/>
                <a:gd name="T19" fmla="*/ 202 h 384"/>
                <a:gd name="T20" fmla="*/ 208 w 338"/>
                <a:gd name="T21" fmla="*/ 194 h 384"/>
                <a:gd name="T22" fmla="*/ 206 w 338"/>
                <a:gd name="T23" fmla="*/ 178 h 384"/>
                <a:gd name="T24" fmla="*/ 212 w 338"/>
                <a:gd name="T25" fmla="*/ 176 h 384"/>
                <a:gd name="T26" fmla="*/ 218 w 338"/>
                <a:gd name="T27" fmla="*/ 160 h 384"/>
                <a:gd name="T28" fmla="*/ 220 w 338"/>
                <a:gd name="T29" fmla="*/ 146 h 384"/>
                <a:gd name="T30" fmla="*/ 222 w 338"/>
                <a:gd name="T31" fmla="*/ 146 h 384"/>
                <a:gd name="T32" fmla="*/ 230 w 338"/>
                <a:gd name="T33" fmla="*/ 138 h 384"/>
                <a:gd name="T34" fmla="*/ 234 w 338"/>
                <a:gd name="T35" fmla="*/ 128 h 384"/>
                <a:gd name="T36" fmla="*/ 238 w 338"/>
                <a:gd name="T37" fmla="*/ 112 h 384"/>
                <a:gd name="T38" fmla="*/ 236 w 338"/>
                <a:gd name="T39" fmla="*/ 102 h 384"/>
                <a:gd name="T40" fmla="*/ 228 w 338"/>
                <a:gd name="T41" fmla="*/ 100 h 384"/>
                <a:gd name="T42" fmla="*/ 230 w 338"/>
                <a:gd name="T43" fmla="*/ 82 h 384"/>
                <a:gd name="T44" fmla="*/ 228 w 338"/>
                <a:gd name="T45" fmla="*/ 44 h 384"/>
                <a:gd name="T46" fmla="*/ 226 w 338"/>
                <a:gd name="T47" fmla="*/ 32 h 384"/>
                <a:gd name="T48" fmla="*/ 216 w 338"/>
                <a:gd name="T49" fmla="*/ 16 h 384"/>
                <a:gd name="T50" fmla="*/ 200 w 338"/>
                <a:gd name="T51" fmla="*/ 6 h 384"/>
                <a:gd name="T52" fmla="*/ 170 w 338"/>
                <a:gd name="T53" fmla="*/ 0 h 384"/>
                <a:gd name="T54" fmla="*/ 138 w 338"/>
                <a:gd name="T55" fmla="*/ 6 h 384"/>
                <a:gd name="T56" fmla="*/ 128 w 338"/>
                <a:gd name="T57" fmla="*/ 12 h 384"/>
                <a:gd name="T58" fmla="*/ 128 w 338"/>
                <a:gd name="T59" fmla="*/ 18 h 384"/>
                <a:gd name="T60" fmla="*/ 122 w 338"/>
                <a:gd name="T61" fmla="*/ 18 h 384"/>
                <a:gd name="T62" fmla="*/ 114 w 338"/>
                <a:gd name="T63" fmla="*/ 22 h 384"/>
                <a:gd name="T64" fmla="*/ 106 w 338"/>
                <a:gd name="T65" fmla="*/ 36 h 384"/>
                <a:gd name="T66" fmla="*/ 104 w 338"/>
                <a:gd name="T67" fmla="*/ 72 h 384"/>
                <a:gd name="T68" fmla="*/ 110 w 338"/>
                <a:gd name="T69" fmla="*/ 102 h 384"/>
                <a:gd name="T70" fmla="*/ 106 w 338"/>
                <a:gd name="T71" fmla="*/ 104 h 384"/>
                <a:gd name="T72" fmla="*/ 104 w 338"/>
                <a:gd name="T73" fmla="*/ 116 h 384"/>
                <a:gd name="T74" fmla="*/ 108 w 338"/>
                <a:gd name="T75" fmla="*/ 132 h 384"/>
                <a:gd name="T76" fmla="*/ 110 w 338"/>
                <a:gd name="T77" fmla="*/ 142 h 384"/>
                <a:gd name="T78" fmla="*/ 116 w 338"/>
                <a:gd name="T79" fmla="*/ 146 h 384"/>
                <a:gd name="T80" fmla="*/ 118 w 338"/>
                <a:gd name="T81" fmla="*/ 146 h 384"/>
                <a:gd name="T82" fmla="*/ 122 w 338"/>
                <a:gd name="T83" fmla="*/ 164 h 384"/>
                <a:gd name="T84" fmla="*/ 132 w 338"/>
                <a:gd name="T85" fmla="*/ 178 h 384"/>
                <a:gd name="T86" fmla="*/ 134 w 338"/>
                <a:gd name="T87" fmla="*/ 178 h 384"/>
                <a:gd name="T88" fmla="*/ 134 w 338"/>
                <a:gd name="T89" fmla="*/ 194 h 384"/>
                <a:gd name="T90" fmla="*/ 122 w 338"/>
                <a:gd name="T91" fmla="*/ 196 h 384"/>
                <a:gd name="T92" fmla="*/ 120 w 338"/>
                <a:gd name="T93" fmla="*/ 208 h 384"/>
                <a:gd name="T94" fmla="*/ 104 w 338"/>
                <a:gd name="T95" fmla="*/ 216 h 384"/>
                <a:gd name="T96" fmla="*/ 88 w 338"/>
                <a:gd name="T97" fmla="*/ 224 h 384"/>
                <a:gd name="T98" fmla="*/ 46 w 338"/>
                <a:gd name="T99" fmla="*/ 246 h 384"/>
                <a:gd name="T100" fmla="*/ 30 w 338"/>
                <a:gd name="T101" fmla="*/ 260 h 384"/>
                <a:gd name="T102" fmla="*/ 22 w 338"/>
                <a:gd name="T103" fmla="*/ 276 h 384"/>
                <a:gd name="T104" fmla="*/ 8 w 338"/>
                <a:gd name="T105" fmla="*/ 338 h 384"/>
                <a:gd name="T106" fmla="*/ 338 w 338"/>
                <a:gd name="T10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8" h="384">
                  <a:moveTo>
                    <a:pt x="338" y="384"/>
                  </a:moveTo>
                  <a:lnTo>
                    <a:pt x="338" y="384"/>
                  </a:lnTo>
                  <a:lnTo>
                    <a:pt x="336" y="372"/>
                  </a:lnTo>
                  <a:lnTo>
                    <a:pt x="334" y="356"/>
                  </a:lnTo>
                  <a:lnTo>
                    <a:pt x="324" y="316"/>
                  </a:lnTo>
                  <a:lnTo>
                    <a:pt x="312" y="264"/>
                  </a:lnTo>
                  <a:lnTo>
                    <a:pt x="312" y="264"/>
                  </a:lnTo>
                  <a:lnTo>
                    <a:pt x="310" y="260"/>
                  </a:lnTo>
                  <a:lnTo>
                    <a:pt x="308" y="254"/>
                  </a:lnTo>
                  <a:lnTo>
                    <a:pt x="304" y="248"/>
                  </a:lnTo>
                  <a:lnTo>
                    <a:pt x="298" y="244"/>
                  </a:lnTo>
                  <a:lnTo>
                    <a:pt x="280" y="234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42" y="220"/>
                  </a:lnTo>
                  <a:lnTo>
                    <a:pt x="232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0" y="206"/>
                  </a:lnTo>
                  <a:lnTo>
                    <a:pt x="220" y="202"/>
                  </a:lnTo>
                  <a:lnTo>
                    <a:pt x="220" y="196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06" y="178"/>
                  </a:lnTo>
                  <a:lnTo>
                    <a:pt x="206" y="178"/>
                  </a:lnTo>
                  <a:lnTo>
                    <a:pt x="212" y="176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20" y="150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2" y="146"/>
                  </a:lnTo>
                  <a:lnTo>
                    <a:pt x="226" y="144"/>
                  </a:lnTo>
                  <a:lnTo>
                    <a:pt x="230" y="138"/>
                  </a:lnTo>
                  <a:lnTo>
                    <a:pt x="234" y="128"/>
                  </a:lnTo>
                  <a:lnTo>
                    <a:pt x="234" y="128"/>
                  </a:lnTo>
                  <a:lnTo>
                    <a:pt x="236" y="118"/>
                  </a:lnTo>
                  <a:lnTo>
                    <a:pt x="238" y="112"/>
                  </a:lnTo>
                  <a:lnTo>
                    <a:pt x="236" y="106"/>
                  </a:lnTo>
                  <a:lnTo>
                    <a:pt x="236" y="102"/>
                  </a:lnTo>
                  <a:lnTo>
                    <a:pt x="230" y="100"/>
                  </a:lnTo>
                  <a:lnTo>
                    <a:pt x="228" y="100"/>
                  </a:lnTo>
                  <a:lnTo>
                    <a:pt x="228" y="100"/>
                  </a:lnTo>
                  <a:lnTo>
                    <a:pt x="230" y="82"/>
                  </a:lnTo>
                  <a:lnTo>
                    <a:pt x="230" y="64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6" y="32"/>
                  </a:lnTo>
                  <a:lnTo>
                    <a:pt x="222" y="24"/>
                  </a:lnTo>
                  <a:lnTo>
                    <a:pt x="216" y="16"/>
                  </a:lnTo>
                  <a:lnTo>
                    <a:pt x="208" y="10"/>
                  </a:lnTo>
                  <a:lnTo>
                    <a:pt x="200" y="6"/>
                  </a:lnTo>
                  <a:lnTo>
                    <a:pt x="190" y="4"/>
                  </a:lnTo>
                  <a:lnTo>
                    <a:pt x="170" y="0"/>
                  </a:lnTo>
                  <a:lnTo>
                    <a:pt x="152" y="2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28" y="12"/>
                  </a:lnTo>
                  <a:lnTo>
                    <a:pt x="126" y="16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2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2" y="26"/>
                  </a:lnTo>
                  <a:lnTo>
                    <a:pt x="106" y="36"/>
                  </a:lnTo>
                  <a:lnTo>
                    <a:pt x="104" y="48"/>
                  </a:lnTo>
                  <a:lnTo>
                    <a:pt x="104" y="72"/>
                  </a:lnTo>
                  <a:lnTo>
                    <a:pt x="104" y="84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4" y="116"/>
                  </a:lnTo>
                  <a:lnTo>
                    <a:pt x="106" y="124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10" y="142"/>
                  </a:lnTo>
                  <a:lnTo>
                    <a:pt x="114" y="146"/>
                  </a:lnTo>
                  <a:lnTo>
                    <a:pt x="116" y="146"/>
                  </a:lnTo>
                  <a:lnTo>
                    <a:pt x="118" y="146"/>
                  </a:lnTo>
                  <a:lnTo>
                    <a:pt x="118" y="146"/>
                  </a:lnTo>
                  <a:lnTo>
                    <a:pt x="120" y="156"/>
                  </a:lnTo>
                  <a:lnTo>
                    <a:pt x="122" y="164"/>
                  </a:lnTo>
                  <a:lnTo>
                    <a:pt x="126" y="174"/>
                  </a:lnTo>
                  <a:lnTo>
                    <a:pt x="132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6" y="192"/>
                  </a:lnTo>
                  <a:lnTo>
                    <a:pt x="134" y="194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22" y="204"/>
                  </a:lnTo>
                  <a:lnTo>
                    <a:pt x="120" y="208"/>
                  </a:lnTo>
                  <a:lnTo>
                    <a:pt x="120" y="208"/>
                  </a:lnTo>
                  <a:lnTo>
                    <a:pt x="104" y="216"/>
                  </a:lnTo>
                  <a:lnTo>
                    <a:pt x="88" y="224"/>
                  </a:lnTo>
                  <a:lnTo>
                    <a:pt x="88" y="224"/>
                  </a:lnTo>
                  <a:lnTo>
                    <a:pt x="66" y="234"/>
                  </a:lnTo>
                  <a:lnTo>
                    <a:pt x="46" y="246"/>
                  </a:lnTo>
                  <a:lnTo>
                    <a:pt x="38" y="252"/>
                  </a:lnTo>
                  <a:lnTo>
                    <a:pt x="30" y="260"/>
                  </a:lnTo>
                  <a:lnTo>
                    <a:pt x="26" y="268"/>
                  </a:lnTo>
                  <a:lnTo>
                    <a:pt x="22" y="276"/>
                  </a:lnTo>
                  <a:lnTo>
                    <a:pt x="22" y="276"/>
                  </a:lnTo>
                  <a:lnTo>
                    <a:pt x="8" y="338"/>
                  </a:lnTo>
                  <a:lnTo>
                    <a:pt x="0" y="384"/>
                  </a:lnTo>
                  <a:lnTo>
                    <a:pt x="338" y="384"/>
                  </a:lnTo>
                  <a:lnTo>
                    <a:pt x="338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59" name="사각형: 둥근 모서리 258">
            <a:extLst>
              <a:ext uri="{FF2B5EF4-FFF2-40B4-BE49-F238E27FC236}">
                <a16:creationId xmlns:a16="http://schemas.microsoft.com/office/drawing/2014/main" xmlns="" id="{63E14A61-1CF9-4958-8983-89EAC4DBB965}"/>
              </a:ext>
            </a:extLst>
          </p:cNvPr>
          <p:cNvSpPr/>
          <p:nvPr/>
        </p:nvSpPr>
        <p:spPr>
          <a:xfrm>
            <a:off x="4375151" y="4354506"/>
            <a:ext cx="1155698" cy="25967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ko-KR" altLang="en-US" sz="1200" b="1" kern="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E6D8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사업추진총괄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158739B4-58CC-43FA-B057-0C2103E8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A53159E6-0057-4FFB-AA0A-E20E0B558984}"/>
              </a:ext>
            </a:extLst>
          </p:cNvPr>
          <p:cNvSpPr/>
          <p:nvPr/>
        </p:nvSpPr>
        <p:spPr>
          <a:xfrm>
            <a:off x="0" y="0"/>
            <a:ext cx="9906000" cy="6857999"/>
          </a:xfrm>
          <a:prstGeom prst="rect">
            <a:avLst/>
          </a:prstGeom>
          <a:gradFill>
            <a:gsLst>
              <a:gs pos="100000">
                <a:srgbClr val="D8E7F3">
                  <a:lumMod val="0"/>
                  <a:lumOff val="100000"/>
                </a:srgbClr>
              </a:gs>
              <a:gs pos="49000">
                <a:srgbClr val="B2C4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8" name="그룹 2">
            <a:extLst>
              <a:ext uri="{FF2B5EF4-FFF2-40B4-BE49-F238E27FC236}">
                <a16:creationId xmlns:a16="http://schemas.microsoft.com/office/drawing/2014/main" xmlns="" id="{F3FE74A7-F861-4609-9EB9-F76F759067AF}"/>
              </a:ext>
            </a:extLst>
          </p:cNvPr>
          <p:cNvGrpSpPr/>
          <p:nvPr/>
        </p:nvGrpSpPr>
        <p:grpSpPr>
          <a:xfrm>
            <a:off x="1345004" y="2931683"/>
            <a:ext cx="7215980" cy="648815"/>
            <a:chOff x="1068824" y="4747380"/>
            <a:chExt cx="7768352" cy="698481"/>
          </a:xfrm>
          <a:gradFill>
            <a:gsLst>
              <a:gs pos="14000">
                <a:srgbClr val="D8E7F3">
                  <a:lumMod val="0"/>
                  <a:lumOff val="100000"/>
                  <a:alpha val="36000"/>
                </a:srgbClr>
              </a:gs>
              <a:gs pos="100000">
                <a:srgbClr val="B2C4E7"/>
              </a:gs>
            </a:gsLst>
            <a:lin ang="5400000" scaled="1"/>
          </a:gradFill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6E50871B-F6E9-42C6-B644-0783A75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0402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66">
              <a:extLst>
                <a:ext uri="{FF2B5EF4-FFF2-40B4-BE49-F238E27FC236}">
                  <a16:creationId xmlns:a16="http://schemas.microsoft.com/office/drawing/2014/main" xmlns="" id="{68CE8FDF-7573-4DF1-85BC-CF2FBDCBF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4369" y="5151738"/>
              <a:ext cx="411313" cy="294123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D3F5EF50-BBFD-48EE-8328-EC99AC67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3760" y="5063640"/>
              <a:ext cx="265840" cy="382221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xmlns="" id="{2156DD39-4B31-4107-A885-755CE600A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5939" y="5142657"/>
              <a:ext cx="191723" cy="303204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BE5CD806-BD61-4C1D-9E22-3193B2BD1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3801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74C7E38C-4D07-4092-ADD3-8ED281798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5339" y="5089915"/>
              <a:ext cx="355947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440CE7A-44CB-4952-8C65-7176869B3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471" y="4785784"/>
              <a:ext cx="1111768" cy="660077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0767645B-4E90-4F50-A506-4AC31E2FA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9341" y="5089915"/>
              <a:ext cx="355946" cy="35594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A32AD9F1-9EE1-4F3A-9B0A-6811D71A5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9930" y="4935597"/>
              <a:ext cx="215145" cy="510264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D1F0E28E-0D96-4BDB-9A93-51924ECB2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824" y="4944809"/>
              <a:ext cx="233375" cy="501052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" name="그래픽 153">
              <a:extLst>
                <a:ext uri="{FF2B5EF4-FFF2-40B4-BE49-F238E27FC236}">
                  <a16:creationId xmlns:a16="http://schemas.microsoft.com/office/drawing/2014/main" xmlns="" id="{875FF2D2-8855-4E74-9B20-C8CC5F2DFE08}"/>
                </a:ext>
              </a:extLst>
            </p:cNvPr>
            <p:cNvGrpSpPr/>
            <p:nvPr/>
          </p:nvGrpSpPr>
          <p:grpSpPr>
            <a:xfrm>
              <a:off x="3542899" y="4758804"/>
              <a:ext cx="766913" cy="687055"/>
              <a:chOff x="3302793" y="2293143"/>
              <a:chExt cx="2533650" cy="2269808"/>
            </a:xfrm>
            <a:grpFill/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xmlns="" id="{902D2640-6720-4BFD-8607-20B9AAEA7C2D}"/>
                  </a:ext>
                </a:extLst>
              </p:cNvPr>
              <p:cNvSpPr/>
              <p:nvPr/>
            </p:nvSpPr>
            <p:spPr>
              <a:xfrm>
                <a:off x="3564731" y="2293143"/>
                <a:ext cx="438150" cy="438150"/>
              </a:xfrm>
              <a:custGeom>
                <a:avLst/>
                <a:gdLst>
                  <a:gd name="connsiteX0" fmla="*/ 435769 w 438150"/>
                  <a:gd name="connsiteY0" fmla="*/ 221456 h 438150"/>
                  <a:gd name="connsiteX1" fmla="*/ 221456 w 438150"/>
                  <a:gd name="connsiteY1" fmla="*/ 435769 h 438150"/>
                  <a:gd name="connsiteX2" fmla="*/ 7144 w 438150"/>
                  <a:gd name="connsiteY2" fmla="*/ 221456 h 438150"/>
                  <a:gd name="connsiteX3" fmla="*/ 221456 w 438150"/>
                  <a:gd name="connsiteY3" fmla="*/ 7144 h 438150"/>
                  <a:gd name="connsiteX4" fmla="*/ 435769 w 438150"/>
                  <a:gd name="connsiteY4" fmla="*/ 22145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438150">
                    <a:moveTo>
                      <a:pt x="435769" y="221456"/>
                    </a:moveTo>
                    <a:cubicBezTo>
                      <a:pt x="435769" y="339818"/>
                      <a:pt x="339818" y="435769"/>
                      <a:pt x="221456" y="435769"/>
                    </a:cubicBezTo>
                    <a:cubicBezTo>
                      <a:pt x="103095" y="435769"/>
                      <a:pt x="7144" y="339818"/>
                      <a:pt x="7144" y="221456"/>
                    </a:cubicBezTo>
                    <a:cubicBezTo>
                      <a:pt x="7144" y="103095"/>
                      <a:pt x="103095" y="7144"/>
                      <a:pt x="221456" y="7144"/>
                    </a:cubicBezTo>
                    <a:cubicBezTo>
                      <a:pt x="339818" y="7144"/>
                      <a:pt x="435769" y="103095"/>
                      <a:pt x="435769" y="221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AC3D1A0E-35C5-4ACD-B651-2FD0EC2F6048}"/>
                  </a:ext>
                </a:extLst>
              </p:cNvPr>
              <p:cNvSpPr/>
              <p:nvPr/>
            </p:nvSpPr>
            <p:spPr>
              <a:xfrm>
                <a:off x="5056346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25241 h 590550"/>
                  <a:gd name="connsiteX4" fmla="*/ 7144 w 200025"/>
                  <a:gd name="connsiteY4" fmla="*/ 7144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25241"/>
                    </a:lnTo>
                    <a:cubicBezTo>
                      <a:pt x="124301" y="24289"/>
                      <a:pt x="60484" y="16669"/>
                      <a:pt x="7144" y="7144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5C86DE10-9F49-4590-93D7-E48AB81EFC28}"/>
                  </a:ext>
                </a:extLst>
              </p:cNvPr>
              <p:cNvSpPr/>
              <p:nvPr/>
            </p:nvSpPr>
            <p:spPr>
              <a:xfrm>
                <a:off x="5278278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7144 h 590550"/>
                  <a:gd name="connsiteX4" fmla="*/ 7144 w 200025"/>
                  <a:gd name="connsiteY4" fmla="*/ 25241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7144"/>
                    </a:lnTo>
                    <a:cubicBezTo>
                      <a:pt x="144304" y="16669"/>
                      <a:pt x="80486" y="24289"/>
                      <a:pt x="7144" y="25241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F8130AB7-E5B4-4315-9F68-9B2548280008}"/>
                  </a:ext>
                </a:extLst>
              </p:cNvPr>
              <p:cNvSpPr/>
              <p:nvPr/>
            </p:nvSpPr>
            <p:spPr>
              <a:xfrm>
                <a:off x="5015101" y="2340070"/>
                <a:ext cx="504825" cy="504825"/>
              </a:xfrm>
              <a:custGeom>
                <a:avLst/>
                <a:gdLst>
                  <a:gd name="connsiteX0" fmla="*/ 300912 w 504825"/>
                  <a:gd name="connsiteY0" fmla="*/ 55023 h 504825"/>
                  <a:gd name="connsiteX1" fmla="*/ 453908 w 504825"/>
                  <a:gd name="connsiteY1" fmla="*/ 300912 h 504825"/>
                  <a:gd name="connsiteX2" fmla="*/ 208020 w 504825"/>
                  <a:gd name="connsiteY2" fmla="*/ 453908 h 504825"/>
                  <a:gd name="connsiteX3" fmla="*/ 55023 w 504825"/>
                  <a:gd name="connsiteY3" fmla="*/ 208020 h 504825"/>
                  <a:gd name="connsiteX4" fmla="*/ 300912 w 504825"/>
                  <a:gd name="connsiteY4" fmla="*/ 5502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300912" y="55023"/>
                    </a:moveTo>
                    <a:cubicBezTo>
                      <a:pt x="411061" y="80675"/>
                      <a:pt x="479560" y="190763"/>
                      <a:pt x="453908" y="300912"/>
                    </a:cubicBezTo>
                    <a:cubicBezTo>
                      <a:pt x="428257" y="411061"/>
                      <a:pt x="318169" y="479560"/>
                      <a:pt x="208020" y="453908"/>
                    </a:cubicBezTo>
                    <a:cubicBezTo>
                      <a:pt x="97871" y="428257"/>
                      <a:pt x="29372" y="318169"/>
                      <a:pt x="55023" y="208020"/>
                    </a:cubicBezTo>
                    <a:cubicBezTo>
                      <a:pt x="80675" y="97871"/>
                      <a:pt x="190763" y="29372"/>
                      <a:pt x="300912" y="550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0EDF4995-59CA-491A-B9C1-83F78D74578F}"/>
                  </a:ext>
                </a:extLst>
              </p:cNvPr>
              <p:cNvSpPr/>
              <p:nvPr/>
            </p:nvSpPr>
            <p:spPr>
              <a:xfrm>
                <a:off x="3302793" y="2638901"/>
                <a:ext cx="2533650" cy="1924050"/>
              </a:xfrm>
              <a:custGeom>
                <a:avLst/>
                <a:gdLst>
                  <a:gd name="connsiteX0" fmla="*/ 2391251 w 2533650"/>
                  <a:gd name="connsiteY0" fmla="*/ 1074896 h 1924050"/>
                  <a:gd name="connsiteX1" fmla="*/ 2391251 w 2533650"/>
                  <a:gd name="connsiteY1" fmla="*/ 1462564 h 1924050"/>
                  <a:gd name="connsiteX2" fmla="*/ 2529364 w 2533650"/>
                  <a:gd name="connsiteY2" fmla="*/ 1462564 h 1924050"/>
                  <a:gd name="connsiteX3" fmla="*/ 2529364 w 2533650"/>
                  <a:gd name="connsiteY3" fmla="*/ 1074896 h 1924050"/>
                  <a:gd name="connsiteX4" fmla="*/ 2484596 w 2533650"/>
                  <a:gd name="connsiteY4" fmla="*/ 1074896 h 1924050"/>
                  <a:gd name="connsiteX5" fmla="*/ 2484596 w 2533650"/>
                  <a:gd name="connsiteY5" fmla="*/ 1022509 h 1924050"/>
                  <a:gd name="connsiteX6" fmla="*/ 2520791 w 2533650"/>
                  <a:gd name="connsiteY6" fmla="*/ 957739 h 1924050"/>
                  <a:gd name="connsiteX7" fmla="*/ 2299811 w 2533650"/>
                  <a:gd name="connsiteY7" fmla="*/ 340519 h 1924050"/>
                  <a:gd name="connsiteX8" fmla="*/ 2121694 w 2533650"/>
                  <a:gd name="connsiteY8" fmla="*/ 222409 h 1924050"/>
                  <a:gd name="connsiteX9" fmla="*/ 2107406 w 2533650"/>
                  <a:gd name="connsiteY9" fmla="*/ 218599 h 1924050"/>
                  <a:gd name="connsiteX10" fmla="*/ 2083594 w 2533650"/>
                  <a:gd name="connsiteY10" fmla="*/ 405289 h 1924050"/>
                  <a:gd name="connsiteX11" fmla="*/ 1990249 w 2533650"/>
                  <a:gd name="connsiteY11" fmla="*/ 292894 h 1924050"/>
                  <a:gd name="connsiteX12" fmla="*/ 2065496 w 2533650"/>
                  <a:gd name="connsiteY12" fmla="*/ 210026 h 1924050"/>
                  <a:gd name="connsiteX13" fmla="*/ 1967389 w 2533650"/>
                  <a:gd name="connsiteY13" fmla="*/ 201454 h 1924050"/>
                  <a:gd name="connsiteX14" fmla="*/ 1869281 w 2533650"/>
                  <a:gd name="connsiteY14" fmla="*/ 210026 h 1924050"/>
                  <a:gd name="connsiteX15" fmla="*/ 1944529 w 2533650"/>
                  <a:gd name="connsiteY15" fmla="*/ 292894 h 1924050"/>
                  <a:gd name="connsiteX16" fmla="*/ 1851184 w 2533650"/>
                  <a:gd name="connsiteY16" fmla="*/ 405289 h 1924050"/>
                  <a:gd name="connsiteX17" fmla="*/ 1827371 w 2533650"/>
                  <a:gd name="connsiteY17" fmla="*/ 216694 h 1924050"/>
                  <a:gd name="connsiteX18" fmla="*/ 1630204 w 2533650"/>
                  <a:gd name="connsiteY18" fmla="*/ 151924 h 1924050"/>
                  <a:gd name="connsiteX19" fmla="*/ 1640681 w 2533650"/>
                  <a:gd name="connsiteY19" fmla="*/ 124301 h 1924050"/>
                  <a:gd name="connsiteX20" fmla="*/ 1578769 w 2533650"/>
                  <a:gd name="connsiteY20" fmla="*/ 35719 h 1924050"/>
                  <a:gd name="connsiteX21" fmla="*/ 1253966 w 2533650"/>
                  <a:gd name="connsiteY21" fmla="*/ 7144 h 1924050"/>
                  <a:gd name="connsiteX22" fmla="*/ 644366 w 2533650"/>
                  <a:gd name="connsiteY22" fmla="*/ 142399 h 1924050"/>
                  <a:gd name="connsiteX23" fmla="*/ 299561 w 2533650"/>
                  <a:gd name="connsiteY23" fmla="*/ 142399 h 1924050"/>
                  <a:gd name="connsiteX24" fmla="*/ 295751 w 2533650"/>
                  <a:gd name="connsiteY24" fmla="*/ 142399 h 1924050"/>
                  <a:gd name="connsiteX25" fmla="*/ 217646 w 2533650"/>
                  <a:gd name="connsiteY25" fmla="*/ 162401 h 1924050"/>
                  <a:gd name="connsiteX26" fmla="*/ 72866 w 2533650"/>
                  <a:gd name="connsiteY26" fmla="*/ 341471 h 1924050"/>
                  <a:gd name="connsiteX27" fmla="*/ 7144 w 2533650"/>
                  <a:gd name="connsiteY27" fmla="*/ 801529 h 1924050"/>
                  <a:gd name="connsiteX28" fmla="*/ 12859 w 2533650"/>
                  <a:gd name="connsiteY28" fmla="*/ 984409 h 1924050"/>
                  <a:gd name="connsiteX29" fmla="*/ 64294 w 2533650"/>
                  <a:gd name="connsiteY29" fmla="*/ 1052036 h 1924050"/>
                  <a:gd name="connsiteX30" fmla="*/ 64294 w 2533650"/>
                  <a:gd name="connsiteY30" fmla="*/ 1097756 h 1924050"/>
                  <a:gd name="connsiteX31" fmla="*/ 19526 w 2533650"/>
                  <a:gd name="connsiteY31" fmla="*/ 1097756 h 1924050"/>
                  <a:gd name="connsiteX32" fmla="*/ 19526 w 2533650"/>
                  <a:gd name="connsiteY32" fmla="*/ 1485424 h 1924050"/>
                  <a:gd name="connsiteX33" fmla="*/ 157639 w 2533650"/>
                  <a:gd name="connsiteY33" fmla="*/ 1485424 h 1924050"/>
                  <a:gd name="connsiteX34" fmla="*/ 157639 w 2533650"/>
                  <a:gd name="connsiteY34" fmla="*/ 1097756 h 1924050"/>
                  <a:gd name="connsiteX35" fmla="*/ 112871 w 2533650"/>
                  <a:gd name="connsiteY35" fmla="*/ 1097756 h 1924050"/>
                  <a:gd name="connsiteX36" fmla="*/ 112871 w 2533650"/>
                  <a:gd name="connsiteY36" fmla="*/ 1052036 h 1924050"/>
                  <a:gd name="connsiteX37" fmla="*/ 165259 w 2533650"/>
                  <a:gd name="connsiteY37" fmla="*/ 974884 h 1924050"/>
                  <a:gd name="connsiteX38" fmla="*/ 159544 w 2533650"/>
                  <a:gd name="connsiteY38" fmla="*/ 801529 h 1924050"/>
                  <a:gd name="connsiteX39" fmla="*/ 226219 w 2533650"/>
                  <a:gd name="connsiteY39" fmla="*/ 373856 h 1924050"/>
                  <a:gd name="connsiteX40" fmla="*/ 226219 w 2533650"/>
                  <a:gd name="connsiteY40" fmla="*/ 1802606 h 1924050"/>
                  <a:gd name="connsiteX41" fmla="*/ 344329 w 2533650"/>
                  <a:gd name="connsiteY41" fmla="*/ 1920716 h 1924050"/>
                  <a:gd name="connsiteX42" fmla="*/ 462439 w 2533650"/>
                  <a:gd name="connsiteY42" fmla="*/ 1802606 h 1924050"/>
                  <a:gd name="connsiteX43" fmla="*/ 462439 w 2533650"/>
                  <a:gd name="connsiteY43" fmla="*/ 942499 h 1924050"/>
                  <a:gd name="connsiteX44" fmla="*/ 506254 w 2533650"/>
                  <a:gd name="connsiteY44" fmla="*/ 942499 h 1924050"/>
                  <a:gd name="connsiteX45" fmla="*/ 506254 w 2533650"/>
                  <a:gd name="connsiteY45" fmla="*/ 1802606 h 1924050"/>
                  <a:gd name="connsiteX46" fmla="*/ 624364 w 2533650"/>
                  <a:gd name="connsiteY46" fmla="*/ 1920716 h 1924050"/>
                  <a:gd name="connsiteX47" fmla="*/ 742474 w 2533650"/>
                  <a:gd name="connsiteY47" fmla="*/ 1802606 h 1924050"/>
                  <a:gd name="connsiteX48" fmla="*/ 742474 w 2533650"/>
                  <a:gd name="connsiteY48" fmla="*/ 265271 h 1924050"/>
                  <a:gd name="connsiteX49" fmla="*/ 1049179 w 2533650"/>
                  <a:gd name="connsiteY49" fmla="*/ 175736 h 1924050"/>
                  <a:gd name="connsiteX50" fmla="*/ 1115854 w 2533650"/>
                  <a:gd name="connsiteY50" fmla="*/ 227171 h 1924050"/>
                  <a:gd name="connsiteX51" fmla="*/ 1115854 w 2533650"/>
                  <a:gd name="connsiteY51" fmla="*/ 227171 h 1924050"/>
                  <a:gd name="connsiteX52" fmla="*/ 1222534 w 2533650"/>
                  <a:gd name="connsiteY52" fmla="*/ 222409 h 1924050"/>
                  <a:gd name="connsiteX53" fmla="*/ 1633061 w 2533650"/>
                  <a:gd name="connsiteY53" fmla="*/ 282416 h 1924050"/>
                  <a:gd name="connsiteX54" fmla="*/ 1743551 w 2533650"/>
                  <a:gd name="connsiteY54" fmla="*/ 318611 h 1924050"/>
                  <a:gd name="connsiteX55" fmla="*/ 1555909 w 2533650"/>
                  <a:gd name="connsiteY55" fmla="*/ 1239679 h 1924050"/>
                  <a:gd name="connsiteX56" fmla="*/ 1560671 w 2533650"/>
                  <a:gd name="connsiteY56" fmla="*/ 1242536 h 1924050"/>
                  <a:gd name="connsiteX57" fmla="*/ 1968341 w 2533650"/>
                  <a:gd name="connsiteY57" fmla="*/ 1325404 h 1924050"/>
                  <a:gd name="connsiteX58" fmla="*/ 2376011 w 2533650"/>
                  <a:gd name="connsiteY58" fmla="*/ 1242536 h 1924050"/>
                  <a:gd name="connsiteX59" fmla="*/ 2380774 w 2533650"/>
                  <a:gd name="connsiteY59" fmla="*/ 1239679 h 1924050"/>
                  <a:gd name="connsiteX60" fmla="*/ 2216944 w 2533650"/>
                  <a:gd name="connsiteY60" fmla="*/ 434816 h 1924050"/>
                  <a:gd name="connsiteX61" fmla="*/ 2218849 w 2533650"/>
                  <a:gd name="connsiteY61" fmla="*/ 437674 h 1924050"/>
                  <a:gd name="connsiteX62" fmla="*/ 2398871 w 2533650"/>
                  <a:gd name="connsiteY62" fmla="*/ 974884 h 1924050"/>
                  <a:gd name="connsiteX63" fmla="*/ 2436971 w 2533650"/>
                  <a:gd name="connsiteY63" fmla="*/ 1024414 h 1924050"/>
                  <a:gd name="connsiteX64" fmla="*/ 2436971 w 2533650"/>
                  <a:gd name="connsiteY64" fmla="*/ 1075849 h 1924050"/>
                  <a:gd name="connsiteX65" fmla="*/ 2391251 w 2533650"/>
                  <a:gd name="connsiteY65" fmla="*/ 1074896 h 1924050"/>
                  <a:gd name="connsiteX66" fmla="*/ 2391251 w 2533650"/>
                  <a:gd name="connsiteY66" fmla="*/ 1074896 h 1924050"/>
                  <a:gd name="connsiteX67" fmla="*/ 447199 w 2533650"/>
                  <a:gd name="connsiteY67" fmla="*/ 222409 h 1924050"/>
                  <a:gd name="connsiteX68" fmla="*/ 483394 w 2533650"/>
                  <a:gd name="connsiteY68" fmla="*/ 222409 h 1924050"/>
                  <a:gd name="connsiteX69" fmla="*/ 519589 w 2533650"/>
                  <a:gd name="connsiteY69" fmla="*/ 222409 h 1924050"/>
                  <a:gd name="connsiteX70" fmla="*/ 537686 w 2533650"/>
                  <a:gd name="connsiteY70" fmla="*/ 293846 h 1924050"/>
                  <a:gd name="connsiteX71" fmla="*/ 534829 w 2533650"/>
                  <a:gd name="connsiteY71" fmla="*/ 298609 h 1924050"/>
                  <a:gd name="connsiteX72" fmla="*/ 483394 w 2533650"/>
                  <a:gd name="connsiteY72" fmla="*/ 317659 h 1924050"/>
                  <a:gd name="connsiteX73" fmla="*/ 431959 w 2533650"/>
                  <a:gd name="connsiteY73" fmla="*/ 298609 h 1924050"/>
                  <a:gd name="connsiteX74" fmla="*/ 429101 w 2533650"/>
                  <a:gd name="connsiteY74" fmla="*/ 293846 h 1924050"/>
                  <a:gd name="connsiteX75" fmla="*/ 447199 w 2533650"/>
                  <a:gd name="connsiteY75" fmla="*/ 222409 h 1924050"/>
                  <a:gd name="connsiteX76" fmla="*/ 483394 w 2533650"/>
                  <a:gd name="connsiteY76" fmla="*/ 836771 h 1924050"/>
                  <a:gd name="connsiteX77" fmla="*/ 392906 w 2533650"/>
                  <a:gd name="connsiteY77" fmla="*/ 722471 h 1924050"/>
                  <a:gd name="connsiteX78" fmla="*/ 445294 w 2533650"/>
                  <a:gd name="connsiteY78" fmla="*/ 338614 h 1924050"/>
                  <a:gd name="connsiteX79" fmla="*/ 483394 w 2533650"/>
                  <a:gd name="connsiteY79" fmla="*/ 345281 h 1924050"/>
                  <a:gd name="connsiteX80" fmla="*/ 483394 w 2533650"/>
                  <a:gd name="connsiteY80" fmla="*/ 345281 h 1924050"/>
                  <a:gd name="connsiteX81" fmla="*/ 483394 w 2533650"/>
                  <a:gd name="connsiteY81" fmla="*/ 345281 h 1924050"/>
                  <a:gd name="connsiteX82" fmla="*/ 521494 w 2533650"/>
                  <a:gd name="connsiteY82" fmla="*/ 338614 h 1924050"/>
                  <a:gd name="connsiteX83" fmla="*/ 573881 w 2533650"/>
                  <a:gd name="connsiteY83" fmla="*/ 722471 h 1924050"/>
                  <a:gd name="connsiteX84" fmla="*/ 483394 w 2533650"/>
                  <a:gd name="connsiteY84" fmla="*/ 836771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533650" h="1924050">
                    <a:moveTo>
                      <a:pt x="2391251" y="1074896"/>
                    </a:moveTo>
                    <a:lnTo>
                      <a:pt x="2391251" y="1462564"/>
                    </a:lnTo>
                    <a:lnTo>
                      <a:pt x="2529364" y="1462564"/>
                    </a:lnTo>
                    <a:lnTo>
                      <a:pt x="2529364" y="1074896"/>
                    </a:lnTo>
                    <a:lnTo>
                      <a:pt x="2484596" y="1074896"/>
                    </a:lnTo>
                    <a:lnTo>
                      <a:pt x="2484596" y="1022509"/>
                    </a:lnTo>
                    <a:cubicBezTo>
                      <a:pt x="2509361" y="1012031"/>
                      <a:pt x="2524601" y="985361"/>
                      <a:pt x="2520791" y="957739"/>
                    </a:cubicBezTo>
                    <a:cubicBezTo>
                      <a:pt x="2476976" y="625316"/>
                      <a:pt x="2386489" y="442436"/>
                      <a:pt x="2299811" y="340519"/>
                    </a:cubicBezTo>
                    <a:cubicBezTo>
                      <a:pt x="2218849" y="246221"/>
                      <a:pt x="2141696" y="226219"/>
                      <a:pt x="2121694" y="222409"/>
                    </a:cubicBezTo>
                    <a:cubicBezTo>
                      <a:pt x="2118836" y="221456"/>
                      <a:pt x="2113121" y="220504"/>
                      <a:pt x="2107406" y="218599"/>
                    </a:cubicBezTo>
                    <a:lnTo>
                      <a:pt x="2083594" y="405289"/>
                    </a:lnTo>
                    <a:lnTo>
                      <a:pt x="1990249" y="292894"/>
                    </a:lnTo>
                    <a:lnTo>
                      <a:pt x="2065496" y="210026"/>
                    </a:lnTo>
                    <a:cubicBezTo>
                      <a:pt x="2037874" y="205264"/>
                      <a:pt x="2003584" y="201454"/>
                      <a:pt x="1967389" y="201454"/>
                    </a:cubicBezTo>
                    <a:cubicBezTo>
                      <a:pt x="1931194" y="201454"/>
                      <a:pt x="1896904" y="205264"/>
                      <a:pt x="1869281" y="210026"/>
                    </a:cubicBezTo>
                    <a:lnTo>
                      <a:pt x="1944529" y="292894"/>
                    </a:lnTo>
                    <a:lnTo>
                      <a:pt x="1851184" y="405289"/>
                    </a:lnTo>
                    <a:lnTo>
                      <a:pt x="1827371" y="216694"/>
                    </a:lnTo>
                    <a:cubicBezTo>
                      <a:pt x="1794034" y="202406"/>
                      <a:pt x="1724501" y="176689"/>
                      <a:pt x="1630204" y="151924"/>
                    </a:cubicBezTo>
                    <a:cubicBezTo>
                      <a:pt x="1634966" y="143351"/>
                      <a:pt x="1638776" y="134779"/>
                      <a:pt x="1640681" y="124301"/>
                    </a:cubicBezTo>
                    <a:cubicBezTo>
                      <a:pt x="1648301" y="82391"/>
                      <a:pt x="1619726" y="43339"/>
                      <a:pt x="1578769" y="35719"/>
                    </a:cubicBezTo>
                    <a:cubicBezTo>
                      <a:pt x="1460659" y="14764"/>
                      <a:pt x="1352074" y="7144"/>
                      <a:pt x="1253966" y="7144"/>
                    </a:cubicBezTo>
                    <a:cubicBezTo>
                      <a:pt x="917734" y="7144"/>
                      <a:pt x="709136" y="106204"/>
                      <a:pt x="644366" y="142399"/>
                    </a:cubicBezTo>
                    <a:lnTo>
                      <a:pt x="299561" y="142399"/>
                    </a:lnTo>
                    <a:cubicBezTo>
                      <a:pt x="298609" y="142399"/>
                      <a:pt x="296704" y="142399"/>
                      <a:pt x="295751" y="142399"/>
                    </a:cubicBezTo>
                    <a:cubicBezTo>
                      <a:pt x="278606" y="142399"/>
                      <a:pt x="250031" y="146209"/>
                      <a:pt x="217646" y="162401"/>
                    </a:cubicBezTo>
                    <a:cubicBezTo>
                      <a:pt x="166211" y="188119"/>
                      <a:pt x="110966" y="243364"/>
                      <a:pt x="72866" y="341471"/>
                    </a:cubicBezTo>
                    <a:cubicBezTo>
                      <a:pt x="33814" y="443389"/>
                      <a:pt x="7144" y="586264"/>
                      <a:pt x="7144" y="801529"/>
                    </a:cubicBezTo>
                    <a:cubicBezTo>
                      <a:pt x="7144" y="857726"/>
                      <a:pt x="9049" y="917734"/>
                      <a:pt x="12859" y="984409"/>
                    </a:cubicBezTo>
                    <a:cubicBezTo>
                      <a:pt x="14764" y="1015841"/>
                      <a:pt x="35719" y="1042511"/>
                      <a:pt x="64294" y="1052036"/>
                    </a:cubicBezTo>
                    <a:lnTo>
                      <a:pt x="64294" y="1097756"/>
                    </a:lnTo>
                    <a:lnTo>
                      <a:pt x="19526" y="1097756"/>
                    </a:lnTo>
                    <a:lnTo>
                      <a:pt x="19526" y="1485424"/>
                    </a:lnTo>
                    <a:lnTo>
                      <a:pt x="157639" y="1485424"/>
                    </a:lnTo>
                    <a:lnTo>
                      <a:pt x="157639" y="1097756"/>
                    </a:lnTo>
                    <a:lnTo>
                      <a:pt x="112871" y="1097756"/>
                    </a:lnTo>
                    <a:lnTo>
                      <a:pt x="112871" y="1052036"/>
                    </a:lnTo>
                    <a:cubicBezTo>
                      <a:pt x="145256" y="1041559"/>
                      <a:pt x="167164" y="1010126"/>
                      <a:pt x="165259" y="974884"/>
                    </a:cubicBezTo>
                    <a:cubicBezTo>
                      <a:pt x="161449" y="911066"/>
                      <a:pt x="159544" y="853916"/>
                      <a:pt x="159544" y="801529"/>
                    </a:cubicBezTo>
                    <a:cubicBezTo>
                      <a:pt x="159544" y="571024"/>
                      <a:pt x="192881" y="441484"/>
                      <a:pt x="226219" y="373856"/>
                    </a:cubicBezTo>
                    <a:lnTo>
                      <a:pt x="226219" y="1802606"/>
                    </a:lnTo>
                    <a:cubicBezTo>
                      <a:pt x="226219" y="1867376"/>
                      <a:pt x="278606" y="1920716"/>
                      <a:pt x="344329" y="1920716"/>
                    </a:cubicBezTo>
                    <a:cubicBezTo>
                      <a:pt x="409099" y="1920716"/>
                      <a:pt x="462439" y="1868329"/>
                      <a:pt x="462439" y="1802606"/>
                    </a:cubicBezTo>
                    <a:lnTo>
                      <a:pt x="462439" y="942499"/>
                    </a:lnTo>
                    <a:lnTo>
                      <a:pt x="506254" y="942499"/>
                    </a:lnTo>
                    <a:lnTo>
                      <a:pt x="506254" y="1802606"/>
                    </a:lnTo>
                    <a:cubicBezTo>
                      <a:pt x="506254" y="1867376"/>
                      <a:pt x="558641" y="1920716"/>
                      <a:pt x="624364" y="1920716"/>
                    </a:cubicBezTo>
                    <a:cubicBezTo>
                      <a:pt x="689134" y="1920716"/>
                      <a:pt x="742474" y="1868329"/>
                      <a:pt x="742474" y="1802606"/>
                    </a:cubicBezTo>
                    <a:lnTo>
                      <a:pt x="742474" y="265271"/>
                    </a:lnTo>
                    <a:cubicBezTo>
                      <a:pt x="792004" y="240506"/>
                      <a:pt x="895826" y="197644"/>
                      <a:pt x="1049179" y="175736"/>
                    </a:cubicBezTo>
                    <a:cubicBezTo>
                      <a:pt x="1054894" y="207169"/>
                      <a:pt x="1083469" y="230029"/>
                      <a:pt x="1115854" y="227171"/>
                    </a:cubicBezTo>
                    <a:lnTo>
                      <a:pt x="1115854" y="227171"/>
                    </a:lnTo>
                    <a:cubicBezTo>
                      <a:pt x="1152049" y="224314"/>
                      <a:pt x="1187291" y="222409"/>
                      <a:pt x="1222534" y="222409"/>
                    </a:cubicBezTo>
                    <a:cubicBezTo>
                      <a:pt x="1382554" y="222409"/>
                      <a:pt x="1528286" y="251936"/>
                      <a:pt x="1633061" y="282416"/>
                    </a:cubicBezTo>
                    <a:cubicBezTo>
                      <a:pt x="1677829" y="294799"/>
                      <a:pt x="1715929" y="308134"/>
                      <a:pt x="1743551" y="318611"/>
                    </a:cubicBezTo>
                    <a:lnTo>
                      <a:pt x="1555909" y="1239679"/>
                    </a:lnTo>
                    <a:cubicBezTo>
                      <a:pt x="1555909" y="1239679"/>
                      <a:pt x="1557814" y="1240631"/>
                      <a:pt x="1560671" y="1242536"/>
                    </a:cubicBezTo>
                    <a:cubicBezTo>
                      <a:pt x="1588294" y="1256824"/>
                      <a:pt x="1727359" y="1325404"/>
                      <a:pt x="1968341" y="1325404"/>
                    </a:cubicBezTo>
                    <a:cubicBezTo>
                      <a:pt x="2209324" y="1325404"/>
                      <a:pt x="2348389" y="1256824"/>
                      <a:pt x="2376011" y="1242536"/>
                    </a:cubicBezTo>
                    <a:cubicBezTo>
                      <a:pt x="2378869" y="1240631"/>
                      <a:pt x="2380774" y="1239679"/>
                      <a:pt x="2380774" y="1239679"/>
                    </a:cubicBezTo>
                    <a:lnTo>
                      <a:pt x="2216944" y="434816"/>
                    </a:lnTo>
                    <a:cubicBezTo>
                      <a:pt x="2217896" y="435769"/>
                      <a:pt x="2218849" y="436721"/>
                      <a:pt x="2218849" y="437674"/>
                    </a:cubicBezTo>
                    <a:cubicBezTo>
                      <a:pt x="2282666" y="519589"/>
                      <a:pt x="2359819" y="677704"/>
                      <a:pt x="2398871" y="974884"/>
                    </a:cubicBezTo>
                    <a:cubicBezTo>
                      <a:pt x="2401729" y="997744"/>
                      <a:pt x="2416969" y="1015841"/>
                      <a:pt x="2436971" y="1024414"/>
                    </a:cubicBezTo>
                    <a:lnTo>
                      <a:pt x="2436971" y="1075849"/>
                    </a:lnTo>
                    <a:lnTo>
                      <a:pt x="2391251" y="1074896"/>
                    </a:lnTo>
                    <a:lnTo>
                      <a:pt x="2391251" y="1074896"/>
                    </a:lnTo>
                    <a:close/>
                    <a:moveTo>
                      <a:pt x="447199" y="222409"/>
                    </a:moveTo>
                    <a:lnTo>
                      <a:pt x="483394" y="222409"/>
                    </a:lnTo>
                    <a:lnTo>
                      <a:pt x="519589" y="222409"/>
                    </a:lnTo>
                    <a:lnTo>
                      <a:pt x="537686" y="293846"/>
                    </a:lnTo>
                    <a:lnTo>
                      <a:pt x="534829" y="298609"/>
                    </a:lnTo>
                    <a:cubicBezTo>
                      <a:pt x="519589" y="310991"/>
                      <a:pt x="501491" y="317659"/>
                      <a:pt x="483394" y="317659"/>
                    </a:cubicBezTo>
                    <a:cubicBezTo>
                      <a:pt x="465296" y="317659"/>
                      <a:pt x="447199" y="310991"/>
                      <a:pt x="431959" y="298609"/>
                    </a:cubicBezTo>
                    <a:lnTo>
                      <a:pt x="429101" y="293846"/>
                    </a:lnTo>
                    <a:lnTo>
                      <a:pt x="447199" y="222409"/>
                    </a:lnTo>
                    <a:close/>
                    <a:moveTo>
                      <a:pt x="483394" y="836771"/>
                    </a:moveTo>
                    <a:lnTo>
                      <a:pt x="392906" y="722471"/>
                    </a:lnTo>
                    <a:lnTo>
                      <a:pt x="445294" y="338614"/>
                    </a:lnTo>
                    <a:cubicBezTo>
                      <a:pt x="457676" y="343376"/>
                      <a:pt x="471011" y="345281"/>
                      <a:pt x="483394" y="345281"/>
                    </a:cubicBezTo>
                    <a:lnTo>
                      <a:pt x="483394" y="345281"/>
                    </a:lnTo>
                    <a:cubicBezTo>
                      <a:pt x="483394" y="345281"/>
                      <a:pt x="483394" y="345281"/>
                      <a:pt x="483394" y="345281"/>
                    </a:cubicBezTo>
                    <a:cubicBezTo>
                      <a:pt x="496729" y="345281"/>
                      <a:pt x="509111" y="342424"/>
                      <a:pt x="521494" y="338614"/>
                    </a:cubicBezTo>
                    <a:lnTo>
                      <a:pt x="573881" y="722471"/>
                    </a:lnTo>
                    <a:lnTo>
                      <a:pt x="483394" y="8367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4B845E2F-9C0C-48FC-BE44-25E8ADEF6693}"/>
                  </a:ext>
                </a:extLst>
              </p:cNvPr>
              <p:cNvSpPr/>
              <p:nvPr/>
            </p:nvSpPr>
            <p:spPr>
              <a:xfrm>
                <a:off x="4537233" y="3416141"/>
                <a:ext cx="180975" cy="152400"/>
              </a:xfrm>
              <a:custGeom>
                <a:avLst/>
                <a:gdLst>
                  <a:gd name="connsiteX0" fmla="*/ 7144 w 180975"/>
                  <a:gd name="connsiteY0" fmla="*/ 82391 h 152400"/>
                  <a:gd name="connsiteX1" fmla="*/ 68104 w 180975"/>
                  <a:gd name="connsiteY1" fmla="*/ 82391 h 152400"/>
                  <a:gd name="connsiteX2" fmla="*/ 87154 w 180975"/>
                  <a:gd name="connsiteY2" fmla="*/ 85249 h 152400"/>
                  <a:gd name="connsiteX3" fmla="*/ 95726 w 180975"/>
                  <a:gd name="connsiteY3" fmla="*/ 87154 h 152400"/>
                  <a:gd name="connsiteX4" fmla="*/ 174784 w 180975"/>
                  <a:gd name="connsiteY4" fmla="*/ 149066 h 152400"/>
                  <a:gd name="connsiteX5" fmla="*/ 174784 w 180975"/>
                  <a:gd name="connsiteY5" fmla="*/ 22384 h 152400"/>
                  <a:gd name="connsiteX6" fmla="*/ 154781 w 180975"/>
                  <a:gd name="connsiteY6" fmla="*/ 7144 h 152400"/>
                  <a:gd name="connsiteX7" fmla="*/ 104299 w 180975"/>
                  <a:gd name="connsiteY7" fmla="*/ 7144 h 152400"/>
                  <a:gd name="connsiteX8" fmla="*/ 7144 w 180975"/>
                  <a:gd name="connsiteY8" fmla="*/ 82391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7144" y="82391"/>
                    </a:moveTo>
                    <a:lnTo>
                      <a:pt x="68104" y="82391"/>
                    </a:lnTo>
                    <a:cubicBezTo>
                      <a:pt x="74771" y="82391"/>
                      <a:pt x="80486" y="83344"/>
                      <a:pt x="87154" y="85249"/>
                    </a:cubicBezTo>
                    <a:cubicBezTo>
                      <a:pt x="90011" y="86201"/>
                      <a:pt x="92869" y="86201"/>
                      <a:pt x="95726" y="87154"/>
                    </a:cubicBezTo>
                    <a:cubicBezTo>
                      <a:pt x="111919" y="91916"/>
                      <a:pt x="144304" y="110014"/>
                      <a:pt x="174784" y="149066"/>
                    </a:cubicBezTo>
                    <a:lnTo>
                      <a:pt x="174784" y="22384"/>
                    </a:lnTo>
                    <a:cubicBezTo>
                      <a:pt x="174784" y="13811"/>
                      <a:pt x="166211" y="7144"/>
                      <a:pt x="154781" y="7144"/>
                    </a:cubicBezTo>
                    <a:lnTo>
                      <a:pt x="104299" y="7144"/>
                    </a:lnTo>
                    <a:cubicBezTo>
                      <a:pt x="81439" y="42386"/>
                      <a:pt x="47149" y="69056"/>
                      <a:pt x="7144" y="823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xmlns="" id="{0535DD61-FB43-4B56-BA78-AE478F2A02AE}"/>
                  </a:ext>
                </a:extLst>
              </p:cNvPr>
              <p:cNvSpPr/>
              <p:nvPr/>
            </p:nvSpPr>
            <p:spPr>
              <a:xfrm>
                <a:off x="4664868" y="3912393"/>
                <a:ext cx="9525" cy="19050"/>
              </a:xfrm>
              <a:custGeom>
                <a:avLst/>
                <a:gdLst>
                  <a:gd name="connsiteX0" fmla="*/ 7144 w 9525"/>
                  <a:gd name="connsiteY0" fmla="*/ 14764 h 19050"/>
                  <a:gd name="connsiteX1" fmla="*/ 7144 w 9525"/>
                  <a:gd name="connsiteY1" fmla="*/ 14764 h 19050"/>
                  <a:gd name="connsiteX2" fmla="*/ 7144 w 9525"/>
                  <a:gd name="connsiteY2" fmla="*/ 7144 h 19050"/>
                  <a:gd name="connsiteX3" fmla="*/ 7144 w 9525"/>
                  <a:gd name="connsiteY3" fmla="*/ 1476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4764"/>
                    </a:moveTo>
                    <a:lnTo>
                      <a:pt x="7144" y="14764"/>
                    </a:lnTo>
                    <a:cubicBezTo>
                      <a:pt x="7144" y="11906"/>
                      <a:pt x="7144" y="9049"/>
                      <a:pt x="7144" y="7144"/>
                    </a:cubicBez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xmlns="" id="{614754D4-DE99-4516-8B23-9878A96F0172}"/>
                  </a:ext>
                </a:extLst>
              </p:cNvPr>
              <p:cNvSpPr/>
              <p:nvPr/>
            </p:nvSpPr>
            <p:spPr>
              <a:xfrm>
                <a:off x="4292441" y="3911441"/>
                <a:ext cx="9525" cy="19050"/>
              </a:xfrm>
              <a:custGeom>
                <a:avLst/>
                <a:gdLst>
                  <a:gd name="connsiteX0" fmla="*/ 7144 w 9525"/>
                  <a:gd name="connsiteY0" fmla="*/ 15716 h 19050"/>
                  <a:gd name="connsiteX1" fmla="*/ 7144 w 9525"/>
                  <a:gd name="connsiteY1" fmla="*/ 15716 h 19050"/>
                  <a:gd name="connsiteX2" fmla="*/ 7144 w 9525"/>
                  <a:gd name="connsiteY2" fmla="*/ 7144 h 19050"/>
                  <a:gd name="connsiteX3" fmla="*/ 7144 w 9525"/>
                  <a:gd name="connsiteY3" fmla="*/ 1571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5716"/>
                    </a:moveTo>
                    <a:lnTo>
                      <a:pt x="7144" y="15716"/>
                    </a:lnTo>
                    <a:lnTo>
                      <a:pt x="7144" y="7144"/>
                    </a:lnTo>
                    <a:cubicBezTo>
                      <a:pt x="8096" y="10001"/>
                      <a:pt x="7144" y="12859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xmlns="" id="{EF40B2C6-1EC9-4B3D-855E-96C69DC9C1E0}"/>
                  </a:ext>
                </a:extLst>
              </p:cNvPr>
              <p:cNvSpPr/>
              <p:nvPr/>
            </p:nvSpPr>
            <p:spPr>
              <a:xfrm>
                <a:off x="4253388" y="3417093"/>
                <a:ext cx="180975" cy="152400"/>
              </a:xfrm>
              <a:custGeom>
                <a:avLst/>
                <a:gdLst>
                  <a:gd name="connsiteX0" fmla="*/ 86201 w 180975"/>
                  <a:gd name="connsiteY0" fmla="*/ 87154 h 152400"/>
                  <a:gd name="connsiteX1" fmla="*/ 93821 w 180975"/>
                  <a:gd name="connsiteY1" fmla="*/ 85249 h 152400"/>
                  <a:gd name="connsiteX2" fmla="*/ 113824 w 180975"/>
                  <a:gd name="connsiteY2" fmla="*/ 82391 h 152400"/>
                  <a:gd name="connsiteX3" fmla="*/ 174784 w 180975"/>
                  <a:gd name="connsiteY3" fmla="*/ 82391 h 152400"/>
                  <a:gd name="connsiteX4" fmla="*/ 77629 w 180975"/>
                  <a:gd name="connsiteY4" fmla="*/ 7144 h 152400"/>
                  <a:gd name="connsiteX5" fmla="*/ 27146 w 180975"/>
                  <a:gd name="connsiteY5" fmla="*/ 7144 h 152400"/>
                  <a:gd name="connsiteX6" fmla="*/ 7144 w 180975"/>
                  <a:gd name="connsiteY6" fmla="*/ 22384 h 152400"/>
                  <a:gd name="connsiteX7" fmla="*/ 7144 w 180975"/>
                  <a:gd name="connsiteY7" fmla="*/ 149066 h 152400"/>
                  <a:gd name="connsiteX8" fmla="*/ 86201 w 180975"/>
                  <a:gd name="connsiteY8" fmla="*/ 8715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86201" y="87154"/>
                    </a:moveTo>
                    <a:cubicBezTo>
                      <a:pt x="88106" y="86201"/>
                      <a:pt x="90964" y="86201"/>
                      <a:pt x="93821" y="85249"/>
                    </a:cubicBezTo>
                    <a:cubicBezTo>
                      <a:pt x="100489" y="83344"/>
                      <a:pt x="107156" y="82391"/>
                      <a:pt x="113824" y="82391"/>
                    </a:cubicBezTo>
                    <a:lnTo>
                      <a:pt x="174784" y="82391"/>
                    </a:lnTo>
                    <a:cubicBezTo>
                      <a:pt x="134779" y="69056"/>
                      <a:pt x="100489" y="42386"/>
                      <a:pt x="77629" y="7144"/>
                    </a:cubicBezTo>
                    <a:lnTo>
                      <a:pt x="27146" y="7144"/>
                    </a:lnTo>
                    <a:cubicBezTo>
                      <a:pt x="15716" y="7144"/>
                      <a:pt x="7144" y="13811"/>
                      <a:pt x="7144" y="22384"/>
                    </a:cubicBezTo>
                    <a:lnTo>
                      <a:pt x="7144" y="149066"/>
                    </a:lnTo>
                    <a:cubicBezTo>
                      <a:pt x="37624" y="110014"/>
                      <a:pt x="70009" y="91916"/>
                      <a:pt x="86201" y="87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xmlns="" id="{0CA3B0AA-ECD8-42C1-A9D6-2F7F0206E40E}"/>
                  </a:ext>
                </a:extLst>
              </p:cNvPr>
              <p:cNvSpPr/>
              <p:nvPr/>
            </p:nvSpPr>
            <p:spPr>
              <a:xfrm>
                <a:off x="4311491" y="3511391"/>
                <a:ext cx="342900" cy="447675"/>
              </a:xfrm>
              <a:custGeom>
                <a:avLst/>
                <a:gdLst>
                  <a:gd name="connsiteX0" fmla="*/ 341471 w 342900"/>
                  <a:gd name="connsiteY0" fmla="*/ 449104 h 447675"/>
                  <a:gd name="connsiteX1" fmla="*/ 341471 w 342900"/>
                  <a:gd name="connsiteY1" fmla="*/ 283369 h 447675"/>
                  <a:gd name="connsiteX2" fmla="*/ 261461 w 342900"/>
                  <a:gd name="connsiteY2" fmla="*/ 7144 h 447675"/>
                  <a:gd name="connsiteX3" fmla="*/ 89059 w 342900"/>
                  <a:gd name="connsiteY3" fmla="*/ 7144 h 447675"/>
                  <a:gd name="connsiteX4" fmla="*/ 7144 w 342900"/>
                  <a:gd name="connsiteY4" fmla="*/ 287179 h 447675"/>
                  <a:gd name="connsiteX5" fmla="*/ 7144 w 342900"/>
                  <a:gd name="connsiteY5" fmla="*/ 449104 h 447675"/>
                  <a:gd name="connsiteX6" fmla="*/ 341471 w 342900"/>
                  <a:gd name="connsiteY6" fmla="*/ 449104 h 447675"/>
                  <a:gd name="connsiteX7" fmla="*/ 341471 w 342900"/>
                  <a:gd name="connsiteY7" fmla="*/ 44910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447675">
                    <a:moveTo>
                      <a:pt x="341471" y="449104"/>
                    </a:moveTo>
                    <a:lnTo>
                      <a:pt x="341471" y="283369"/>
                    </a:lnTo>
                    <a:cubicBezTo>
                      <a:pt x="278606" y="196691"/>
                      <a:pt x="264319" y="78581"/>
                      <a:pt x="261461" y="7144"/>
                    </a:cubicBezTo>
                    <a:lnTo>
                      <a:pt x="89059" y="7144"/>
                    </a:lnTo>
                    <a:cubicBezTo>
                      <a:pt x="87154" y="79534"/>
                      <a:pt x="71914" y="200501"/>
                      <a:pt x="7144" y="287179"/>
                    </a:cubicBezTo>
                    <a:lnTo>
                      <a:pt x="7144" y="449104"/>
                    </a:lnTo>
                    <a:lnTo>
                      <a:pt x="341471" y="449104"/>
                    </a:lnTo>
                    <a:lnTo>
                      <a:pt x="341471" y="4491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xmlns="" id="{0146C1B3-8630-4B7F-A734-98E6E890FE8B}"/>
                  </a:ext>
                </a:extLst>
              </p:cNvPr>
              <p:cNvSpPr/>
              <p:nvPr/>
            </p:nvSpPr>
            <p:spPr>
              <a:xfrm>
                <a:off x="4312443" y="3975258"/>
                <a:ext cx="342900" cy="581025"/>
              </a:xfrm>
              <a:custGeom>
                <a:avLst/>
                <a:gdLst>
                  <a:gd name="connsiteX0" fmla="*/ 159544 w 342900"/>
                  <a:gd name="connsiteY0" fmla="*/ 504349 h 581025"/>
                  <a:gd name="connsiteX1" fmla="*/ 159544 w 342900"/>
                  <a:gd name="connsiteY1" fmla="*/ 182404 h 581025"/>
                  <a:gd name="connsiteX2" fmla="*/ 188119 w 342900"/>
                  <a:gd name="connsiteY2" fmla="*/ 182404 h 581025"/>
                  <a:gd name="connsiteX3" fmla="*/ 188119 w 342900"/>
                  <a:gd name="connsiteY3" fmla="*/ 504349 h 581025"/>
                  <a:gd name="connsiteX4" fmla="*/ 264319 w 342900"/>
                  <a:gd name="connsiteY4" fmla="*/ 580549 h 581025"/>
                  <a:gd name="connsiteX5" fmla="*/ 340519 w 342900"/>
                  <a:gd name="connsiteY5" fmla="*/ 504349 h 581025"/>
                  <a:gd name="connsiteX6" fmla="*/ 340519 w 342900"/>
                  <a:gd name="connsiteY6" fmla="*/ 7144 h 581025"/>
                  <a:gd name="connsiteX7" fmla="*/ 7144 w 342900"/>
                  <a:gd name="connsiteY7" fmla="*/ 7144 h 581025"/>
                  <a:gd name="connsiteX8" fmla="*/ 7144 w 342900"/>
                  <a:gd name="connsiteY8" fmla="*/ 504349 h 581025"/>
                  <a:gd name="connsiteX9" fmla="*/ 83344 w 342900"/>
                  <a:gd name="connsiteY9" fmla="*/ 580549 h 581025"/>
                  <a:gd name="connsiteX10" fmla="*/ 159544 w 342900"/>
                  <a:gd name="connsiteY10" fmla="*/ 504349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581025">
                    <a:moveTo>
                      <a:pt x="159544" y="504349"/>
                    </a:moveTo>
                    <a:lnTo>
                      <a:pt x="159544" y="182404"/>
                    </a:lnTo>
                    <a:lnTo>
                      <a:pt x="188119" y="182404"/>
                    </a:lnTo>
                    <a:lnTo>
                      <a:pt x="188119" y="504349"/>
                    </a:lnTo>
                    <a:cubicBezTo>
                      <a:pt x="188119" y="546259"/>
                      <a:pt x="222409" y="580549"/>
                      <a:pt x="264319" y="580549"/>
                    </a:cubicBezTo>
                    <a:cubicBezTo>
                      <a:pt x="306229" y="580549"/>
                      <a:pt x="340519" y="546259"/>
                      <a:pt x="340519" y="504349"/>
                    </a:cubicBezTo>
                    <a:lnTo>
                      <a:pt x="340519" y="7144"/>
                    </a:lnTo>
                    <a:lnTo>
                      <a:pt x="7144" y="7144"/>
                    </a:lnTo>
                    <a:lnTo>
                      <a:pt x="7144" y="504349"/>
                    </a:lnTo>
                    <a:cubicBezTo>
                      <a:pt x="7144" y="546259"/>
                      <a:pt x="41434" y="580549"/>
                      <a:pt x="83344" y="580549"/>
                    </a:cubicBezTo>
                    <a:cubicBezTo>
                      <a:pt x="125254" y="580549"/>
                      <a:pt x="159544" y="547211"/>
                      <a:pt x="159544" y="504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xmlns="" id="{0330B82C-5F17-4FEA-819E-E80A44ED59A5}"/>
                  </a:ext>
                </a:extLst>
              </p:cNvPr>
              <p:cNvSpPr/>
              <p:nvPr/>
            </p:nvSpPr>
            <p:spPr>
              <a:xfrm>
                <a:off x="4604861" y="3509486"/>
                <a:ext cx="200025" cy="590550"/>
              </a:xfrm>
              <a:custGeom>
                <a:avLst/>
                <a:gdLst>
                  <a:gd name="connsiteX0" fmla="*/ 48101 w 200025"/>
                  <a:gd name="connsiteY0" fmla="*/ 210979 h 590550"/>
                  <a:gd name="connsiteX1" fmla="*/ 48101 w 200025"/>
                  <a:gd name="connsiteY1" fmla="*/ 203359 h 590550"/>
                  <a:gd name="connsiteX2" fmla="*/ 89059 w 200025"/>
                  <a:gd name="connsiteY2" fmla="*/ 495776 h 590550"/>
                  <a:gd name="connsiteX3" fmla="*/ 89059 w 200025"/>
                  <a:gd name="connsiteY3" fmla="*/ 533876 h 590550"/>
                  <a:gd name="connsiteX4" fmla="*/ 140494 w 200025"/>
                  <a:gd name="connsiteY4" fmla="*/ 587216 h 590550"/>
                  <a:gd name="connsiteX5" fmla="*/ 141446 w 200025"/>
                  <a:gd name="connsiteY5" fmla="*/ 587216 h 590550"/>
                  <a:gd name="connsiteX6" fmla="*/ 193834 w 200025"/>
                  <a:gd name="connsiteY6" fmla="*/ 535781 h 590550"/>
                  <a:gd name="connsiteX7" fmla="*/ 193834 w 200025"/>
                  <a:gd name="connsiteY7" fmla="*/ 494824 h 590550"/>
                  <a:gd name="connsiteX8" fmla="*/ 119539 w 200025"/>
                  <a:gd name="connsiteY8" fmla="*/ 106204 h 590550"/>
                  <a:gd name="connsiteX9" fmla="*/ 22384 w 200025"/>
                  <a:gd name="connsiteY9" fmla="*/ 10954 h 590550"/>
                  <a:gd name="connsiteX10" fmla="*/ 15716 w 200025"/>
                  <a:gd name="connsiteY10" fmla="*/ 9049 h 590550"/>
                  <a:gd name="connsiteX11" fmla="*/ 7144 w 200025"/>
                  <a:gd name="connsiteY11" fmla="*/ 7144 h 590550"/>
                  <a:gd name="connsiteX12" fmla="*/ 48101 w 200025"/>
                  <a:gd name="connsiteY12" fmla="*/ 21097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25" h="590550">
                    <a:moveTo>
                      <a:pt x="48101" y="210979"/>
                    </a:moveTo>
                    <a:lnTo>
                      <a:pt x="48101" y="203359"/>
                    </a:lnTo>
                    <a:cubicBezTo>
                      <a:pt x="70009" y="260509"/>
                      <a:pt x="89059" y="352901"/>
                      <a:pt x="89059" y="495776"/>
                    </a:cubicBezTo>
                    <a:cubicBezTo>
                      <a:pt x="89059" y="508159"/>
                      <a:pt x="89059" y="520541"/>
                      <a:pt x="89059" y="533876"/>
                    </a:cubicBezTo>
                    <a:cubicBezTo>
                      <a:pt x="88106" y="562451"/>
                      <a:pt x="110966" y="587216"/>
                      <a:pt x="140494" y="587216"/>
                    </a:cubicBezTo>
                    <a:cubicBezTo>
                      <a:pt x="140494" y="587216"/>
                      <a:pt x="141446" y="587216"/>
                      <a:pt x="141446" y="587216"/>
                    </a:cubicBezTo>
                    <a:cubicBezTo>
                      <a:pt x="170021" y="587216"/>
                      <a:pt x="192881" y="564356"/>
                      <a:pt x="193834" y="535781"/>
                    </a:cubicBezTo>
                    <a:cubicBezTo>
                      <a:pt x="193834" y="521494"/>
                      <a:pt x="193834" y="508159"/>
                      <a:pt x="193834" y="494824"/>
                    </a:cubicBezTo>
                    <a:cubicBezTo>
                      <a:pt x="193834" y="294799"/>
                      <a:pt x="159544" y="176689"/>
                      <a:pt x="119539" y="106204"/>
                    </a:cubicBezTo>
                    <a:cubicBezTo>
                      <a:pt x="79534" y="35719"/>
                      <a:pt x="33814" y="14764"/>
                      <a:pt x="22384" y="10954"/>
                    </a:cubicBezTo>
                    <a:cubicBezTo>
                      <a:pt x="20479" y="10001"/>
                      <a:pt x="17621" y="10001"/>
                      <a:pt x="15716" y="9049"/>
                    </a:cubicBezTo>
                    <a:cubicBezTo>
                      <a:pt x="12859" y="8096"/>
                      <a:pt x="10001" y="7144"/>
                      <a:pt x="7144" y="7144"/>
                    </a:cubicBezTo>
                    <a:cubicBezTo>
                      <a:pt x="7144" y="63341"/>
                      <a:pt x="15716" y="143351"/>
                      <a:pt x="48101" y="2109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xmlns="" id="{E535DA94-EBA3-4C47-B6CA-F7AFA99BD2EF}"/>
                  </a:ext>
                </a:extLst>
              </p:cNvPr>
              <p:cNvSpPr/>
              <p:nvPr/>
            </p:nvSpPr>
            <p:spPr>
              <a:xfrm>
                <a:off x="4166711" y="3511391"/>
                <a:ext cx="200025" cy="590550"/>
              </a:xfrm>
              <a:custGeom>
                <a:avLst/>
                <a:gdLst>
                  <a:gd name="connsiteX0" fmla="*/ 152876 w 200025"/>
                  <a:gd name="connsiteY0" fmla="*/ 213836 h 590550"/>
                  <a:gd name="connsiteX1" fmla="*/ 196691 w 200025"/>
                  <a:gd name="connsiteY1" fmla="*/ 7144 h 590550"/>
                  <a:gd name="connsiteX2" fmla="*/ 185261 w 200025"/>
                  <a:gd name="connsiteY2" fmla="*/ 9049 h 590550"/>
                  <a:gd name="connsiteX3" fmla="*/ 178594 w 200025"/>
                  <a:gd name="connsiteY3" fmla="*/ 10954 h 590550"/>
                  <a:gd name="connsiteX4" fmla="*/ 178594 w 200025"/>
                  <a:gd name="connsiteY4" fmla="*/ 10954 h 590550"/>
                  <a:gd name="connsiteX5" fmla="*/ 81439 w 200025"/>
                  <a:gd name="connsiteY5" fmla="*/ 106204 h 590550"/>
                  <a:gd name="connsiteX6" fmla="*/ 7144 w 200025"/>
                  <a:gd name="connsiteY6" fmla="*/ 494824 h 590550"/>
                  <a:gd name="connsiteX7" fmla="*/ 7144 w 200025"/>
                  <a:gd name="connsiteY7" fmla="*/ 535781 h 590550"/>
                  <a:gd name="connsiteX8" fmla="*/ 59531 w 200025"/>
                  <a:gd name="connsiteY8" fmla="*/ 587216 h 590550"/>
                  <a:gd name="connsiteX9" fmla="*/ 60484 w 200025"/>
                  <a:gd name="connsiteY9" fmla="*/ 587216 h 590550"/>
                  <a:gd name="connsiteX10" fmla="*/ 111919 w 200025"/>
                  <a:gd name="connsiteY10" fmla="*/ 533876 h 590550"/>
                  <a:gd name="connsiteX11" fmla="*/ 110966 w 200025"/>
                  <a:gd name="connsiteY11" fmla="*/ 495776 h 590550"/>
                  <a:gd name="connsiteX12" fmla="*/ 151924 w 200025"/>
                  <a:gd name="connsiteY12" fmla="*/ 203359 h 590550"/>
                  <a:gd name="connsiteX13" fmla="*/ 152876 w 200025"/>
                  <a:gd name="connsiteY13" fmla="*/ 21383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" h="590550">
                    <a:moveTo>
                      <a:pt x="152876" y="213836"/>
                    </a:moveTo>
                    <a:cubicBezTo>
                      <a:pt x="187166" y="145256"/>
                      <a:pt x="195739" y="63341"/>
                      <a:pt x="196691" y="7144"/>
                    </a:cubicBezTo>
                    <a:cubicBezTo>
                      <a:pt x="192881" y="7144"/>
                      <a:pt x="189071" y="8096"/>
                      <a:pt x="185261" y="9049"/>
                    </a:cubicBezTo>
                    <a:cubicBezTo>
                      <a:pt x="183356" y="9049"/>
                      <a:pt x="180499" y="10001"/>
                      <a:pt x="178594" y="10954"/>
                    </a:cubicBezTo>
                    <a:lnTo>
                      <a:pt x="178594" y="10954"/>
                    </a:lnTo>
                    <a:cubicBezTo>
                      <a:pt x="168116" y="13811"/>
                      <a:pt x="121444" y="34766"/>
                      <a:pt x="81439" y="106204"/>
                    </a:cubicBezTo>
                    <a:cubicBezTo>
                      <a:pt x="41434" y="176689"/>
                      <a:pt x="7144" y="293846"/>
                      <a:pt x="7144" y="494824"/>
                    </a:cubicBezTo>
                    <a:cubicBezTo>
                      <a:pt x="7144" y="508159"/>
                      <a:pt x="7144" y="521494"/>
                      <a:pt x="7144" y="535781"/>
                    </a:cubicBezTo>
                    <a:cubicBezTo>
                      <a:pt x="8096" y="564356"/>
                      <a:pt x="30956" y="587216"/>
                      <a:pt x="59531" y="587216"/>
                    </a:cubicBezTo>
                    <a:cubicBezTo>
                      <a:pt x="59531" y="587216"/>
                      <a:pt x="60484" y="587216"/>
                      <a:pt x="60484" y="587216"/>
                    </a:cubicBezTo>
                    <a:cubicBezTo>
                      <a:pt x="89059" y="586264"/>
                      <a:pt x="111919" y="562451"/>
                      <a:pt x="111919" y="533876"/>
                    </a:cubicBezTo>
                    <a:cubicBezTo>
                      <a:pt x="111919" y="520541"/>
                      <a:pt x="110966" y="508159"/>
                      <a:pt x="110966" y="495776"/>
                    </a:cubicBezTo>
                    <a:cubicBezTo>
                      <a:pt x="110966" y="351949"/>
                      <a:pt x="130016" y="260509"/>
                      <a:pt x="151924" y="203359"/>
                    </a:cubicBezTo>
                    <a:cubicBezTo>
                      <a:pt x="152876" y="201454"/>
                      <a:pt x="152876" y="213836"/>
                      <a:pt x="152876" y="2138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xmlns="" id="{86F78D0A-0620-4CBF-A0D1-1FDA00457742}"/>
                  </a:ext>
                </a:extLst>
              </p:cNvPr>
              <p:cNvSpPr/>
              <p:nvPr/>
            </p:nvSpPr>
            <p:spPr>
              <a:xfrm>
                <a:off x="4312443" y="3148488"/>
                <a:ext cx="342900" cy="342900"/>
              </a:xfrm>
              <a:custGeom>
                <a:avLst/>
                <a:gdLst>
                  <a:gd name="connsiteX0" fmla="*/ 340519 w 342900"/>
                  <a:gd name="connsiteY0" fmla="*/ 173831 h 342900"/>
                  <a:gd name="connsiteX1" fmla="*/ 173831 w 342900"/>
                  <a:gd name="connsiteY1" fmla="*/ 340519 h 342900"/>
                  <a:gd name="connsiteX2" fmla="*/ 7144 w 342900"/>
                  <a:gd name="connsiteY2" fmla="*/ 173831 h 342900"/>
                  <a:gd name="connsiteX3" fmla="*/ 173831 w 342900"/>
                  <a:gd name="connsiteY3" fmla="*/ 7144 h 342900"/>
                  <a:gd name="connsiteX4" fmla="*/ 340519 w 342900"/>
                  <a:gd name="connsiteY4" fmla="*/ 1738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42900">
                    <a:moveTo>
                      <a:pt x="340519" y="173831"/>
                    </a:moveTo>
                    <a:cubicBezTo>
                      <a:pt x="340519" y="265890"/>
                      <a:pt x="265890" y="340519"/>
                      <a:pt x="173831" y="340519"/>
                    </a:cubicBezTo>
                    <a:cubicBezTo>
                      <a:pt x="81772" y="340519"/>
                      <a:pt x="7144" y="265890"/>
                      <a:pt x="7144" y="173831"/>
                    </a:cubicBezTo>
                    <a:cubicBezTo>
                      <a:pt x="7144" y="81772"/>
                      <a:pt x="81772" y="7144"/>
                      <a:pt x="173831" y="7144"/>
                    </a:cubicBezTo>
                    <a:cubicBezTo>
                      <a:pt x="265890" y="7144"/>
                      <a:pt x="340519" y="81772"/>
                      <a:pt x="340519" y="173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1" name="그룹 81">
              <a:extLst>
                <a:ext uri="{FF2B5EF4-FFF2-40B4-BE49-F238E27FC236}">
                  <a16:creationId xmlns:a16="http://schemas.microsoft.com/office/drawing/2014/main" xmlns="" id="{097E73D0-F29B-4BA7-ADFE-29829B40E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8538" y="4747380"/>
              <a:ext cx="827852" cy="698479"/>
              <a:chOff x="4452773" y="422258"/>
              <a:chExt cx="597035" cy="503736"/>
            </a:xfrm>
            <a:grpFill/>
          </p:grpSpPr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7A42DA88-E952-4D67-AF5A-5DA5A7A6B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811639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E3AB990-AC16-4D4A-8A28-485589F2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681771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1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1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50"/>
                      <a:pt x="552" y="111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50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6610C26-0D22-4199-ADB5-29601E95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811639"/>
                <a:ext cx="114354" cy="114354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7E014500-F97F-4316-A31B-C5E9933A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70" y="548136"/>
                <a:ext cx="122111" cy="122111"/>
              </a:xfrm>
              <a:custGeom>
                <a:avLst/>
                <a:gdLst>
                  <a:gd name="T0" fmla="*/ 105 w 589"/>
                  <a:gd name="T1" fmla="*/ 34 h 589"/>
                  <a:gd name="T2" fmla="*/ 435 w 589"/>
                  <a:gd name="T3" fmla="*/ 5 h 589"/>
                  <a:gd name="T4" fmla="*/ 555 w 589"/>
                  <a:gd name="T5" fmla="*/ 106 h 589"/>
                  <a:gd name="T6" fmla="*/ 584 w 589"/>
                  <a:gd name="T7" fmla="*/ 436 h 589"/>
                  <a:gd name="T8" fmla="*/ 483 w 589"/>
                  <a:gd name="T9" fmla="*/ 555 h 589"/>
                  <a:gd name="T10" fmla="*/ 153 w 589"/>
                  <a:gd name="T11" fmla="*/ 584 h 589"/>
                  <a:gd name="T12" fmla="*/ 34 w 589"/>
                  <a:gd name="T13" fmla="*/ 484 h 589"/>
                  <a:gd name="T14" fmla="*/ 5 w 589"/>
                  <a:gd name="T15" fmla="*/ 154 h 589"/>
                  <a:gd name="T16" fmla="*/ 105 w 589"/>
                  <a:gd name="T17" fmla="*/ 34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9" h="589">
                    <a:moveTo>
                      <a:pt x="105" y="34"/>
                    </a:moveTo>
                    <a:cubicBezTo>
                      <a:pt x="435" y="5"/>
                      <a:pt x="435" y="5"/>
                      <a:pt x="435" y="5"/>
                    </a:cubicBezTo>
                    <a:cubicBezTo>
                      <a:pt x="496" y="0"/>
                      <a:pt x="550" y="45"/>
                      <a:pt x="555" y="106"/>
                    </a:cubicBezTo>
                    <a:cubicBezTo>
                      <a:pt x="584" y="436"/>
                      <a:pt x="584" y="436"/>
                      <a:pt x="584" y="436"/>
                    </a:cubicBezTo>
                    <a:cubicBezTo>
                      <a:pt x="589" y="496"/>
                      <a:pt x="544" y="550"/>
                      <a:pt x="483" y="555"/>
                    </a:cubicBezTo>
                    <a:cubicBezTo>
                      <a:pt x="153" y="584"/>
                      <a:pt x="153" y="584"/>
                      <a:pt x="153" y="584"/>
                    </a:cubicBezTo>
                    <a:cubicBezTo>
                      <a:pt x="93" y="589"/>
                      <a:pt x="39" y="544"/>
                      <a:pt x="34" y="484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0" y="93"/>
                      <a:pt x="45" y="39"/>
                      <a:pt x="10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3D765C78-B22C-40EC-8600-77662731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436" y="678004"/>
                <a:ext cx="122332" cy="122111"/>
              </a:xfrm>
              <a:custGeom>
                <a:avLst/>
                <a:gdLst>
                  <a:gd name="T0" fmla="*/ 155 w 590"/>
                  <a:gd name="T1" fmla="*/ 5 h 589"/>
                  <a:gd name="T2" fmla="*/ 485 w 590"/>
                  <a:gd name="T3" fmla="*/ 34 h 589"/>
                  <a:gd name="T4" fmla="*/ 585 w 590"/>
                  <a:gd name="T5" fmla="*/ 153 h 589"/>
                  <a:gd name="T6" fmla="*/ 579 w 590"/>
                  <a:gd name="T7" fmla="*/ 223 h 589"/>
                  <a:gd name="T8" fmla="*/ 340 w 590"/>
                  <a:gd name="T9" fmla="*/ 159 h 589"/>
                  <a:gd name="T10" fmla="*/ 186 w 590"/>
                  <a:gd name="T11" fmla="*/ 248 h 589"/>
                  <a:gd name="T12" fmla="*/ 274 w 590"/>
                  <a:gd name="T13" fmla="*/ 402 h 589"/>
                  <a:gd name="T14" fmla="*/ 556 w 590"/>
                  <a:gd name="T15" fmla="*/ 477 h 589"/>
                  <a:gd name="T16" fmla="*/ 556 w 590"/>
                  <a:gd name="T17" fmla="*/ 483 h 589"/>
                  <a:gd name="T18" fmla="*/ 436 w 590"/>
                  <a:gd name="T19" fmla="*/ 584 h 589"/>
                  <a:gd name="T20" fmla="*/ 106 w 590"/>
                  <a:gd name="T21" fmla="*/ 555 h 589"/>
                  <a:gd name="T22" fmla="*/ 6 w 590"/>
                  <a:gd name="T23" fmla="*/ 435 h 589"/>
                  <a:gd name="T24" fmla="*/ 35 w 590"/>
                  <a:gd name="T25" fmla="*/ 105 h 589"/>
                  <a:gd name="T26" fmla="*/ 154 w 590"/>
                  <a:gd name="T27" fmla="*/ 5 h 589"/>
                  <a:gd name="T28" fmla="*/ 155 w 590"/>
                  <a:gd name="T29" fmla="*/ 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0" h="589">
                    <a:moveTo>
                      <a:pt x="155" y="5"/>
                    </a:moveTo>
                    <a:cubicBezTo>
                      <a:pt x="485" y="34"/>
                      <a:pt x="485" y="34"/>
                      <a:pt x="485" y="34"/>
                    </a:cubicBezTo>
                    <a:cubicBezTo>
                      <a:pt x="545" y="39"/>
                      <a:pt x="590" y="93"/>
                      <a:pt x="585" y="153"/>
                    </a:cubicBezTo>
                    <a:cubicBezTo>
                      <a:pt x="579" y="223"/>
                      <a:pt x="579" y="223"/>
                      <a:pt x="579" y="223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273" y="142"/>
                      <a:pt x="204" y="181"/>
                      <a:pt x="186" y="248"/>
                    </a:cubicBezTo>
                    <a:cubicBezTo>
                      <a:pt x="168" y="314"/>
                      <a:pt x="208" y="383"/>
                      <a:pt x="274" y="402"/>
                    </a:cubicBezTo>
                    <a:cubicBezTo>
                      <a:pt x="556" y="477"/>
                      <a:pt x="556" y="477"/>
                      <a:pt x="556" y="477"/>
                    </a:cubicBezTo>
                    <a:cubicBezTo>
                      <a:pt x="556" y="483"/>
                      <a:pt x="556" y="483"/>
                      <a:pt x="556" y="483"/>
                    </a:cubicBezTo>
                    <a:cubicBezTo>
                      <a:pt x="550" y="544"/>
                      <a:pt x="497" y="589"/>
                      <a:pt x="436" y="584"/>
                    </a:cubicBezTo>
                    <a:cubicBezTo>
                      <a:pt x="106" y="555"/>
                      <a:pt x="106" y="555"/>
                      <a:pt x="106" y="555"/>
                    </a:cubicBezTo>
                    <a:cubicBezTo>
                      <a:pt x="46" y="550"/>
                      <a:pt x="0" y="496"/>
                      <a:pt x="6" y="43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45"/>
                      <a:pt x="94" y="0"/>
                      <a:pt x="154" y="5"/>
                    </a:cubicBezTo>
                    <a:lnTo>
                      <a:pt x="155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A38742C7-058A-4083-9A9F-0D8D30522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422258"/>
                <a:ext cx="114354" cy="114576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1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1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1"/>
                      <a:pt x="552" y="441"/>
                      <a:pt x="552" y="441"/>
                    </a:cubicBezTo>
                    <a:cubicBezTo>
                      <a:pt x="552" y="502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2"/>
                      <a:pt x="0" y="44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FF5018A0-DFD3-459F-93C8-93F908F4A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939" y="541710"/>
                <a:ext cx="134743" cy="132970"/>
              </a:xfrm>
              <a:custGeom>
                <a:avLst/>
                <a:gdLst>
                  <a:gd name="T0" fmla="*/ 93 w 650"/>
                  <a:gd name="T1" fmla="*/ 101 h 641"/>
                  <a:gd name="T2" fmla="*/ 413 w 650"/>
                  <a:gd name="T3" fmla="*/ 16 h 641"/>
                  <a:gd name="T4" fmla="*/ 548 w 650"/>
                  <a:gd name="T5" fmla="*/ 94 h 641"/>
                  <a:gd name="T6" fmla="*/ 634 w 650"/>
                  <a:gd name="T7" fmla="*/ 414 h 641"/>
                  <a:gd name="T8" fmla="*/ 556 w 650"/>
                  <a:gd name="T9" fmla="*/ 549 h 641"/>
                  <a:gd name="T10" fmla="*/ 236 w 650"/>
                  <a:gd name="T11" fmla="*/ 635 h 641"/>
                  <a:gd name="T12" fmla="*/ 171 w 650"/>
                  <a:gd name="T13" fmla="*/ 632 h 641"/>
                  <a:gd name="T14" fmla="*/ 385 w 650"/>
                  <a:gd name="T15" fmla="*/ 509 h 641"/>
                  <a:gd name="T16" fmla="*/ 431 w 650"/>
                  <a:gd name="T17" fmla="*/ 338 h 641"/>
                  <a:gd name="T18" fmla="*/ 259 w 650"/>
                  <a:gd name="T19" fmla="*/ 292 h 641"/>
                  <a:gd name="T20" fmla="*/ 61 w 650"/>
                  <a:gd name="T21" fmla="*/ 407 h 641"/>
                  <a:gd name="T22" fmla="*/ 15 w 650"/>
                  <a:gd name="T23" fmla="*/ 237 h 641"/>
                  <a:gd name="T24" fmla="*/ 93 w 650"/>
                  <a:gd name="T25" fmla="*/ 10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641">
                    <a:moveTo>
                      <a:pt x="93" y="101"/>
                    </a:moveTo>
                    <a:cubicBezTo>
                      <a:pt x="413" y="16"/>
                      <a:pt x="413" y="16"/>
                      <a:pt x="413" y="16"/>
                    </a:cubicBezTo>
                    <a:cubicBezTo>
                      <a:pt x="472" y="0"/>
                      <a:pt x="533" y="35"/>
                      <a:pt x="548" y="94"/>
                    </a:cubicBezTo>
                    <a:cubicBezTo>
                      <a:pt x="634" y="414"/>
                      <a:pt x="634" y="414"/>
                      <a:pt x="634" y="414"/>
                    </a:cubicBezTo>
                    <a:cubicBezTo>
                      <a:pt x="650" y="472"/>
                      <a:pt x="615" y="533"/>
                      <a:pt x="556" y="549"/>
                    </a:cubicBezTo>
                    <a:cubicBezTo>
                      <a:pt x="236" y="635"/>
                      <a:pt x="236" y="635"/>
                      <a:pt x="236" y="635"/>
                    </a:cubicBezTo>
                    <a:cubicBezTo>
                      <a:pt x="214" y="641"/>
                      <a:pt x="191" y="640"/>
                      <a:pt x="171" y="632"/>
                    </a:cubicBezTo>
                    <a:cubicBezTo>
                      <a:pt x="385" y="509"/>
                      <a:pt x="385" y="509"/>
                      <a:pt x="385" y="509"/>
                    </a:cubicBezTo>
                    <a:cubicBezTo>
                      <a:pt x="444" y="474"/>
                      <a:pt x="465" y="398"/>
                      <a:pt x="431" y="338"/>
                    </a:cubicBezTo>
                    <a:cubicBezTo>
                      <a:pt x="396" y="278"/>
                      <a:pt x="320" y="257"/>
                      <a:pt x="259" y="292"/>
                    </a:cubicBezTo>
                    <a:cubicBezTo>
                      <a:pt x="61" y="407"/>
                      <a:pt x="61" y="407"/>
                      <a:pt x="61" y="407"/>
                    </a:cubicBezTo>
                    <a:cubicBezTo>
                      <a:pt x="15" y="237"/>
                      <a:pt x="15" y="237"/>
                      <a:pt x="15" y="237"/>
                    </a:cubicBezTo>
                    <a:cubicBezTo>
                      <a:pt x="0" y="178"/>
                      <a:pt x="34" y="117"/>
                      <a:pt x="93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897EE444-1C25-40B7-BB7A-0FA5B8441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2628" y="599995"/>
                <a:ext cx="68480" cy="77123"/>
              </a:xfrm>
              <a:custGeom>
                <a:avLst/>
                <a:gdLst>
                  <a:gd name="T0" fmla="*/ 131 w 331"/>
                  <a:gd name="T1" fmla="*/ 13 h 372"/>
                  <a:gd name="T2" fmla="*/ 310 w 331"/>
                  <a:gd name="T3" fmla="*/ 123 h 372"/>
                  <a:gd name="T4" fmla="*/ 307 w 331"/>
                  <a:gd name="T5" fmla="*/ 124 h 372"/>
                  <a:gd name="T6" fmla="*/ 0 w 331"/>
                  <a:gd name="T7" fmla="*/ 181 h 372"/>
                  <a:gd name="T8" fmla="*/ 131 w 331"/>
                  <a:gd name="T9" fmla="*/ 13 h 372"/>
                  <a:gd name="T10" fmla="*/ 324 w 331"/>
                  <a:gd name="T11" fmla="*/ 186 h 372"/>
                  <a:gd name="T12" fmla="*/ 197 w 331"/>
                  <a:gd name="T13" fmla="*/ 372 h 372"/>
                  <a:gd name="T14" fmla="*/ 324 w 331"/>
                  <a:gd name="T15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1" h="372">
                    <a:moveTo>
                      <a:pt x="131" y="13"/>
                    </a:moveTo>
                    <a:cubicBezTo>
                      <a:pt x="206" y="0"/>
                      <a:pt x="279" y="47"/>
                      <a:pt x="310" y="123"/>
                    </a:cubicBezTo>
                    <a:cubicBezTo>
                      <a:pt x="307" y="124"/>
                      <a:pt x="307" y="124"/>
                      <a:pt x="307" y="124"/>
                    </a:cubicBezTo>
                    <a:cubicBezTo>
                      <a:pt x="210" y="170"/>
                      <a:pt x="106" y="187"/>
                      <a:pt x="0" y="181"/>
                    </a:cubicBezTo>
                    <a:cubicBezTo>
                      <a:pt x="1" y="98"/>
                      <a:pt x="54" y="26"/>
                      <a:pt x="131" y="13"/>
                    </a:cubicBezTo>
                    <a:close/>
                    <a:moveTo>
                      <a:pt x="324" y="186"/>
                    </a:moveTo>
                    <a:cubicBezTo>
                      <a:pt x="331" y="275"/>
                      <a:pt x="277" y="355"/>
                      <a:pt x="197" y="372"/>
                    </a:cubicBezTo>
                    <a:cubicBezTo>
                      <a:pt x="251" y="318"/>
                      <a:pt x="293" y="257"/>
                      <a:pt x="324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2BAFFF44-8171-4F12-B4F1-501C8549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254" y="523094"/>
                <a:ext cx="73133" cy="80890"/>
              </a:xfrm>
              <a:custGeom>
                <a:avLst/>
                <a:gdLst>
                  <a:gd name="T0" fmla="*/ 208 w 353"/>
                  <a:gd name="T1" fmla="*/ 15 h 390"/>
                  <a:gd name="T2" fmla="*/ 336 w 353"/>
                  <a:gd name="T3" fmla="*/ 223 h 390"/>
                  <a:gd name="T4" fmla="*/ 145 w 353"/>
                  <a:gd name="T5" fmla="*/ 374 h 390"/>
                  <a:gd name="T6" fmla="*/ 17 w 353"/>
                  <a:gd name="T7" fmla="*/ 167 h 390"/>
                  <a:gd name="T8" fmla="*/ 208 w 353"/>
                  <a:gd name="T9" fmla="*/ 15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90">
                    <a:moveTo>
                      <a:pt x="208" y="15"/>
                    </a:moveTo>
                    <a:cubicBezTo>
                      <a:pt x="296" y="31"/>
                      <a:pt x="353" y="124"/>
                      <a:pt x="336" y="223"/>
                    </a:cubicBezTo>
                    <a:cubicBezTo>
                      <a:pt x="319" y="322"/>
                      <a:pt x="233" y="390"/>
                      <a:pt x="145" y="374"/>
                    </a:cubicBezTo>
                    <a:cubicBezTo>
                      <a:pt x="57" y="359"/>
                      <a:pt x="0" y="266"/>
                      <a:pt x="17" y="167"/>
                    </a:cubicBezTo>
                    <a:cubicBezTo>
                      <a:pt x="35" y="68"/>
                      <a:pt x="120" y="0"/>
                      <a:pt x="208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52398F3B-D249-4AFB-AD1B-61212DFB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24" y="683323"/>
                <a:ext cx="225384" cy="242671"/>
              </a:xfrm>
              <a:custGeom>
                <a:avLst/>
                <a:gdLst>
                  <a:gd name="T0" fmla="*/ 528 w 1087"/>
                  <a:gd name="T1" fmla="*/ 1041 h 1170"/>
                  <a:gd name="T2" fmla="*/ 528 w 1087"/>
                  <a:gd name="T3" fmla="*/ 1089 h 1170"/>
                  <a:gd name="T4" fmla="*/ 609 w 1087"/>
                  <a:gd name="T5" fmla="*/ 1170 h 1170"/>
                  <a:gd name="T6" fmla="*/ 1006 w 1087"/>
                  <a:gd name="T7" fmla="*/ 1170 h 1170"/>
                  <a:gd name="T8" fmla="*/ 1087 w 1087"/>
                  <a:gd name="T9" fmla="*/ 1089 h 1170"/>
                  <a:gd name="T10" fmla="*/ 1087 w 1087"/>
                  <a:gd name="T11" fmla="*/ 1041 h 1170"/>
                  <a:gd name="T12" fmla="*/ 1006 w 1087"/>
                  <a:gd name="T13" fmla="*/ 960 h 1170"/>
                  <a:gd name="T14" fmla="*/ 801 w 1087"/>
                  <a:gd name="T15" fmla="*/ 960 h 1170"/>
                  <a:gd name="T16" fmla="*/ 916 w 1087"/>
                  <a:gd name="T17" fmla="*/ 760 h 1170"/>
                  <a:gd name="T18" fmla="*/ 947 w 1087"/>
                  <a:gd name="T19" fmla="*/ 755 h 1170"/>
                  <a:gd name="T20" fmla="*/ 839 w 1087"/>
                  <a:gd name="T21" fmla="*/ 147 h 1170"/>
                  <a:gd name="T22" fmla="*/ 652 w 1087"/>
                  <a:gd name="T23" fmla="*/ 15 h 1170"/>
                  <a:gd name="T24" fmla="*/ 582 w 1087"/>
                  <a:gd name="T25" fmla="*/ 50 h 1170"/>
                  <a:gd name="T26" fmla="*/ 379 w 1087"/>
                  <a:gd name="T27" fmla="*/ 248 h 1170"/>
                  <a:gd name="T28" fmla="*/ 111 w 1087"/>
                  <a:gd name="T29" fmla="*/ 176 h 1170"/>
                  <a:gd name="T30" fmla="*/ 12 w 1087"/>
                  <a:gd name="T31" fmla="*/ 234 h 1170"/>
                  <a:gd name="T32" fmla="*/ 69 w 1087"/>
                  <a:gd name="T33" fmla="*/ 333 h 1170"/>
                  <a:gd name="T34" fmla="*/ 382 w 1087"/>
                  <a:gd name="T35" fmla="*/ 416 h 1170"/>
                  <a:gd name="T36" fmla="*/ 461 w 1087"/>
                  <a:gd name="T37" fmla="*/ 395 h 1170"/>
                  <a:gd name="T38" fmla="*/ 541 w 1087"/>
                  <a:gd name="T39" fmla="*/ 315 h 1170"/>
                  <a:gd name="T40" fmla="*/ 628 w 1087"/>
                  <a:gd name="T41" fmla="*/ 811 h 1170"/>
                  <a:gd name="T42" fmla="*/ 646 w 1087"/>
                  <a:gd name="T43" fmla="*/ 808 h 1170"/>
                  <a:gd name="T44" fmla="*/ 540 w 1087"/>
                  <a:gd name="T45" fmla="*/ 992 h 1170"/>
                  <a:gd name="T46" fmla="*/ 528 w 1087"/>
                  <a:gd name="T47" fmla="*/ 104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7" h="1170">
                    <a:moveTo>
                      <a:pt x="528" y="1041"/>
                    </a:moveTo>
                    <a:cubicBezTo>
                      <a:pt x="528" y="1089"/>
                      <a:pt x="528" y="1089"/>
                      <a:pt x="528" y="1089"/>
                    </a:cubicBezTo>
                    <a:cubicBezTo>
                      <a:pt x="528" y="1134"/>
                      <a:pt x="564" y="1170"/>
                      <a:pt x="609" y="1170"/>
                    </a:cubicBezTo>
                    <a:cubicBezTo>
                      <a:pt x="1006" y="1170"/>
                      <a:pt x="1006" y="1170"/>
                      <a:pt x="1006" y="1170"/>
                    </a:cubicBezTo>
                    <a:cubicBezTo>
                      <a:pt x="1051" y="1170"/>
                      <a:pt x="1087" y="1134"/>
                      <a:pt x="1087" y="1089"/>
                    </a:cubicBezTo>
                    <a:cubicBezTo>
                      <a:pt x="1087" y="1041"/>
                      <a:pt x="1087" y="1041"/>
                      <a:pt x="1087" y="1041"/>
                    </a:cubicBezTo>
                    <a:cubicBezTo>
                      <a:pt x="1087" y="996"/>
                      <a:pt x="1051" y="960"/>
                      <a:pt x="1006" y="960"/>
                    </a:cubicBezTo>
                    <a:cubicBezTo>
                      <a:pt x="801" y="960"/>
                      <a:pt x="801" y="960"/>
                      <a:pt x="801" y="960"/>
                    </a:cubicBezTo>
                    <a:cubicBezTo>
                      <a:pt x="916" y="760"/>
                      <a:pt x="916" y="760"/>
                      <a:pt x="916" y="760"/>
                    </a:cubicBezTo>
                    <a:cubicBezTo>
                      <a:pt x="947" y="755"/>
                      <a:pt x="947" y="755"/>
                      <a:pt x="947" y="755"/>
                    </a:cubicBezTo>
                    <a:cubicBezTo>
                      <a:pt x="839" y="147"/>
                      <a:pt x="839" y="147"/>
                      <a:pt x="839" y="147"/>
                    </a:cubicBezTo>
                    <a:cubicBezTo>
                      <a:pt x="824" y="59"/>
                      <a:pt x="739" y="0"/>
                      <a:pt x="652" y="15"/>
                    </a:cubicBezTo>
                    <a:cubicBezTo>
                      <a:pt x="628" y="19"/>
                      <a:pt x="600" y="32"/>
                      <a:pt x="582" y="50"/>
                    </a:cubicBezTo>
                    <a:cubicBezTo>
                      <a:pt x="379" y="248"/>
                      <a:pt x="379" y="248"/>
                      <a:pt x="379" y="248"/>
                    </a:cubicBezTo>
                    <a:cubicBezTo>
                      <a:pt x="111" y="176"/>
                      <a:pt x="111" y="176"/>
                      <a:pt x="111" y="176"/>
                    </a:cubicBezTo>
                    <a:cubicBezTo>
                      <a:pt x="68" y="165"/>
                      <a:pt x="23" y="190"/>
                      <a:pt x="12" y="234"/>
                    </a:cubicBezTo>
                    <a:cubicBezTo>
                      <a:pt x="0" y="277"/>
                      <a:pt x="26" y="321"/>
                      <a:pt x="69" y="333"/>
                    </a:cubicBezTo>
                    <a:cubicBezTo>
                      <a:pt x="382" y="416"/>
                      <a:pt x="382" y="416"/>
                      <a:pt x="382" y="416"/>
                    </a:cubicBezTo>
                    <a:cubicBezTo>
                      <a:pt x="411" y="424"/>
                      <a:pt x="441" y="415"/>
                      <a:pt x="461" y="395"/>
                    </a:cubicBezTo>
                    <a:cubicBezTo>
                      <a:pt x="541" y="315"/>
                      <a:pt x="541" y="315"/>
                      <a:pt x="541" y="315"/>
                    </a:cubicBezTo>
                    <a:cubicBezTo>
                      <a:pt x="628" y="811"/>
                      <a:pt x="628" y="811"/>
                      <a:pt x="628" y="811"/>
                    </a:cubicBezTo>
                    <a:cubicBezTo>
                      <a:pt x="646" y="808"/>
                      <a:pt x="646" y="808"/>
                      <a:pt x="646" y="808"/>
                    </a:cubicBezTo>
                    <a:cubicBezTo>
                      <a:pt x="540" y="992"/>
                      <a:pt x="540" y="992"/>
                      <a:pt x="540" y="992"/>
                    </a:cubicBezTo>
                    <a:cubicBezTo>
                      <a:pt x="532" y="1006"/>
                      <a:pt x="528" y="1024"/>
                      <a:pt x="528" y="10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031B98C4-FFE0-4A39-8063-23D91E3A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773" y="605535"/>
                <a:ext cx="188152" cy="320458"/>
              </a:xfrm>
              <a:custGeom>
                <a:avLst/>
                <a:gdLst>
                  <a:gd name="T0" fmla="*/ 56 w 908"/>
                  <a:gd name="T1" fmla="*/ 885 h 1545"/>
                  <a:gd name="T2" fmla="*/ 56 w 908"/>
                  <a:gd name="T3" fmla="*/ 1464 h 1545"/>
                  <a:gd name="T4" fmla="*/ 137 w 908"/>
                  <a:gd name="T5" fmla="*/ 1545 h 1545"/>
                  <a:gd name="T6" fmla="*/ 186 w 908"/>
                  <a:gd name="T7" fmla="*/ 1545 h 1545"/>
                  <a:gd name="T8" fmla="*/ 267 w 908"/>
                  <a:gd name="T9" fmla="*/ 1464 h 1545"/>
                  <a:gd name="T10" fmla="*/ 267 w 908"/>
                  <a:gd name="T11" fmla="*/ 904 h 1545"/>
                  <a:gd name="T12" fmla="*/ 322 w 908"/>
                  <a:gd name="T13" fmla="*/ 909 h 1545"/>
                  <a:gd name="T14" fmla="*/ 379 w 908"/>
                  <a:gd name="T15" fmla="*/ 258 h 1545"/>
                  <a:gd name="T16" fmla="*/ 494 w 908"/>
                  <a:gd name="T17" fmla="*/ 324 h 1545"/>
                  <a:gd name="T18" fmla="*/ 574 w 908"/>
                  <a:gd name="T19" fmla="*/ 325 h 1545"/>
                  <a:gd name="T20" fmla="*/ 856 w 908"/>
                  <a:gd name="T21" fmla="*/ 162 h 1545"/>
                  <a:gd name="T22" fmla="*/ 886 w 908"/>
                  <a:gd name="T23" fmla="*/ 51 h 1545"/>
                  <a:gd name="T24" fmla="*/ 775 w 908"/>
                  <a:gd name="T25" fmla="*/ 22 h 1545"/>
                  <a:gd name="T26" fmla="*/ 535 w 908"/>
                  <a:gd name="T27" fmla="*/ 161 h 1545"/>
                  <a:gd name="T28" fmla="*/ 322 w 908"/>
                  <a:gd name="T29" fmla="*/ 41 h 1545"/>
                  <a:gd name="T30" fmla="*/ 239 w 908"/>
                  <a:gd name="T31" fmla="*/ 7 h 1545"/>
                  <a:gd name="T32" fmla="*/ 64 w 908"/>
                  <a:gd name="T33" fmla="*/ 154 h 1545"/>
                  <a:gd name="T34" fmla="*/ 0 w 908"/>
                  <a:gd name="T35" fmla="*/ 880 h 1545"/>
                  <a:gd name="T36" fmla="*/ 57 w 908"/>
                  <a:gd name="T37" fmla="*/ 885 h 1545"/>
                  <a:gd name="T38" fmla="*/ 56 w 908"/>
                  <a:gd name="T39" fmla="*/ 88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8" h="1545">
                    <a:moveTo>
                      <a:pt x="56" y="885"/>
                    </a:moveTo>
                    <a:cubicBezTo>
                      <a:pt x="56" y="1464"/>
                      <a:pt x="56" y="1464"/>
                      <a:pt x="56" y="1464"/>
                    </a:cubicBezTo>
                    <a:cubicBezTo>
                      <a:pt x="56" y="1509"/>
                      <a:pt x="93" y="1545"/>
                      <a:pt x="137" y="1545"/>
                    </a:cubicBezTo>
                    <a:cubicBezTo>
                      <a:pt x="186" y="1545"/>
                      <a:pt x="186" y="1545"/>
                      <a:pt x="186" y="1545"/>
                    </a:cubicBezTo>
                    <a:cubicBezTo>
                      <a:pt x="230" y="1545"/>
                      <a:pt x="267" y="1509"/>
                      <a:pt x="267" y="1464"/>
                    </a:cubicBezTo>
                    <a:cubicBezTo>
                      <a:pt x="267" y="904"/>
                      <a:pt x="267" y="904"/>
                      <a:pt x="267" y="904"/>
                    </a:cubicBezTo>
                    <a:cubicBezTo>
                      <a:pt x="322" y="909"/>
                      <a:pt x="322" y="909"/>
                      <a:pt x="322" y="909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494" y="324"/>
                      <a:pt x="494" y="324"/>
                      <a:pt x="494" y="324"/>
                    </a:cubicBezTo>
                    <a:cubicBezTo>
                      <a:pt x="519" y="339"/>
                      <a:pt x="549" y="338"/>
                      <a:pt x="574" y="325"/>
                    </a:cubicBezTo>
                    <a:cubicBezTo>
                      <a:pt x="856" y="162"/>
                      <a:pt x="856" y="162"/>
                      <a:pt x="856" y="162"/>
                    </a:cubicBezTo>
                    <a:cubicBezTo>
                      <a:pt x="894" y="139"/>
                      <a:pt x="908" y="90"/>
                      <a:pt x="886" y="51"/>
                    </a:cubicBezTo>
                    <a:cubicBezTo>
                      <a:pt x="863" y="13"/>
                      <a:pt x="814" y="0"/>
                      <a:pt x="775" y="22"/>
                    </a:cubicBezTo>
                    <a:cubicBezTo>
                      <a:pt x="535" y="161"/>
                      <a:pt x="535" y="161"/>
                      <a:pt x="535" y="161"/>
                    </a:cubicBezTo>
                    <a:cubicBezTo>
                      <a:pt x="322" y="41"/>
                      <a:pt x="322" y="41"/>
                      <a:pt x="322" y="41"/>
                    </a:cubicBezTo>
                    <a:cubicBezTo>
                      <a:pt x="292" y="23"/>
                      <a:pt x="265" y="10"/>
                      <a:pt x="239" y="7"/>
                    </a:cubicBezTo>
                    <a:cubicBezTo>
                      <a:pt x="151" y="0"/>
                      <a:pt x="71" y="66"/>
                      <a:pt x="64" y="154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57" y="885"/>
                      <a:pt x="57" y="885"/>
                      <a:pt x="57" y="885"/>
                    </a:cubicBezTo>
                    <a:lnTo>
                      <a:pt x="56" y="8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08C8CE7C-2283-429E-8661-EE21DC7F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633" y="629913"/>
                <a:ext cx="67593" cy="55404"/>
              </a:xfrm>
              <a:custGeom>
                <a:avLst/>
                <a:gdLst>
                  <a:gd name="T0" fmla="*/ 326 w 326"/>
                  <a:gd name="T1" fmla="*/ 0 h 267"/>
                  <a:gd name="T2" fmla="*/ 0 w 326"/>
                  <a:gd name="T3" fmla="*/ 60 h 267"/>
                  <a:gd name="T4" fmla="*/ 127 w 326"/>
                  <a:gd name="T5" fmla="*/ 267 h 267"/>
                  <a:gd name="T6" fmla="*/ 326 w 326"/>
                  <a:gd name="T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267">
                    <a:moveTo>
                      <a:pt x="326" y="0"/>
                    </a:moveTo>
                    <a:cubicBezTo>
                      <a:pt x="230" y="46"/>
                      <a:pt x="122" y="66"/>
                      <a:pt x="0" y="60"/>
                    </a:cubicBezTo>
                    <a:cubicBezTo>
                      <a:pt x="11" y="151"/>
                      <a:pt x="57" y="218"/>
                      <a:pt x="127" y="267"/>
                    </a:cubicBezTo>
                    <a:cubicBezTo>
                      <a:pt x="221" y="195"/>
                      <a:pt x="287" y="106"/>
                      <a:pt x="3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9C8A4A37-67F4-4B7F-9CF2-766645FE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675" y="615951"/>
                <a:ext cx="8865" cy="12411"/>
              </a:xfrm>
              <a:custGeom>
                <a:avLst/>
                <a:gdLst>
                  <a:gd name="T0" fmla="*/ 11 w 43"/>
                  <a:gd name="T1" fmla="*/ 60 h 60"/>
                  <a:gd name="T2" fmla="*/ 31 w 43"/>
                  <a:gd name="T3" fmla="*/ 0 h 60"/>
                  <a:gd name="T4" fmla="*/ 11 w 43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60">
                    <a:moveTo>
                      <a:pt x="11" y="60"/>
                    </a:moveTo>
                    <a:cubicBezTo>
                      <a:pt x="0" y="39"/>
                      <a:pt x="6" y="19"/>
                      <a:pt x="31" y="0"/>
                    </a:cubicBezTo>
                    <a:cubicBezTo>
                      <a:pt x="43" y="33"/>
                      <a:pt x="36" y="53"/>
                      <a:pt x="11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200D556F-91EC-44E8-9112-55378801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556" y="627475"/>
                <a:ext cx="12411" cy="8865"/>
              </a:xfrm>
              <a:custGeom>
                <a:avLst/>
                <a:gdLst>
                  <a:gd name="T0" fmla="*/ 0 w 60"/>
                  <a:gd name="T1" fmla="*/ 11 h 43"/>
                  <a:gd name="T2" fmla="*/ 60 w 60"/>
                  <a:gd name="T3" fmla="*/ 31 h 43"/>
                  <a:gd name="T4" fmla="*/ 0 w 60"/>
                  <a:gd name="T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3">
                    <a:moveTo>
                      <a:pt x="0" y="11"/>
                    </a:moveTo>
                    <a:cubicBezTo>
                      <a:pt x="22" y="0"/>
                      <a:pt x="42" y="6"/>
                      <a:pt x="60" y="31"/>
                    </a:cubicBezTo>
                    <a:cubicBezTo>
                      <a:pt x="28" y="43"/>
                      <a:pt x="8" y="35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014255F9-D207-4951-851B-FFFAA7C5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2934" y="4889458"/>
              <a:ext cx="937151" cy="556403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2" name="그룹 97">
              <a:extLst>
                <a:ext uri="{FF2B5EF4-FFF2-40B4-BE49-F238E27FC236}">
                  <a16:creationId xmlns:a16="http://schemas.microsoft.com/office/drawing/2014/main" xmlns="" id="{783B05BE-40C7-49CB-8245-40E30B51A764}"/>
                </a:ext>
              </a:extLst>
            </p:cNvPr>
            <p:cNvGrpSpPr/>
            <p:nvPr/>
          </p:nvGrpSpPr>
          <p:grpSpPr>
            <a:xfrm>
              <a:off x="6634178" y="4769232"/>
              <a:ext cx="805869" cy="676627"/>
              <a:chOff x="11255743" y="2326119"/>
              <a:chExt cx="837499" cy="703183"/>
            </a:xfrm>
            <a:grpFill/>
          </p:grpSpPr>
          <p:sp>
            <p:nvSpPr>
              <p:cNvPr id="99" name="Freeform 29">
                <a:extLst>
                  <a:ext uri="{FF2B5EF4-FFF2-40B4-BE49-F238E27FC236}">
                    <a16:creationId xmlns:a16="http://schemas.microsoft.com/office/drawing/2014/main" xmlns="" id="{CC652768-65CC-4528-8509-40D61C4C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4245" y="2465611"/>
                <a:ext cx="245474" cy="56232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30">
                <a:extLst>
                  <a:ext uri="{FF2B5EF4-FFF2-40B4-BE49-F238E27FC236}">
                    <a16:creationId xmlns:a16="http://schemas.microsoft.com/office/drawing/2014/main" xmlns="" id="{413DB289-6419-4072-9A37-77095A49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8270" y="2326119"/>
                <a:ext cx="113065" cy="11279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xmlns="" id="{A27B5D28-F2B6-49AD-BCA7-9A0C91800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55743" y="2559877"/>
                <a:ext cx="252013" cy="468062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Oval 32">
                <a:extLst>
                  <a:ext uri="{FF2B5EF4-FFF2-40B4-BE49-F238E27FC236}">
                    <a16:creationId xmlns:a16="http://schemas.microsoft.com/office/drawing/2014/main" xmlns="" id="{62472F15-FD33-4822-95EC-D3C5FFDB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6034" y="2432645"/>
                <a:ext cx="112793" cy="11306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xmlns="" id="{D9F0DE0C-A692-401E-866B-573F7A5F9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5861" y="2886813"/>
                <a:ext cx="50403" cy="142489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xmlns="" id="{032CD88C-CA2B-4624-805D-CC639E72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4437" y="2884906"/>
                <a:ext cx="50403" cy="144396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FDB63316-3628-4A90-9FD7-F9BA8C9E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2592" y="2454168"/>
                <a:ext cx="115517" cy="115790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xmlns="" id="{6701A353-71FA-4511-A218-989A7B217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90010" y="2575679"/>
                <a:ext cx="303232" cy="342192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Oval 37">
                <a:extLst>
                  <a:ext uri="{FF2B5EF4-FFF2-40B4-BE49-F238E27FC236}">
                    <a16:creationId xmlns:a16="http://schemas.microsoft.com/office/drawing/2014/main" xmlns="" id="{C0325439-9650-4E13-A0E8-43013230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4976" y="2656868"/>
                <a:ext cx="87728" cy="8772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xmlns="" id="{43E1E3F7-0C37-44F0-B1C4-BF3EFC7F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202" y="2755766"/>
                <a:ext cx="170551" cy="273536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15" name="직사각형 114">
            <a:extLst>
              <a:ext uri="{FF2B5EF4-FFF2-40B4-BE49-F238E27FC236}">
                <a16:creationId xmlns:a16="http://schemas.microsoft.com/office/drawing/2014/main" xmlns="" id="{255109A5-CF48-4CCF-8905-545613B164EE}"/>
              </a:ext>
            </a:extLst>
          </p:cNvPr>
          <p:cNvSpPr/>
          <p:nvPr/>
        </p:nvSpPr>
        <p:spPr>
          <a:xfrm>
            <a:off x="1188720" y="4411306"/>
            <a:ext cx="7604760" cy="113097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8000">
                <a:schemeClr val="accent1">
                  <a:lumMod val="96000"/>
                  <a:lumOff val="4000"/>
                </a:schemeClr>
              </a:gs>
              <a:gs pos="100000">
                <a:srgbClr val="DB8A31"/>
              </a:gs>
            </a:gsLst>
            <a:lin ang="5400000" scaled="1"/>
          </a:gradFill>
        </p:spPr>
        <p:txBody>
          <a:bodyPr wrap="square" lIns="144000" rIns="144000" anchor="ctr">
            <a:noAutofit/>
          </a:bodyPr>
          <a:lstStyle/>
          <a:p>
            <a:pPr algn="ctr"/>
            <a:r>
              <a:rPr lang="ko-KR" altLang="en-US" sz="2000" b="1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미래비전 및</a:t>
            </a:r>
            <a:r>
              <a:rPr lang="en-US" altLang="ko-KR" sz="1600" b="1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8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2800" b="1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정책과제</a:t>
            </a:r>
            <a:r>
              <a:rPr lang="en-US" altLang="ko-KR" sz="2800" b="1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spc="-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</a:t>
            </a:r>
            <a:endParaRPr lang="ko-KR" altLang="en-US" sz="2000" b="1" spc="-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xmlns="" id="{743B783B-B1D9-490A-AD0C-44B1F47BFF58}"/>
              </a:ext>
            </a:extLst>
          </p:cNvPr>
          <p:cNvSpPr/>
          <p:nvPr/>
        </p:nvSpPr>
        <p:spPr>
          <a:xfrm>
            <a:off x="1196341" y="3585314"/>
            <a:ext cx="7612379" cy="81396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258">
                <a:srgbClr val="CBAE45">
                  <a:lumMod val="41000"/>
                  <a:lumOff val="59000"/>
                </a:srgbClr>
              </a:gs>
              <a:gs pos="11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lIns="144000" tIns="144000" rIns="144000" bIns="144000" anchor="ctr">
            <a:noAutofit/>
          </a:bodyPr>
          <a:lstStyle/>
          <a:p>
            <a:pPr indent="-457200" algn="ctr"/>
            <a:r>
              <a:rPr lang="ko-KR" altLang="en-US" sz="20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</a:t>
            </a:r>
            <a:r>
              <a:rPr lang="en-US" altLang="ko-KR" sz="20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포용도시</a:t>
            </a:r>
            <a:r>
              <a:rPr lang="en-US" altLang="ko-KR" sz="20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미래가치</a:t>
            </a:r>
            <a:r>
              <a:rPr lang="en-US" altLang="ko-KR" sz="24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적용</a:t>
            </a:r>
            <a:endParaRPr lang="en-US" altLang="ko-KR" sz="2400" b="1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4" name="이등변 삼각형 123">
            <a:extLst>
              <a:ext uri="{FF2B5EF4-FFF2-40B4-BE49-F238E27FC236}">
                <a16:creationId xmlns:a16="http://schemas.microsoft.com/office/drawing/2014/main" xmlns="" id="{55D7F0D1-1BFF-43D2-8259-B590A1068179}"/>
              </a:ext>
            </a:extLst>
          </p:cNvPr>
          <p:cNvSpPr/>
          <p:nvPr/>
        </p:nvSpPr>
        <p:spPr>
          <a:xfrm rot="10800000">
            <a:off x="4541520" y="4388608"/>
            <a:ext cx="457048" cy="307851"/>
          </a:xfrm>
          <a:prstGeom prst="triangl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9561097-2A9C-4009-BFC6-6BC8070700D8}"/>
              </a:ext>
            </a:extLst>
          </p:cNvPr>
          <p:cNvSpPr/>
          <p:nvPr/>
        </p:nvSpPr>
        <p:spPr>
          <a:xfrm>
            <a:off x="1694899" y="2317234"/>
            <a:ext cx="6516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미래비전 및 정책과제 지원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AC774E32-4F58-47CD-A5EA-CA30BD94065A}"/>
              </a:ext>
            </a:extLst>
          </p:cNvPr>
          <p:cNvCxnSpPr/>
          <p:nvPr/>
        </p:nvCxnSpPr>
        <p:spPr>
          <a:xfrm flipV="1">
            <a:off x="4953000" y="0"/>
            <a:ext cx="0" cy="1192792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1083416D-30D5-445A-A33E-9EE6B86725D0}"/>
              </a:ext>
            </a:extLst>
          </p:cNvPr>
          <p:cNvSpPr/>
          <p:nvPr/>
        </p:nvSpPr>
        <p:spPr>
          <a:xfrm>
            <a:off x="-15000" y="0"/>
            <a:ext cx="9936000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xmlns="" id="{6E26634E-9C4B-4ED8-AB82-275CD6C49CD5}"/>
              </a:ext>
            </a:extLst>
          </p:cNvPr>
          <p:cNvSpPr/>
          <p:nvPr/>
        </p:nvSpPr>
        <p:spPr>
          <a:xfrm>
            <a:off x="4654927" y="1179314"/>
            <a:ext cx="596146" cy="596146"/>
          </a:xfrm>
          <a:prstGeom prst="ellipse">
            <a:avLst/>
          </a:prstGeom>
          <a:solidFill>
            <a:srgbClr val="2F5597"/>
          </a:solidFill>
        </p:spPr>
        <p:txBody>
          <a:bodyPr wrap="none" anchor="ctr">
            <a:noAutofit/>
          </a:bodyPr>
          <a:lstStyle/>
          <a:p>
            <a:pPr algn="ctr" fontAlgn="base"/>
            <a:r>
              <a:rPr lang="en-US" altLang="ko-KR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2C4E7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4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7BAA28DA-F595-41EC-A2EE-FADA767D75AE}"/>
              </a:ext>
            </a:extLst>
          </p:cNvPr>
          <p:cNvSpPr/>
          <p:nvPr/>
        </p:nvSpPr>
        <p:spPr>
          <a:xfrm>
            <a:off x="3882193" y="745752"/>
            <a:ext cx="2141612" cy="338554"/>
          </a:xfrm>
          <a:prstGeom prst="rect">
            <a:avLst/>
          </a:prstGeom>
          <a:solidFill>
            <a:srgbClr val="B2C4E7"/>
          </a:solidFill>
        </p:spPr>
        <p:txBody>
          <a:bodyPr wrap="none">
            <a:spAutoFit/>
          </a:bodyPr>
          <a:lstStyle/>
          <a:p>
            <a:pPr algn="ctr" fontAlgn="base"/>
            <a:r>
              <a:rPr lang="ko-KR" altLang="en-US" sz="16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활성화 정책 </a:t>
            </a:r>
            <a:r>
              <a:rPr lang="ko-KR" altLang="en-US" sz="16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소개</a:t>
            </a:r>
            <a:endParaRPr lang="en-US" altLang="ko-KR" sz="16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925C7BCA-AC81-4817-A97B-676A83F3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9119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conovill.com/news/photo/201510/268018_68765_349.jpg">
            <a:extLst>
              <a:ext uri="{FF2B5EF4-FFF2-40B4-BE49-F238E27FC236}">
                <a16:creationId xmlns:a16="http://schemas.microsoft.com/office/drawing/2014/main" xmlns="" id="{7D4B8CB3-548F-4BA4-92FF-EFFF468E7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7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7"/>
          <a:stretch/>
        </p:blipFill>
        <p:spPr bwMode="auto">
          <a:xfrm>
            <a:off x="1626" y="964371"/>
            <a:ext cx="9904374" cy="59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이등변 삼각형 1030">
            <a:extLst>
              <a:ext uri="{FF2B5EF4-FFF2-40B4-BE49-F238E27FC236}">
                <a16:creationId xmlns:a16="http://schemas.microsoft.com/office/drawing/2014/main" xmlns="" id="{A0672A60-CDFE-49DA-B260-12BFFCF53F56}"/>
              </a:ext>
            </a:extLst>
          </p:cNvPr>
          <p:cNvSpPr/>
          <p:nvPr/>
        </p:nvSpPr>
        <p:spPr>
          <a:xfrm>
            <a:off x="796945" y="2800254"/>
            <a:ext cx="8320901" cy="1134171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DA362673-67E1-4871-A89B-2D096E347028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xmlns="" id="{36C7818A-16C0-440A-8B14-87AFE1CE98F7}"/>
                </a:ext>
              </a:extLst>
            </p:cNvPr>
            <p:cNvSpPr/>
            <p:nvPr/>
          </p:nvSpPr>
          <p:spPr>
            <a:xfrm>
              <a:off x="0" y="0"/>
              <a:ext cx="9908376" cy="1113328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FEBE0275-E963-42E5-AB2A-11802465586F}"/>
                </a:ext>
              </a:extLst>
            </p:cNvPr>
            <p:cNvSpPr/>
            <p:nvPr/>
          </p:nvSpPr>
          <p:spPr>
            <a:xfrm>
              <a:off x="8720007" y="0"/>
              <a:ext cx="1185993" cy="1111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A6993960-515D-4E14-AF92-96AB37B2BEC3}"/>
                </a:ext>
              </a:extLst>
            </p:cNvPr>
            <p:cNvSpPr/>
            <p:nvPr/>
          </p:nvSpPr>
          <p:spPr>
            <a:xfrm rot="5400000">
              <a:off x="4799924" y="-3684972"/>
              <a:ext cx="307775" cy="9904375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70C45F79-2A6D-4CC5-9EDE-CA83EA687A43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xmlns="" id="{537608E8-EA0D-46CE-98B5-4665303A5AF1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xmlns="" id="{F0D55BBB-136F-47D2-8C53-072A4367E89B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 정책 </a:t>
                </a:r>
                <a:r>
                  <a:rPr lang="ko-KR" altLang="en-US" sz="110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배경</a:t>
                </a: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xmlns="" id="{A45A6C32-049A-4873-A2D4-36C1CEF3A57A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xmlns="" id="{0D3D3CC8-6AEC-4CFC-94DA-6F9A20458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D872DA4-CE4A-482C-81D3-A8194455AD6C}"/>
                </a:ext>
              </a:extLst>
            </p:cNvPr>
            <p:cNvSpPr txBox="1"/>
            <p:nvPr/>
          </p:nvSpPr>
          <p:spPr>
            <a:xfrm>
              <a:off x="325486" y="205596"/>
              <a:ext cx="785957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공동주택은 급격한 </a:t>
              </a:r>
              <a:r>
                <a:rPr lang="ko-KR" altLang="en-US" sz="16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양적 성장을 하면서</a:t>
              </a:r>
              <a:r>
                <a:rPr lang="en-US" altLang="ko-KR" sz="16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여러 문제점이 나타나고 있습니다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. </a:t>
              </a:r>
              <a:endParaRPr lang="en-US" altLang="ko-KR" sz="27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xmlns="" id="{0F462329-0B05-4B82-A5C2-397733DF78C7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직각 삼각형 35">
              <a:extLst>
                <a:ext uri="{FF2B5EF4-FFF2-40B4-BE49-F238E27FC236}">
                  <a16:creationId xmlns:a16="http://schemas.microsoft.com/office/drawing/2014/main" xmlns="" id="{21A6C67B-75FC-4BB8-8AA6-42A83DF4B732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0A5E61B0-F0E4-4204-9FF6-8F3951B5D64B}"/>
              </a:ext>
            </a:extLst>
          </p:cNvPr>
          <p:cNvSpPr/>
          <p:nvPr/>
        </p:nvSpPr>
        <p:spPr>
          <a:xfrm>
            <a:off x="796945" y="3278825"/>
            <a:ext cx="2103570" cy="2723075"/>
          </a:xfrm>
          <a:prstGeom prst="roundRect">
            <a:avLst>
              <a:gd name="adj" fmla="val 801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2D0A188-1A88-4FC7-B5EE-F6780DC32CF5}"/>
              </a:ext>
            </a:extLst>
          </p:cNvPr>
          <p:cNvSpPr/>
          <p:nvPr/>
        </p:nvSpPr>
        <p:spPr>
          <a:xfrm>
            <a:off x="1353920" y="3459801"/>
            <a:ext cx="954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이웃관계</a:t>
            </a:r>
            <a:r>
              <a:rPr lang="en-US" altLang="ko-KR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단절</a:t>
            </a:r>
            <a:endParaRPr lang="id-ID" altLang="ko-KR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algn="ctr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xmlns="" id="{FFEE7766-42AB-4987-99BC-47B7B8647BA6}"/>
              </a:ext>
            </a:extLst>
          </p:cNvPr>
          <p:cNvSpPr/>
          <p:nvPr/>
        </p:nvSpPr>
        <p:spPr>
          <a:xfrm>
            <a:off x="914347" y="4742903"/>
            <a:ext cx="898196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C4B8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심리적</a:t>
            </a:r>
            <a:endParaRPr lang="en-US" altLang="ko-KR" sz="12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C4B8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C4B8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고립</a:t>
            </a:r>
            <a:endParaRPr lang="id-ID" altLang="ko-KR" sz="12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C4B8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xmlns="" id="{39CDDC64-8F0D-4D1C-9DF1-1CBF21FC5BA0}"/>
              </a:ext>
            </a:extLst>
          </p:cNvPr>
          <p:cNvSpPr/>
          <p:nvPr/>
        </p:nvSpPr>
        <p:spPr>
          <a:xfrm>
            <a:off x="6868955" y="3278825"/>
            <a:ext cx="2103570" cy="2723075"/>
          </a:xfrm>
          <a:prstGeom prst="roundRect">
            <a:avLst>
              <a:gd name="adj" fmla="val 8018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6CF17582-A9EA-422A-AAF9-EFC969016BCA}"/>
              </a:ext>
            </a:extLst>
          </p:cNvPr>
          <p:cNvSpPr/>
          <p:nvPr/>
        </p:nvSpPr>
        <p:spPr>
          <a:xfrm>
            <a:off x="7502874" y="3459801"/>
            <a:ext cx="800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주민 간</a:t>
            </a:r>
            <a:endParaRPr lang="en-US" altLang="ko-KR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algn="ctr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갈등</a:t>
            </a:r>
            <a:endParaRPr lang="id-ID" altLang="ko-KR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algn="ctr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xmlns="" id="{54D54CEC-E1A9-41AE-850F-4C3C3E3DB8FA}"/>
              </a:ext>
            </a:extLst>
          </p:cNvPr>
          <p:cNvSpPr/>
          <p:nvPr/>
        </p:nvSpPr>
        <p:spPr>
          <a:xfrm>
            <a:off x="3326823" y="4409288"/>
            <a:ext cx="3178752" cy="2035658"/>
          </a:xfrm>
          <a:prstGeom prst="roundRect">
            <a:avLst>
              <a:gd name="adj" fmla="val 8018"/>
            </a:avLst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rgbClr val="844423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1FB7C9B0-1A9F-4D1D-ACAF-B9FC66655BD2}"/>
              </a:ext>
            </a:extLst>
          </p:cNvPr>
          <p:cNvSpPr/>
          <p:nvPr/>
        </p:nvSpPr>
        <p:spPr>
          <a:xfrm>
            <a:off x="4421388" y="456032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공동체의</a:t>
            </a:r>
            <a:endParaRPr lang="en-US" altLang="ko-KR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algn="ctr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변화</a:t>
            </a:r>
            <a:endParaRPr lang="id-ID" altLang="ko-KR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algn="ctr" rotWithShape="0">
                  <a:prstClr val="black">
                    <a:alpha val="4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xmlns="" id="{95FEA34D-1C11-4B0C-8E3C-3409EA18A5FE}"/>
              </a:ext>
            </a:extLst>
          </p:cNvPr>
          <p:cNvSpPr/>
          <p:nvPr/>
        </p:nvSpPr>
        <p:spPr>
          <a:xfrm>
            <a:off x="3453961" y="5430564"/>
            <a:ext cx="1436348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 단지 개발 </a:t>
            </a:r>
            <a:r>
              <a:rPr lang="en-US" altLang="ko-KR"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rPr>
              <a:t></a:t>
            </a: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생활권</a:t>
            </a:r>
            <a:r>
              <a:rPr lang="en-US" altLang="ko-KR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</a:t>
            </a:r>
            <a:r>
              <a:rPr lang="en-US" altLang="ko-KR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단위 개발</a:t>
            </a:r>
            <a:endParaRPr lang="en-US" altLang="ko-KR" sz="12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84442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xmlns="" id="{A65EFCD1-2C6B-4B41-98DA-7A69116A68E5}"/>
              </a:ext>
            </a:extLst>
          </p:cNvPr>
          <p:cNvSpPr/>
          <p:nvPr/>
        </p:nvSpPr>
        <p:spPr>
          <a:xfrm>
            <a:off x="4943782" y="5430564"/>
            <a:ext cx="1436348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폐쇄적 단지 </a:t>
            </a:r>
            <a:r>
              <a:rPr lang="en-US" altLang="ko-KR"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rPr>
              <a:t></a:t>
            </a:r>
            <a:endParaRPr lang="en-US" altLang="ko-KR" sz="1200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84442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4442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 개방 요구</a:t>
            </a:r>
            <a:endParaRPr lang="en-US" altLang="ko-KR" sz="12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84442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xmlns="" id="{F6F1C18C-3B01-4C3C-B6C0-AE2C1CF31A12}"/>
              </a:ext>
            </a:extLst>
          </p:cNvPr>
          <p:cNvGrpSpPr/>
          <p:nvPr/>
        </p:nvGrpSpPr>
        <p:grpSpPr>
          <a:xfrm>
            <a:off x="5647325" y="4933990"/>
            <a:ext cx="508161" cy="501517"/>
            <a:chOff x="-1398250" y="4905090"/>
            <a:chExt cx="365697" cy="360916"/>
          </a:xfrm>
          <a:gradFill>
            <a:gsLst>
              <a:gs pos="100000">
                <a:srgbClr val="DCE4EF">
                  <a:alpha val="0"/>
                </a:srgbClr>
              </a:gs>
              <a:gs pos="3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xmlns="" id="{C3973377-4E3E-45FD-AD2D-247FF5409D35}"/>
                </a:ext>
              </a:extLst>
            </p:cNvPr>
            <p:cNvSpPr/>
            <p:nvPr/>
          </p:nvSpPr>
          <p:spPr>
            <a:xfrm>
              <a:off x="-1202277" y="5160682"/>
              <a:ext cx="33542" cy="100627"/>
            </a:xfrm>
            <a:custGeom>
              <a:avLst/>
              <a:gdLst>
                <a:gd name="connsiteX0" fmla="*/ 34549 w 33542"/>
                <a:gd name="connsiteY0" fmla="*/ 5031 h 100627"/>
                <a:gd name="connsiteX1" fmla="*/ 5031 w 33542"/>
                <a:gd name="connsiteY1" fmla="*/ 5031 h 100627"/>
                <a:gd name="connsiteX2" fmla="*/ 5031 w 33542"/>
                <a:gd name="connsiteY2" fmla="*/ 11069 h 100627"/>
                <a:gd name="connsiteX3" fmla="*/ 5031 w 33542"/>
                <a:gd name="connsiteY3" fmla="*/ 85533 h 100627"/>
                <a:gd name="connsiteX4" fmla="*/ 19790 w 33542"/>
                <a:gd name="connsiteY4" fmla="*/ 100292 h 100627"/>
                <a:gd name="connsiteX5" fmla="*/ 34549 w 33542"/>
                <a:gd name="connsiteY5" fmla="*/ 85533 h 100627"/>
                <a:gd name="connsiteX6" fmla="*/ 34549 w 33542"/>
                <a:gd name="connsiteY6" fmla="*/ 11069 h 100627"/>
                <a:gd name="connsiteX7" fmla="*/ 34549 w 33542"/>
                <a:gd name="connsiteY7" fmla="*/ 5031 h 1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42" h="100627">
                  <a:moveTo>
                    <a:pt x="34549" y="5031"/>
                  </a:moveTo>
                  <a:lnTo>
                    <a:pt x="5031" y="5031"/>
                  </a:lnTo>
                  <a:lnTo>
                    <a:pt x="5031" y="11069"/>
                  </a:lnTo>
                  <a:lnTo>
                    <a:pt x="5031" y="85533"/>
                  </a:lnTo>
                  <a:cubicBezTo>
                    <a:pt x="5031" y="93583"/>
                    <a:pt x="11740" y="100292"/>
                    <a:pt x="19790" y="100292"/>
                  </a:cubicBezTo>
                  <a:cubicBezTo>
                    <a:pt x="27840" y="100292"/>
                    <a:pt x="34549" y="93583"/>
                    <a:pt x="34549" y="85533"/>
                  </a:cubicBezTo>
                  <a:lnTo>
                    <a:pt x="34549" y="11069"/>
                  </a:lnTo>
                  <a:lnTo>
                    <a:pt x="34549" y="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xmlns="" id="{02AA9DCD-8C0A-4C73-BB69-478199C054BA}"/>
                </a:ext>
              </a:extLst>
            </p:cNvPr>
            <p:cNvSpPr/>
            <p:nvPr/>
          </p:nvSpPr>
          <p:spPr>
            <a:xfrm>
              <a:off x="-1168064" y="5160682"/>
              <a:ext cx="33542" cy="100627"/>
            </a:xfrm>
            <a:custGeom>
              <a:avLst/>
              <a:gdLst>
                <a:gd name="connsiteX0" fmla="*/ 34549 w 33542"/>
                <a:gd name="connsiteY0" fmla="*/ 5031 h 100627"/>
                <a:gd name="connsiteX1" fmla="*/ 5031 w 33542"/>
                <a:gd name="connsiteY1" fmla="*/ 5031 h 100627"/>
                <a:gd name="connsiteX2" fmla="*/ 5031 w 33542"/>
                <a:gd name="connsiteY2" fmla="*/ 11069 h 100627"/>
                <a:gd name="connsiteX3" fmla="*/ 5031 w 33542"/>
                <a:gd name="connsiteY3" fmla="*/ 85533 h 100627"/>
                <a:gd name="connsiteX4" fmla="*/ 19790 w 33542"/>
                <a:gd name="connsiteY4" fmla="*/ 100292 h 100627"/>
                <a:gd name="connsiteX5" fmla="*/ 34549 w 33542"/>
                <a:gd name="connsiteY5" fmla="*/ 85533 h 100627"/>
                <a:gd name="connsiteX6" fmla="*/ 34549 w 33542"/>
                <a:gd name="connsiteY6" fmla="*/ 30524 h 100627"/>
                <a:gd name="connsiteX7" fmla="*/ 34549 w 33542"/>
                <a:gd name="connsiteY7" fmla="*/ 5031 h 1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42" h="100627">
                  <a:moveTo>
                    <a:pt x="34549" y="5031"/>
                  </a:moveTo>
                  <a:lnTo>
                    <a:pt x="5031" y="5031"/>
                  </a:lnTo>
                  <a:lnTo>
                    <a:pt x="5031" y="11069"/>
                  </a:lnTo>
                  <a:lnTo>
                    <a:pt x="5031" y="85533"/>
                  </a:lnTo>
                  <a:cubicBezTo>
                    <a:pt x="5031" y="93583"/>
                    <a:pt x="11740" y="100292"/>
                    <a:pt x="19790" y="100292"/>
                  </a:cubicBezTo>
                  <a:cubicBezTo>
                    <a:pt x="27840" y="100292"/>
                    <a:pt x="34549" y="93583"/>
                    <a:pt x="34549" y="85533"/>
                  </a:cubicBezTo>
                  <a:lnTo>
                    <a:pt x="34549" y="30524"/>
                  </a:lnTo>
                  <a:lnTo>
                    <a:pt x="34549" y="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xmlns="" id="{317BD7C7-FA54-4AA3-B950-CF351F429C83}"/>
                </a:ext>
              </a:extLst>
            </p:cNvPr>
            <p:cNvSpPr/>
            <p:nvPr/>
          </p:nvSpPr>
          <p:spPr>
            <a:xfrm>
              <a:off x="-1380760" y="5076827"/>
              <a:ext cx="33542" cy="33542"/>
            </a:xfrm>
            <a:custGeom>
              <a:avLst/>
              <a:gdLst>
                <a:gd name="connsiteX0" fmla="*/ 27207 w 33542"/>
                <a:gd name="connsiteY0" fmla="*/ 24486 h 33542"/>
                <a:gd name="connsiteX1" fmla="*/ 29220 w 33542"/>
                <a:gd name="connsiteY1" fmla="*/ 23144 h 33542"/>
                <a:gd name="connsiteX2" fmla="*/ 14461 w 33542"/>
                <a:gd name="connsiteY2" fmla="*/ 5031 h 33542"/>
                <a:gd name="connsiteX3" fmla="*/ 9765 w 33542"/>
                <a:gd name="connsiteY3" fmla="*/ 9056 h 33542"/>
                <a:gd name="connsiteX4" fmla="*/ 7082 w 33542"/>
                <a:gd name="connsiteY4" fmla="*/ 25828 h 33542"/>
                <a:gd name="connsiteX5" fmla="*/ 14461 w 33542"/>
                <a:gd name="connsiteY5" fmla="*/ 30524 h 33542"/>
                <a:gd name="connsiteX6" fmla="*/ 18486 w 33542"/>
                <a:gd name="connsiteY6" fmla="*/ 28511 h 33542"/>
                <a:gd name="connsiteX7" fmla="*/ 27207 w 33542"/>
                <a:gd name="connsiteY7" fmla="*/ 24486 h 3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42" h="33542">
                  <a:moveTo>
                    <a:pt x="27207" y="24486"/>
                  </a:moveTo>
                  <a:cubicBezTo>
                    <a:pt x="27878" y="23815"/>
                    <a:pt x="28549" y="23815"/>
                    <a:pt x="29220" y="23144"/>
                  </a:cubicBezTo>
                  <a:cubicBezTo>
                    <a:pt x="21840" y="19790"/>
                    <a:pt x="15803" y="13082"/>
                    <a:pt x="14461" y="5031"/>
                  </a:cubicBezTo>
                  <a:cubicBezTo>
                    <a:pt x="13119" y="6373"/>
                    <a:pt x="11107" y="7715"/>
                    <a:pt x="9765" y="9056"/>
                  </a:cubicBezTo>
                  <a:cubicBezTo>
                    <a:pt x="4398" y="13082"/>
                    <a:pt x="3727" y="20461"/>
                    <a:pt x="7082" y="25828"/>
                  </a:cubicBezTo>
                  <a:cubicBezTo>
                    <a:pt x="9094" y="28511"/>
                    <a:pt x="11778" y="29853"/>
                    <a:pt x="14461" y="30524"/>
                  </a:cubicBezTo>
                  <a:cubicBezTo>
                    <a:pt x="15803" y="29853"/>
                    <a:pt x="17144" y="28511"/>
                    <a:pt x="18486" y="28511"/>
                  </a:cubicBezTo>
                  <a:cubicBezTo>
                    <a:pt x="19828" y="26498"/>
                    <a:pt x="22511" y="25157"/>
                    <a:pt x="27207" y="244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xmlns="" id="{2DFE7DB0-012B-46D1-97ED-6C6746C73164}"/>
                </a:ext>
              </a:extLst>
            </p:cNvPr>
            <p:cNvSpPr/>
            <p:nvPr/>
          </p:nvSpPr>
          <p:spPr>
            <a:xfrm>
              <a:off x="-1348522" y="4971504"/>
              <a:ext cx="308590" cy="288464"/>
            </a:xfrm>
            <a:custGeom>
              <a:avLst/>
              <a:gdLst>
                <a:gd name="connsiteX0" fmla="*/ 28511 w 308589"/>
                <a:gd name="connsiteY0" fmla="*/ 86875 h 288464"/>
                <a:gd name="connsiteX1" fmla="*/ 33878 w 308589"/>
                <a:gd name="connsiteY1" fmla="*/ 74799 h 288464"/>
                <a:gd name="connsiteX2" fmla="*/ 43940 w 308589"/>
                <a:gd name="connsiteY2" fmla="*/ 54674 h 288464"/>
                <a:gd name="connsiteX3" fmla="*/ 45282 w 308589"/>
                <a:gd name="connsiteY3" fmla="*/ 52661 h 288464"/>
                <a:gd name="connsiteX4" fmla="*/ 46624 w 308589"/>
                <a:gd name="connsiteY4" fmla="*/ 50649 h 288464"/>
                <a:gd name="connsiteX5" fmla="*/ 46624 w 308589"/>
                <a:gd name="connsiteY5" fmla="*/ 148593 h 288464"/>
                <a:gd name="connsiteX6" fmla="*/ 63395 w 308589"/>
                <a:gd name="connsiteY6" fmla="*/ 200919 h 288464"/>
                <a:gd name="connsiteX7" fmla="*/ 54003 w 308589"/>
                <a:gd name="connsiteY7" fmla="*/ 212323 h 288464"/>
                <a:gd name="connsiteX8" fmla="*/ 52661 w 308589"/>
                <a:gd name="connsiteY8" fmla="*/ 212323 h 288464"/>
                <a:gd name="connsiteX9" fmla="*/ 45953 w 308589"/>
                <a:gd name="connsiteY9" fmla="*/ 209640 h 288464"/>
                <a:gd name="connsiteX10" fmla="*/ 45953 w 308589"/>
                <a:gd name="connsiteY10" fmla="*/ 272028 h 288464"/>
                <a:gd name="connsiteX11" fmla="*/ 64066 w 308589"/>
                <a:gd name="connsiteY11" fmla="*/ 290141 h 288464"/>
                <a:gd name="connsiteX12" fmla="*/ 82179 w 308589"/>
                <a:gd name="connsiteY12" fmla="*/ 272028 h 288464"/>
                <a:gd name="connsiteX13" fmla="*/ 82179 w 308589"/>
                <a:gd name="connsiteY13" fmla="*/ 137859 h 288464"/>
                <a:gd name="connsiteX14" fmla="*/ 88887 w 308589"/>
                <a:gd name="connsiteY14" fmla="*/ 137859 h 288464"/>
                <a:gd name="connsiteX15" fmla="*/ 88887 w 308589"/>
                <a:gd name="connsiteY15" fmla="*/ 271358 h 288464"/>
                <a:gd name="connsiteX16" fmla="*/ 107000 w 308589"/>
                <a:gd name="connsiteY16" fmla="*/ 289470 h 288464"/>
                <a:gd name="connsiteX17" fmla="*/ 125113 w 308589"/>
                <a:gd name="connsiteY17" fmla="*/ 271358 h 288464"/>
                <a:gd name="connsiteX18" fmla="*/ 125113 w 308589"/>
                <a:gd name="connsiteY18" fmla="*/ 194210 h 288464"/>
                <a:gd name="connsiteX19" fmla="*/ 117734 w 308589"/>
                <a:gd name="connsiteY19" fmla="*/ 194210 h 288464"/>
                <a:gd name="connsiteX20" fmla="*/ 114379 w 308589"/>
                <a:gd name="connsiteY20" fmla="*/ 194210 h 288464"/>
                <a:gd name="connsiteX21" fmla="*/ 115050 w 308589"/>
                <a:gd name="connsiteY21" fmla="*/ 190856 h 288464"/>
                <a:gd name="connsiteX22" fmla="*/ 125784 w 308589"/>
                <a:gd name="connsiteY22" fmla="*/ 137188 h 288464"/>
                <a:gd name="connsiteX23" fmla="*/ 125784 w 308589"/>
                <a:gd name="connsiteY23" fmla="*/ 34549 h 288464"/>
                <a:gd name="connsiteX24" fmla="*/ 143897 w 308589"/>
                <a:gd name="connsiteY24" fmla="*/ 29853 h 288464"/>
                <a:gd name="connsiteX25" fmla="*/ 130480 w 308589"/>
                <a:gd name="connsiteY25" fmla="*/ 41928 h 288464"/>
                <a:gd name="connsiteX26" fmla="*/ 128467 w 308589"/>
                <a:gd name="connsiteY26" fmla="*/ 44611 h 288464"/>
                <a:gd name="connsiteX27" fmla="*/ 128467 w 308589"/>
                <a:gd name="connsiteY27" fmla="*/ 84191 h 288464"/>
                <a:gd name="connsiteX28" fmla="*/ 144568 w 308589"/>
                <a:gd name="connsiteY28" fmla="*/ 55345 h 288464"/>
                <a:gd name="connsiteX29" fmla="*/ 118404 w 308589"/>
                <a:gd name="connsiteY29" fmla="*/ 191527 h 288464"/>
                <a:gd name="connsiteX30" fmla="*/ 217690 w 308589"/>
                <a:gd name="connsiteY30" fmla="*/ 191527 h 288464"/>
                <a:gd name="connsiteX31" fmla="*/ 229094 w 308589"/>
                <a:gd name="connsiteY31" fmla="*/ 142555 h 288464"/>
                <a:gd name="connsiteX32" fmla="*/ 235132 w 308589"/>
                <a:gd name="connsiteY32" fmla="*/ 133834 h 288464"/>
                <a:gd name="connsiteX33" fmla="*/ 219702 w 308589"/>
                <a:gd name="connsiteY33" fmla="*/ 55345 h 288464"/>
                <a:gd name="connsiteX34" fmla="*/ 253245 w 308589"/>
                <a:gd name="connsiteY34" fmla="*/ 71445 h 288464"/>
                <a:gd name="connsiteX35" fmla="*/ 268003 w 308589"/>
                <a:gd name="connsiteY35" fmla="*/ 67420 h 288464"/>
                <a:gd name="connsiteX36" fmla="*/ 294166 w 308589"/>
                <a:gd name="connsiteY36" fmla="*/ 84862 h 288464"/>
                <a:gd name="connsiteX37" fmla="*/ 298191 w 308589"/>
                <a:gd name="connsiteY37" fmla="*/ 85533 h 288464"/>
                <a:gd name="connsiteX38" fmla="*/ 309596 w 308589"/>
                <a:gd name="connsiteY38" fmla="*/ 78154 h 288464"/>
                <a:gd name="connsiteX39" fmla="*/ 302217 w 308589"/>
                <a:gd name="connsiteY39" fmla="*/ 66749 h 288464"/>
                <a:gd name="connsiteX40" fmla="*/ 250561 w 308589"/>
                <a:gd name="connsiteY40" fmla="*/ 48636 h 288464"/>
                <a:gd name="connsiteX41" fmla="*/ 249220 w 308589"/>
                <a:gd name="connsiteY41" fmla="*/ 49978 h 288464"/>
                <a:gd name="connsiteX42" fmla="*/ 238486 w 308589"/>
                <a:gd name="connsiteY42" fmla="*/ 54003 h 288464"/>
                <a:gd name="connsiteX43" fmla="*/ 227753 w 308589"/>
                <a:gd name="connsiteY43" fmla="*/ 49307 h 288464"/>
                <a:gd name="connsiteX44" fmla="*/ 217690 w 308589"/>
                <a:gd name="connsiteY44" fmla="*/ 41257 h 288464"/>
                <a:gd name="connsiteX45" fmla="*/ 217019 w 308589"/>
                <a:gd name="connsiteY45" fmla="*/ 37903 h 288464"/>
                <a:gd name="connsiteX46" fmla="*/ 229094 w 308589"/>
                <a:gd name="connsiteY46" fmla="*/ 47966 h 288464"/>
                <a:gd name="connsiteX47" fmla="*/ 237815 w 308589"/>
                <a:gd name="connsiteY47" fmla="*/ 51320 h 288464"/>
                <a:gd name="connsiteX48" fmla="*/ 245865 w 308589"/>
                <a:gd name="connsiteY48" fmla="*/ 47966 h 288464"/>
                <a:gd name="connsiteX49" fmla="*/ 245865 w 308589"/>
                <a:gd name="connsiteY49" fmla="*/ 31194 h 288464"/>
                <a:gd name="connsiteX50" fmla="*/ 209640 w 308589"/>
                <a:gd name="connsiteY50" fmla="*/ 9056 h 288464"/>
                <a:gd name="connsiteX51" fmla="*/ 206956 w 308589"/>
                <a:gd name="connsiteY51" fmla="*/ 8386 h 288464"/>
                <a:gd name="connsiteX52" fmla="*/ 181464 w 308589"/>
                <a:gd name="connsiteY52" fmla="*/ 19790 h 288464"/>
                <a:gd name="connsiteX53" fmla="*/ 173414 w 308589"/>
                <a:gd name="connsiteY53" fmla="*/ 19119 h 288464"/>
                <a:gd name="connsiteX54" fmla="*/ 152618 w 308589"/>
                <a:gd name="connsiteY54" fmla="*/ 5031 h 288464"/>
                <a:gd name="connsiteX55" fmla="*/ 111025 w 308589"/>
                <a:gd name="connsiteY55" fmla="*/ 14423 h 288464"/>
                <a:gd name="connsiteX56" fmla="*/ 56016 w 308589"/>
                <a:gd name="connsiteY56" fmla="*/ 14423 h 288464"/>
                <a:gd name="connsiteX57" fmla="*/ 55345 w 308589"/>
                <a:gd name="connsiteY57" fmla="*/ 14423 h 288464"/>
                <a:gd name="connsiteX58" fmla="*/ 49307 w 308589"/>
                <a:gd name="connsiteY58" fmla="*/ 15765 h 288464"/>
                <a:gd name="connsiteX59" fmla="*/ 49307 w 308589"/>
                <a:gd name="connsiteY59" fmla="*/ 15765 h 288464"/>
                <a:gd name="connsiteX60" fmla="*/ 43270 w 308589"/>
                <a:gd name="connsiteY60" fmla="*/ 19790 h 288464"/>
                <a:gd name="connsiteX61" fmla="*/ 23815 w 308589"/>
                <a:gd name="connsiteY61" fmla="*/ 39245 h 288464"/>
                <a:gd name="connsiteX62" fmla="*/ 5031 w 308589"/>
                <a:gd name="connsiteY62" fmla="*/ 78154 h 288464"/>
                <a:gd name="connsiteX63" fmla="*/ 6373 w 308589"/>
                <a:gd name="connsiteY63" fmla="*/ 78154 h 288464"/>
                <a:gd name="connsiteX64" fmla="*/ 28511 w 308589"/>
                <a:gd name="connsiteY64" fmla="*/ 86875 h 288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8589" h="288464">
                  <a:moveTo>
                    <a:pt x="28511" y="86875"/>
                  </a:moveTo>
                  <a:cubicBezTo>
                    <a:pt x="30524" y="82850"/>
                    <a:pt x="32536" y="78154"/>
                    <a:pt x="33878" y="74799"/>
                  </a:cubicBezTo>
                  <a:cubicBezTo>
                    <a:pt x="37232" y="66749"/>
                    <a:pt x="39915" y="60041"/>
                    <a:pt x="43940" y="54674"/>
                  </a:cubicBezTo>
                  <a:cubicBezTo>
                    <a:pt x="44611" y="54003"/>
                    <a:pt x="44611" y="53332"/>
                    <a:pt x="45282" y="52661"/>
                  </a:cubicBezTo>
                  <a:cubicBezTo>
                    <a:pt x="45953" y="51991"/>
                    <a:pt x="45953" y="51320"/>
                    <a:pt x="46624" y="50649"/>
                  </a:cubicBezTo>
                  <a:lnTo>
                    <a:pt x="46624" y="148593"/>
                  </a:lnTo>
                  <a:cubicBezTo>
                    <a:pt x="55345" y="160668"/>
                    <a:pt x="60712" y="178781"/>
                    <a:pt x="63395" y="200919"/>
                  </a:cubicBezTo>
                  <a:cubicBezTo>
                    <a:pt x="64066" y="206285"/>
                    <a:pt x="60041" y="211652"/>
                    <a:pt x="54003" y="212323"/>
                  </a:cubicBezTo>
                  <a:quadBezTo>
                    <a:pt x="53332" y="212323"/>
                    <a:pt x="52661" y="212323"/>
                  </a:quadBezTo>
                  <a:cubicBezTo>
                    <a:pt x="49978" y="212323"/>
                    <a:pt x="47966" y="211652"/>
                    <a:pt x="45953" y="209640"/>
                  </a:cubicBezTo>
                  <a:lnTo>
                    <a:pt x="45953" y="272028"/>
                  </a:lnTo>
                  <a:cubicBezTo>
                    <a:pt x="45953" y="282091"/>
                    <a:pt x="54003" y="290141"/>
                    <a:pt x="64066" y="290141"/>
                  </a:cubicBezTo>
                  <a:cubicBezTo>
                    <a:pt x="74129" y="290141"/>
                    <a:pt x="82179" y="282091"/>
                    <a:pt x="82179" y="272028"/>
                  </a:cubicBezTo>
                  <a:lnTo>
                    <a:pt x="82179" y="137859"/>
                  </a:lnTo>
                  <a:lnTo>
                    <a:pt x="88887" y="137859"/>
                  </a:lnTo>
                  <a:lnTo>
                    <a:pt x="88887" y="271358"/>
                  </a:lnTo>
                  <a:cubicBezTo>
                    <a:pt x="88887" y="281420"/>
                    <a:pt x="96937" y="289470"/>
                    <a:pt x="107000" y="289470"/>
                  </a:cubicBezTo>
                  <a:cubicBezTo>
                    <a:pt x="117063" y="289470"/>
                    <a:pt x="125113" y="281420"/>
                    <a:pt x="125113" y="271358"/>
                  </a:cubicBezTo>
                  <a:lnTo>
                    <a:pt x="125113" y="194210"/>
                  </a:lnTo>
                  <a:lnTo>
                    <a:pt x="117734" y="194210"/>
                  </a:lnTo>
                  <a:lnTo>
                    <a:pt x="114379" y="194210"/>
                  </a:lnTo>
                  <a:lnTo>
                    <a:pt x="115050" y="190856"/>
                  </a:lnTo>
                  <a:lnTo>
                    <a:pt x="125784" y="137188"/>
                  </a:lnTo>
                  <a:lnTo>
                    <a:pt x="125784" y="34549"/>
                  </a:lnTo>
                  <a:cubicBezTo>
                    <a:pt x="130480" y="33207"/>
                    <a:pt x="136517" y="31865"/>
                    <a:pt x="143897" y="29853"/>
                  </a:cubicBezTo>
                  <a:cubicBezTo>
                    <a:pt x="139872" y="32536"/>
                    <a:pt x="135176" y="36561"/>
                    <a:pt x="130480" y="41928"/>
                  </a:cubicBezTo>
                  <a:cubicBezTo>
                    <a:pt x="129809" y="42599"/>
                    <a:pt x="129138" y="43270"/>
                    <a:pt x="128467" y="44611"/>
                  </a:cubicBezTo>
                  <a:lnTo>
                    <a:pt x="128467" y="84191"/>
                  </a:lnTo>
                  <a:cubicBezTo>
                    <a:pt x="133834" y="70774"/>
                    <a:pt x="139201" y="61382"/>
                    <a:pt x="144568" y="55345"/>
                  </a:cubicBezTo>
                  <a:lnTo>
                    <a:pt x="118404" y="191527"/>
                  </a:lnTo>
                  <a:lnTo>
                    <a:pt x="217690" y="191527"/>
                  </a:lnTo>
                  <a:cubicBezTo>
                    <a:pt x="219032" y="170731"/>
                    <a:pt x="222386" y="153959"/>
                    <a:pt x="229094" y="142555"/>
                  </a:cubicBezTo>
                  <a:cubicBezTo>
                    <a:pt x="231107" y="139201"/>
                    <a:pt x="233119" y="135846"/>
                    <a:pt x="235132" y="133834"/>
                  </a:cubicBezTo>
                  <a:lnTo>
                    <a:pt x="219702" y="55345"/>
                  </a:lnTo>
                  <a:cubicBezTo>
                    <a:pt x="228423" y="60041"/>
                    <a:pt x="239157" y="66078"/>
                    <a:pt x="253245" y="71445"/>
                  </a:cubicBezTo>
                  <a:cubicBezTo>
                    <a:pt x="257270" y="68762"/>
                    <a:pt x="262637" y="67420"/>
                    <a:pt x="268003" y="67420"/>
                  </a:cubicBezTo>
                  <a:cubicBezTo>
                    <a:pt x="279408" y="67420"/>
                    <a:pt x="290141" y="74129"/>
                    <a:pt x="294166" y="84862"/>
                  </a:cubicBezTo>
                  <a:cubicBezTo>
                    <a:pt x="295508" y="84862"/>
                    <a:pt x="296850" y="85533"/>
                    <a:pt x="298191" y="85533"/>
                  </a:cubicBezTo>
                  <a:cubicBezTo>
                    <a:pt x="303558" y="86875"/>
                    <a:pt x="308254" y="83520"/>
                    <a:pt x="309596" y="78154"/>
                  </a:cubicBezTo>
                  <a:cubicBezTo>
                    <a:pt x="310938" y="72787"/>
                    <a:pt x="307583" y="68091"/>
                    <a:pt x="302217" y="66749"/>
                  </a:cubicBezTo>
                  <a:cubicBezTo>
                    <a:pt x="282091" y="61382"/>
                    <a:pt x="264649" y="54674"/>
                    <a:pt x="250561" y="48636"/>
                  </a:cubicBezTo>
                  <a:cubicBezTo>
                    <a:pt x="249891" y="49307"/>
                    <a:pt x="249891" y="49978"/>
                    <a:pt x="249220" y="49978"/>
                  </a:cubicBezTo>
                  <a:cubicBezTo>
                    <a:pt x="246536" y="52661"/>
                    <a:pt x="242511" y="54003"/>
                    <a:pt x="238486" y="54003"/>
                  </a:cubicBezTo>
                  <a:cubicBezTo>
                    <a:pt x="234461" y="54003"/>
                    <a:pt x="230436" y="52661"/>
                    <a:pt x="227753" y="49307"/>
                  </a:cubicBezTo>
                  <a:cubicBezTo>
                    <a:pt x="224398" y="45953"/>
                    <a:pt x="221715" y="43270"/>
                    <a:pt x="217690" y="41257"/>
                  </a:cubicBezTo>
                  <a:lnTo>
                    <a:pt x="217019" y="37903"/>
                  </a:lnTo>
                  <a:cubicBezTo>
                    <a:pt x="221715" y="40586"/>
                    <a:pt x="225740" y="43940"/>
                    <a:pt x="229094" y="47966"/>
                  </a:cubicBezTo>
                  <a:cubicBezTo>
                    <a:pt x="231107" y="49978"/>
                    <a:pt x="234461" y="51320"/>
                    <a:pt x="237815" y="51320"/>
                  </a:cubicBezTo>
                  <a:cubicBezTo>
                    <a:pt x="240499" y="51320"/>
                    <a:pt x="243853" y="49978"/>
                    <a:pt x="245865" y="47966"/>
                  </a:cubicBezTo>
                  <a:cubicBezTo>
                    <a:pt x="250561" y="43270"/>
                    <a:pt x="250561" y="35890"/>
                    <a:pt x="245865" y="31194"/>
                  </a:cubicBezTo>
                  <a:cubicBezTo>
                    <a:pt x="235132" y="20461"/>
                    <a:pt x="222386" y="13082"/>
                    <a:pt x="209640" y="9056"/>
                  </a:cubicBezTo>
                  <a:cubicBezTo>
                    <a:pt x="208969" y="9056"/>
                    <a:pt x="207627" y="8386"/>
                    <a:pt x="206956" y="8386"/>
                  </a:cubicBezTo>
                  <a:cubicBezTo>
                    <a:pt x="200248" y="15094"/>
                    <a:pt x="191527" y="19790"/>
                    <a:pt x="181464" y="19790"/>
                  </a:cubicBezTo>
                  <a:cubicBezTo>
                    <a:pt x="178781" y="19790"/>
                    <a:pt x="176097" y="19790"/>
                    <a:pt x="173414" y="19119"/>
                  </a:cubicBezTo>
                  <a:cubicBezTo>
                    <a:pt x="164693" y="17107"/>
                    <a:pt x="157984" y="12411"/>
                    <a:pt x="152618" y="5031"/>
                  </a:cubicBezTo>
                  <a:cubicBezTo>
                    <a:pt x="132492" y="7044"/>
                    <a:pt x="116392" y="12411"/>
                    <a:pt x="111025" y="14423"/>
                  </a:cubicBezTo>
                  <a:lnTo>
                    <a:pt x="56016" y="14423"/>
                  </a:lnTo>
                  <a:cubicBezTo>
                    <a:pt x="56016" y="14423"/>
                    <a:pt x="55345" y="14423"/>
                    <a:pt x="55345" y="14423"/>
                  </a:cubicBezTo>
                  <a:cubicBezTo>
                    <a:pt x="53332" y="14423"/>
                    <a:pt x="51320" y="15094"/>
                    <a:pt x="49307" y="15765"/>
                  </a:cubicBezTo>
                  <a:lnTo>
                    <a:pt x="49307" y="15765"/>
                  </a:lnTo>
                  <a:cubicBezTo>
                    <a:pt x="47295" y="17107"/>
                    <a:pt x="45282" y="18448"/>
                    <a:pt x="43270" y="19790"/>
                  </a:cubicBezTo>
                  <a:cubicBezTo>
                    <a:pt x="35219" y="25157"/>
                    <a:pt x="28511" y="31865"/>
                    <a:pt x="23815" y="39245"/>
                  </a:cubicBezTo>
                  <a:cubicBezTo>
                    <a:pt x="15094" y="51991"/>
                    <a:pt x="11069" y="66078"/>
                    <a:pt x="5031" y="78154"/>
                  </a:cubicBezTo>
                  <a:cubicBezTo>
                    <a:pt x="5702" y="78154"/>
                    <a:pt x="6373" y="78154"/>
                    <a:pt x="6373" y="78154"/>
                  </a:cubicBezTo>
                  <a:cubicBezTo>
                    <a:pt x="15765" y="77483"/>
                    <a:pt x="23144" y="80837"/>
                    <a:pt x="28511" y="86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xmlns="" id="{1EA34442-68E1-4282-A09B-C2EC4DBDE52A}"/>
                </a:ext>
              </a:extLst>
            </p:cNvPr>
            <p:cNvSpPr/>
            <p:nvPr/>
          </p:nvSpPr>
          <p:spPr>
            <a:xfrm>
              <a:off x="-1300892" y="4905090"/>
              <a:ext cx="73793" cy="73793"/>
            </a:xfrm>
            <a:custGeom>
              <a:avLst/>
              <a:gdLst>
                <a:gd name="connsiteX0" fmla="*/ 72116 w 73793"/>
                <a:gd name="connsiteY0" fmla="*/ 38574 h 73793"/>
                <a:gd name="connsiteX1" fmla="*/ 38574 w 73793"/>
                <a:gd name="connsiteY1" fmla="*/ 72116 h 73793"/>
                <a:gd name="connsiteX2" fmla="*/ 5031 w 73793"/>
                <a:gd name="connsiteY2" fmla="*/ 38574 h 73793"/>
                <a:gd name="connsiteX3" fmla="*/ 38574 w 73793"/>
                <a:gd name="connsiteY3" fmla="*/ 5031 h 73793"/>
                <a:gd name="connsiteX4" fmla="*/ 72116 w 73793"/>
                <a:gd name="connsiteY4" fmla="*/ 38574 h 7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93" h="73793">
                  <a:moveTo>
                    <a:pt x="72116" y="38574"/>
                  </a:moveTo>
                  <a:cubicBezTo>
                    <a:pt x="72116" y="57099"/>
                    <a:pt x="57099" y="72116"/>
                    <a:pt x="38574" y="72116"/>
                  </a:cubicBezTo>
                  <a:cubicBezTo>
                    <a:pt x="20049" y="72116"/>
                    <a:pt x="5031" y="57099"/>
                    <a:pt x="5031" y="38574"/>
                  </a:cubicBezTo>
                  <a:cubicBezTo>
                    <a:pt x="5031" y="20049"/>
                    <a:pt x="20049" y="5031"/>
                    <a:pt x="38574" y="5031"/>
                  </a:cubicBezTo>
                  <a:cubicBezTo>
                    <a:pt x="57099" y="5031"/>
                    <a:pt x="72116" y="20049"/>
                    <a:pt x="72116" y="3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xmlns="" id="{87355EF4-30B1-4648-B3EE-9789DCD10AE5}"/>
                </a:ext>
              </a:extLst>
            </p:cNvPr>
            <p:cNvSpPr/>
            <p:nvPr/>
          </p:nvSpPr>
          <p:spPr>
            <a:xfrm>
              <a:off x="-1110371" y="5035905"/>
              <a:ext cx="60376" cy="60376"/>
            </a:xfrm>
            <a:custGeom>
              <a:avLst/>
              <a:gdLst>
                <a:gd name="connsiteX0" fmla="*/ 57357 w 60376"/>
                <a:gd name="connsiteY0" fmla="*/ 31194 h 60376"/>
                <a:gd name="connsiteX1" fmla="*/ 31194 w 60376"/>
                <a:gd name="connsiteY1" fmla="*/ 57357 h 60376"/>
                <a:gd name="connsiteX2" fmla="*/ 5031 w 60376"/>
                <a:gd name="connsiteY2" fmla="*/ 31194 h 60376"/>
                <a:gd name="connsiteX3" fmla="*/ 31194 w 60376"/>
                <a:gd name="connsiteY3" fmla="*/ 5031 h 60376"/>
                <a:gd name="connsiteX4" fmla="*/ 57357 w 60376"/>
                <a:gd name="connsiteY4" fmla="*/ 31194 h 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6" h="60376">
                  <a:moveTo>
                    <a:pt x="57357" y="31194"/>
                  </a:moveTo>
                  <a:cubicBezTo>
                    <a:pt x="57357" y="45644"/>
                    <a:pt x="45644" y="57357"/>
                    <a:pt x="31194" y="57357"/>
                  </a:cubicBezTo>
                  <a:cubicBezTo>
                    <a:pt x="16745" y="57357"/>
                    <a:pt x="5031" y="45644"/>
                    <a:pt x="5031" y="31194"/>
                  </a:cubicBezTo>
                  <a:cubicBezTo>
                    <a:pt x="5031" y="16745"/>
                    <a:pt x="16745" y="5031"/>
                    <a:pt x="31194" y="5031"/>
                  </a:cubicBezTo>
                  <a:cubicBezTo>
                    <a:pt x="45644" y="5031"/>
                    <a:pt x="57357" y="16745"/>
                    <a:pt x="57357" y="31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xmlns="" id="{71890897-80BF-45B2-A87E-415454D5034F}"/>
                </a:ext>
              </a:extLst>
            </p:cNvPr>
            <p:cNvSpPr/>
            <p:nvPr/>
          </p:nvSpPr>
          <p:spPr>
            <a:xfrm>
              <a:off x="-1110371" y="5166720"/>
              <a:ext cx="60376" cy="93919"/>
            </a:xfrm>
            <a:custGeom>
              <a:avLst/>
              <a:gdLst>
                <a:gd name="connsiteX0" fmla="*/ 56687 w 60376"/>
                <a:gd name="connsiteY0" fmla="*/ 5031 h 93918"/>
                <a:gd name="connsiteX1" fmla="*/ 5031 w 60376"/>
                <a:gd name="connsiteY1" fmla="*/ 5031 h 93918"/>
                <a:gd name="connsiteX2" fmla="*/ 5031 w 60376"/>
                <a:gd name="connsiteY2" fmla="*/ 82179 h 93918"/>
                <a:gd name="connsiteX3" fmla="*/ 17107 w 60376"/>
                <a:gd name="connsiteY3" fmla="*/ 94254 h 93918"/>
                <a:gd name="connsiteX4" fmla="*/ 29182 w 60376"/>
                <a:gd name="connsiteY4" fmla="*/ 82179 h 93918"/>
                <a:gd name="connsiteX5" fmla="*/ 29182 w 60376"/>
                <a:gd name="connsiteY5" fmla="*/ 31865 h 93918"/>
                <a:gd name="connsiteX6" fmla="*/ 33878 w 60376"/>
                <a:gd name="connsiteY6" fmla="*/ 31865 h 93918"/>
                <a:gd name="connsiteX7" fmla="*/ 33878 w 60376"/>
                <a:gd name="connsiteY7" fmla="*/ 82179 h 93918"/>
                <a:gd name="connsiteX8" fmla="*/ 45953 w 60376"/>
                <a:gd name="connsiteY8" fmla="*/ 94254 h 93918"/>
                <a:gd name="connsiteX9" fmla="*/ 58028 w 60376"/>
                <a:gd name="connsiteY9" fmla="*/ 82179 h 93918"/>
                <a:gd name="connsiteX10" fmla="*/ 56687 w 60376"/>
                <a:gd name="connsiteY10" fmla="*/ 5031 h 9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376" h="93918">
                  <a:moveTo>
                    <a:pt x="56687" y="5031"/>
                  </a:moveTo>
                  <a:lnTo>
                    <a:pt x="5031" y="5031"/>
                  </a:lnTo>
                  <a:lnTo>
                    <a:pt x="5031" y="82179"/>
                  </a:lnTo>
                  <a:cubicBezTo>
                    <a:pt x="5031" y="88887"/>
                    <a:pt x="10398" y="94254"/>
                    <a:pt x="17107" y="94254"/>
                  </a:cubicBezTo>
                  <a:cubicBezTo>
                    <a:pt x="23815" y="94254"/>
                    <a:pt x="29182" y="88887"/>
                    <a:pt x="29182" y="82179"/>
                  </a:cubicBezTo>
                  <a:lnTo>
                    <a:pt x="29182" y="31865"/>
                  </a:lnTo>
                  <a:lnTo>
                    <a:pt x="33878" y="31865"/>
                  </a:lnTo>
                  <a:lnTo>
                    <a:pt x="33878" y="82179"/>
                  </a:lnTo>
                  <a:cubicBezTo>
                    <a:pt x="33878" y="88887"/>
                    <a:pt x="39245" y="94254"/>
                    <a:pt x="45953" y="94254"/>
                  </a:cubicBezTo>
                  <a:cubicBezTo>
                    <a:pt x="52661" y="94254"/>
                    <a:pt x="58028" y="88887"/>
                    <a:pt x="58028" y="82179"/>
                  </a:cubicBezTo>
                  <a:cubicBezTo>
                    <a:pt x="56687" y="82850"/>
                    <a:pt x="56687" y="5031"/>
                    <a:pt x="56687" y="5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xmlns="" id="{A4A91945-3ED8-487C-A0C7-0B178AC0F2B9}"/>
                </a:ext>
              </a:extLst>
            </p:cNvPr>
            <p:cNvSpPr/>
            <p:nvPr/>
          </p:nvSpPr>
          <p:spPr>
            <a:xfrm>
              <a:off x="-1133180" y="5094939"/>
              <a:ext cx="100627" cy="93919"/>
            </a:xfrm>
            <a:custGeom>
              <a:avLst/>
              <a:gdLst>
                <a:gd name="connsiteX0" fmla="*/ 5031 w 100627"/>
                <a:gd name="connsiteY0" fmla="*/ 80837 h 93918"/>
                <a:gd name="connsiteX1" fmla="*/ 5031 w 100627"/>
                <a:gd name="connsiteY1" fmla="*/ 86875 h 93918"/>
                <a:gd name="connsiteX2" fmla="*/ 13082 w 100627"/>
                <a:gd name="connsiteY2" fmla="*/ 94925 h 93918"/>
                <a:gd name="connsiteX3" fmla="*/ 13082 w 100627"/>
                <a:gd name="connsiteY3" fmla="*/ 94925 h 93918"/>
                <a:gd name="connsiteX4" fmla="*/ 21132 w 100627"/>
                <a:gd name="connsiteY4" fmla="*/ 86875 h 93918"/>
                <a:gd name="connsiteX5" fmla="*/ 21132 w 100627"/>
                <a:gd name="connsiteY5" fmla="*/ 80837 h 93918"/>
                <a:gd name="connsiteX6" fmla="*/ 27169 w 100627"/>
                <a:gd name="connsiteY6" fmla="*/ 35219 h 93918"/>
                <a:gd name="connsiteX7" fmla="*/ 27169 w 100627"/>
                <a:gd name="connsiteY7" fmla="*/ 73458 h 93918"/>
                <a:gd name="connsiteX8" fmla="*/ 78825 w 100627"/>
                <a:gd name="connsiteY8" fmla="*/ 73458 h 93918"/>
                <a:gd name="connsiteX9" fmla="*/ 78825 w 100627"/>
                <a:gd name="connsiteY9" fmla="*/ 35219 h 93918"/>
                <a:gd name="connsiteX10" fmla="*/ 84862 w 100627"/>
                <a:gd name="connsiteY10" fmla="*/ 80837 h 93918"/>
                <a:gd name="connsiteX11" fmla="*/ 84862 w 100627"/>
                <a:gd name="connsiteY11" fmla="*/ 86875 h 93918"/>
                <a:gd name="connsiteX12" fmla="*/ 92912 w 100627"/>
                <a:gd name="connsiteY12" fmla="*/ 94925 h 93918"/>
                <a:gd name="connsiteX13" fmla="*/ 92912 w 100627"/>
                <a:gd name="connsiteY13" fmla="*/ 94925 h 93918"/>
                <a:gd name="connsiteX14" fmla="*/ 100962 w 100627"/>
                <a:gd name="connsiteY14" fmla="*/ 86875 h 93918"/>
                <a:gd name="connsiteX15" fmla="*/ 100962 w 100627"/>
                <a:gd name="connsiteY15" fmla="*/ 80837 h 93918"/>
                <a:gd name="connsiteX16" fmla="*/ 89558 w 100627"/>
                <a:gd name="connsiteY16" fmla="*/ 20461 h 93918"/>
                <a:gd name="connsiteX17" fmla="*/ 74799 w 100627"/>
                <a:gd name="connsiteY17" fmla="*/ 5702 h 93918"/>
                <a:gd name="connsiteX18" fmla="*/ 73458 w 100627"/>
                <a:gd name="connsiteY18" fmla="*/ 5702 h 93918"/>
                <a:gd name="connsiteX19" fmla="*/ 71445 w 100627"/>
                <a:gd name="connsiteY19" fmla="*/ 5031 h 93918"/>
                <a:gd name="connsiteX20" fmla="*/ 35219 w 100627"/>
                <a:gd name="connsiteY20" fmla="*/ 5031 h 93918"/>
                <a:gd name="connsiteX21" fmla="*/ 33207 w 100627"/>
                <a:gd name="connsiteY21" fmla="*/ 5702 h 93918"/>
                <a:gd name="connsiteX22" fmla="*/ 31865 w 100627"/>
                <a:gd name="connsiteY22" fmla="*/ 5702 h 93918"/>
                <a:gd name="connsiteX23" fmla="*/ 31865 w 100627"/>
                <a:gd name="connsiteY23" fmla="*/ 5702 h 93918"/>
                <a:gd name="connsiteX24" fmla="*/ 17107 w 100627"/>
                <a:gd name="connsiteY24" fmla="*/ 20461 h 93918"/>
                <a:gd name="connsiteX25" fmla="*/ 5031 w 100627"/>
                <a:gd name="connsiteY25" fmla="*/ 80837 h 9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0627" h="93918">
                  <a:moveTo>
                    <a:pt x="5031" y="80837"/>
                  </a:moveTo>
                  <a:cubicBezTo>
                    <a:pt x="5031" y="82850"/>
                    <a:pt x="5031" y="84862"/>
                    <a:pt x="5031" y="86875"/>
                  </a:cubicBezTo>
                  <a:cubicBezTo>
                    <a:pt x="5031" y="91571"/>
                    <a:pt x="9056" y="94925"/>
                    <a:pt x="13082" y="94925"/>
                  </a:cubicBezTo>
                  <a:quadBezTo>
                    <a:pt x="13082" y="94925"/>
                    <a:pt x="13082" y="94925"/>
                  </a:quadBezTo>
                  <a:cubicBezTo>
                    <a:pt x="17777" y="94925"/>
                    <a:pt x="21132" y="90900"/>
                    <a:pt x="21132" y="86875"/>
                  </a:cubicBezTo>
                  <a:cubicBezTo>
                    <a:pt x="21132" y="84862"/>
                    <a:pt x="21132" y="82850"/>
                    <a:pt x="21132" y="80837"/>
                  </a:cubicBezTo>
                  <a:cubicBezTo>
                    <a:pt x="21132" y="58699"/>
                    <a:pt x="23815" y="43940"/>
                    <a:pt x="27169" y="35219"/>
                  </a:cubicBezTo>
                  <a:lnTo>
                    <a:pt x="27169" y="73458"/>
                  </a:lnTo>
                  <a:lnTo>
                    <a:pt x="78825" y="73458"/>
                  </a:lnTo>
                  <a:lnTo>
                    <a:pt x="78825" y="35219"/>
                  </a:lnTo>
                  <a:cubicBezTo>
                    <a:pt x="82179" y="43940"/>
                    <a:pt x="84862" y="58699"/>
                    <a:pt x="84862" y="80837"/>
                  </a:cubicBezTo>
                  <a:cubicBezTo>
                    <a:pt x="84862" y="82850"/>
                    <a:pt x="84862" y="84862"/>
                    <a:pt x="84862" y="86875"/>
                  </a:cubicBezTo>
                  <a:cubicBezTo>
                    <a:pt x="84862" y="91571"/>
                    <a:pt x="88216" y="94925"/>
                    <a:pt x="92912" y="94925"/>
                  </a:cubicBezTo>
                  <a:quadBezTo>
                    <a:pt x="92912" y="94925"/>
                    <a:pt x="92912" y="94925"/>
                  </a:quadBezTo>
                  <a:cubicBezTo>
                    <a:pt x="97608" y="94925"/>
                    <a:pt x="100962" y="91571"/>
                    <a:pt x="100962" y="86875"/>
                  </a:cubicBezTo>
                  <a:cubicBezTo>
                    <a:pt x="100962" y="84862"/>
                    <a:pt x="100962" y="82850"/>
                    <a:pt x="100962" y="80837"/>
                  </a:cubicBezTo>
                  <a:cubicBezTo>
                    <a:pt x="100962" y="49978"/>
                    <a:pt x="95596" y="31194"/>
                    <a:pt x="89558" y="20461"/>
                  </a:cubicBezTo>
                  <a:cubicBezTo>
                    <a:pt x="83520" y="9727"/>
                    <a:pt x="76141" y="6373"/>
                    <a:pt x="74799" y="5702"/>
                  </a:cubicBezTo>
                  <a:quadBezTo>
                    <a:pt x="74129" y="5702"/>
                    <a:pt x="73458" y="5702"/>
                  </a:quadBezTo>
                  <a:cubicBezTo>
                    <a:pt x="72787" y="5702"/>
                    <a:pt x="72116" y="5031"/>
                    <a:pt x="71445" y="5031"/>
                  </a:cubicBezTo>
                  <a:lnTo>
                    <a:pt x="35219" y="5031"/>
                  </a:lnTo>
                  <a:cubicBezTo>
                    <a:pt x="34549" y="5031"/>
                    <a:pt x="33878" y="5031"/>
                    <a:pt x="33207" y="5702"/>
                  </a:cubicBezTo>
                  <a:quadBezTo>
                    <a:pt x="32536" y="5702"/>
                    <a:pt x="31865" y="5702"/>
                  </a:quadBezTo>
                  <a:lnTo>
                    <a:pt x="31865" y="5702"/>
                  </a:lnTo>
                  <a:cubicBezTo>
                    <a:pt x="29853" y="6373"/>
                    <a:pt x="23144" y="9727"/>
                    <a:pt x="17107" y="20461"/>
                  </a:cubicBezTo>
                  <a:cubicBezTo>
                    <a:pt x="10398" y="31194"/>
                    <a:pt x="5031" y="49307"/>
                    <a:pt x="5031" y="80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xmlns="" id="{6F1CD151-F7AD-44D6-8B59-38C9F202B475}"/>
                </a:ext>
              </a:extLst>
            </p:cNvPr>
            <p:cNvSpPr/>
            <p:nvPr/>
          </p:nvSpPr>
          <p:spPr>
            <a:xfrm>
              <a:off x="-1209451" y="4912782"/>
              <a:ext cx="87210" cy="87210"/>
            </a:xfrm>
            <a:custGeom>
              <a:avLst/>
              <a:gdLst>
                <a:gd name="connsiteX0" fmla="*/ 51050 w 87210"/>
                <a:gd name="connsiteY0" fmla="*/ 13192 h 87210"/>
                <a:gd name="connsiteX1" fmla="*/ 74606 w 87210"/>
                <a:gd name="connsiteY1" fmla="*/ 51050 h 87210"/>
                <a:gd name="connsiteX2" fmla="*/ 36748 w 87210"/>
                <a:gd name="connsiteY2" fmla="*/ 74606 h 87210"/>
                <a:gd name="connsiteX3" fmla="*/ 13192 w 87210"/>
                <a:gd name="connsiteY3" fmla="*/ 36748 h 87210"/>
                <a:gd name="connsiteX4" fmla="*/ 51050 w 87210"/>
                <a:gd name="connsiteY4" fmla="*/ 13192 h 8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10" h="87210">
                  <a:moveTo>
                    <a:pt x="51050" y="13192"/>
                  </a:moveTo>
                  <a:cubicBezTo>
                    <a:pt x="68009" y="17141"/>
                    <a:pt x="78555" y="34091"/>
                    <a:pt x="74606" y="51050"/>
                  </a:cubicBezTo>
                  <a:cubicBezTo>
                    <a:pt x="70657" y="68009"/>
                    <a:pt x="53707" y="78555"/>
                    <a:pt x="36748" y="74606"/>
                  </a:cubicBezTo>
                  <a:cubicBezTo>
                    <a:pt x="19789" y="70657"/>
                    <a:pt x="9243" y="53707"/>
                    <a:pt x="13192" y="36748"/>
                  </a:cubicBezTo>
                  <a:cubicBezTo>
                    <a:pt x="17141" y="19789"/>
                    <a:pt x="34091" y="9243"/>
                    <a:pt x="51050" y="131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xmlns="" id="{F4B994E4-36C0-4E95-B0F4-AA45DAA6C500}"/>
                </a:ext>
              </a:extLst>
            </p:cNvPr>
            <p:cNvSpPr/>
            <p:nvPr/>
          </p:nvSpPr>
          <p:spPr>
            <a:xfrm>
              <a:off x="-1342484" y="5198921"/>
              <a:ext cx="26834" cy="67085"/>
            </a:xfrm>
            <a:custGeom>
              <a:avLst/>
              <a:gdLst>
                <a:gd name="connsiteX0" fmla="*/ 5031 w 26833"/>
                <a:gd name="connsiteY0" fmla="*/ 51991 h 67084"/>
                <a:gd name="connsiteX1" fmla="*/ 15094 w 26833"/>
                <a:gd name="connsiteY1" fmla="*/ 62053 h 67084"/>
                <a:gd name="connsiteX2" fmla="*/ 24486 w 26833"/>
                <a:gd name="connsiteY2" fmla="*/ 52661 h 67084"/>
                <a:gd name="connsiteX3" fmla="*/ 24486 w 26833"/>
                <a:gd name="connsiteY3" fmla="*/ 5031 h 67084"/>
                <a:gd name="connsiteX4" fmla="*/ 5031 w 26833"/>
                <a:gd name="connsiteY4" fmla="*/ 8386 h 67084"/>
                <a:gd name="connsiteX5" fmla="*/ 5031 w 26833"/>
                <a:gd name="connsiteY5" fmla="*/ 51991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33" h="67084">
                  <a:moveTo>
                    <a:pt x="5031" y="51991"/>
                  </a:moveTo>
                  <a:cubicBezTo>
                    <a:pt x="5031" y="57357"/>
                    <a:pt x="9727" y="62053"/>
                    <a:pt x="15094" y="62053"/>
                  </a:cubicBezTo>
                  <a:cubicBezTo>
                    <a:pt x="20461" y="62053"/>
                    <a:pt x="24486" y="58028"/>
                    <a:pt x="24486" y="52661"/>
                  </a:cubicBezTo>
                  <a:lnTo>
                    <a:pt x="24486" y="5031"/>
                  </a:lnTo>
                  <a:cubicBezTo>
                    <a:pt x="18448" y="6373"/>
                    <a:pt x="11069" y="7715"/>
                    <a:pt x="5031" y="8386"/>
                  </a:cubicBezTo>
                  <a:lnTo>
                    <a:pt x="5031" y="519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xmlns="" id="{82DD9F88-EBDA-44AC-B8B4-9A9FDB873152}"/>
                </a:ext>
              </a:extLst>
            </p:cNvPr>
            <p:cNvSpPr/>
            <p:nvPr/>
          </p:nvSpPr>
          <p:spPr>
            <a:xfrm>
              <a:off x="-1368647" y="5197579"/>
              <a:ext cx="26834" cy="67085"/>
            </a:xfrm>
            <a:custGeom>
              <a:avLst/>
              <a:gdLst>
                <a:gd name="connsiteX0" fmla="*/ 5702 w 26833"/>
                <a:gd name="connsiteY0" fmla="*/ 53332 h 67084"/>
                <a:gd name="connsiteX1" fmla="*/ 15094 w 26833"/>
                <a:gd name="connsiteY1" fmla="*/ 62724 h 67084"/>
                <a:gd name="connsiteX2" fmla="*/ 24486 w 26833"/>
                <a:gd name="connsiteY2" fmla="*/ 53332 h 67084"/>
                <a:gd name="connsiteX3" fmla="*/ 24486 w 26833"/>
                <a:gd name="connsiteY3" fmla="*/ 8386 h 67084"/>
                <a:gd name="connsiteX4" fmla="*/ 5031 w 26833"/>
                <a:gd name="connsiteY4" fmla="*/ 5031 h 67084"/>
                <a:gd name="connsiteX5" fmla="*/ 5702 w 26833"/>
                <a:gd name="connsiteY5" fmla="*/ 53332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33" h="67084">
                  <a:moveTo>
                    <a:pt x="5702" y="53332"/>
                  </a:moveTo>
                  <a:cubicBezTo>
                    <a:pt x="5702" y="58699"/>
                    <a:pt x="9727" y="62724"/>
                    <a:pt x="15094" y="62724"/>
                  </a:cubicBezTo>
                  <a:cubicBezTo>
                    <a:pt x="20461" y="62724"/>
                    <a:pt x="24486" y="58699"/>
                    <a:pt x="24486" y="53332"/>
                  </a:cubicBezTo>
                  <a:lnTo>
                    <a:pt x="24486" y="8386"/>
                  </a:lnTo>
                  <a:cubicBezTo>
                    <a:pt x="18448" y="8386"/>
                    <a:pt x="11069" y="7044"/>
                    <a:pt x="5031" y="5031"/>
                  </a:cubicBezTo>
                  <a:cubicBezTo>
                    <a:pt x="5702" y="5702"/>
                    <a:pt x="5702" y="53332"/>
                    <a:pt x="5702" y="533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xmlns="" id="{96E0A21D-AEB3-4C94-8325-E3C5BC64BB69}"/>
                </a:ext>
              </a:extLst>
            </p:cNvPr>
            <p:cNvSpPr/>
            <p:nvPr/>
          </p:nvSpPr>
          <p:spPr>
            <a:xfrm>
              <a:off x="-1369318" y="5047309"/>
              <a:ext cx="53668" cy="53668"/>
            </a:xfrm>
            <a:custGeom>
              <a:avLst/>
              <a:gdLst>
                <a:gd name="connsiteX0" fmla="*/ 51991 w 53667"/>
                <a:gd name="connsiteY0" fmla="*/ 28511 h 53667"/>
                <a:gd name="connsiteX1" fmla="*/ 28511 w 53667"/>
                <a:gd name="connsiteY1" fmla="*/ 51991 h 53667"/>
                <a:gd name="connsiteX2" fmla="*/ 5031 w 53667"/>
                <a:gd name="connsiteY2" fmla="*/ 28511 h 53667"/>
                <a:gd name="connsiteX3" fmla="*/ 28511 w 53667"/>
                <a:gd name="connsiteY3" fmla="*/ 5031 h 53667"/>
                <a:gd name="connsiteX4" fmla="*/ 51991 w 53667"/>
                <a:gd name="connsiteY4" fmla="*/ 28511 h 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67" h="53667">
                  <a:moveTo>
                    <a:pt x="51991" y="28511"/>
                  </a:moveTo>
                  <a:cubicBezTo>
                    <a:pt x="51991" y="41478"/>
                    <a:pt x="41478" y="51991"/>
                    <a:pt x="28511" y="51991"/>
                  </a:cubicBezTo>
                  <a:cubicBezTo>
                    <a:pt x="15544" y="51991"/>
                    <a:pt x="5031" y="41478"/>
                    <a:pt x="5031" y="28511"/>
                  </a:cubicBezTo>
                  <a:cubicBezTo>
                    <a:pt x="5031" y="15544"/>
                    <a:pt x="15544" y="5031"/>
                    <a:pt x="28511" y="5031"/>
                  </a:cubicBezTo>
                  <a:cubicBezTo>
                    <a:pt x="41478" y="5031"/>
                    <a:pt x="51991" y="15544"/>
                    <a:pt x="51991" y="285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xmlns="" id="{45B0B782-08C7-4D04-BEC0-E7D117F8D1D6}"/>
                </a:ext>
              </a:extLst>
            </p:cNvPr>
            <p:cNvSpPr/>
            <p:nvPr/>
          </p:nvSpPr>
          <p:spPr>
            <a:xfrm>
              <a:off x="-1398250" y="5098964"/>
              <a:ext cx="114044" cy="107335"/>
            </a:xfrm>
            <a:custGeom>
              <a:avLst/>
              <a:gdLst>
                <a:gd name="connsiteX0" fmla="*/ 103061 w 114043"/>
                <a:gd name="connsiteY0" fmla="*/ 81508 h 107335"/>
                <a:gd name="connsiteX1" fmla="*/ 103732 w 114043"/>
                <a:gd name="connsiteY1" fmla="*/ 81508 h 107335"/>
                <a:gd name="connsiteX2" fmla="*/ 110440 w 114043"/>
                <a:gd name="connsiteY2" fmla="*/ 73458 h 107335"/>
                <a:gd name="connsiteX3" fmla="*/ 91657 w 114043"/>
                <a:gd name="connsiteY3" fmla="*/ 18448 h 107335"/>
                <a:gd name="connsiteX4" fmla="*/ 78910 w 114043"/>
                <a:gd name="connsiteY4" fmla="*/ 8386 h 107335"/>
                <a:gd name="connsiteX5" fmla="*/ 58114 w 114043"/>
                <a:gd name="connsiteY5" fmla="*/ 5031 h 107335"/>
                <a:gd name="connsiteX6" fmla="*/ 37318 w 114043"/>
                <a:gd name="connsiteY6" fmla="*/ 8386 h 107335"/>
                <a:gd name="connsiteX7" fmla="*/ 24572 w 114043"/>
                <a:gd name="connsiteY7" fmla="*/ 18448 h 107335"/>
                <a:gd name="connsiteX8" fmla="*/ 5117 w 114043"/>
                <a:gd name="connsiteY8" fmla="*/ 72787 h 107335"/>
                <a:gd name="connsiteX9" fmla="*/ 11826 w 114043"/>
                <a:gd name="connsiteY9" fmla="*/ 80837 h 107335"/>
                <a:gd name="connsiteX10" fmla="*/ 12497 w 114043"/>
                <a:gd name="connsiteY10" fmla="*/ 80837 h 107335"/>
                <a:gd name="connsiteX11" fmla="*/ 19876 w 114043"/>
                <a:gd name="connsiteY11" fmla="*/ 74129 h 107335"/>
                <a:gd name="connsiteX12" fmla="*/ 29939 w 114043"/>
                <a:gd name="connsiteY12" fmla="*/ 35890 h 107335"/>
                <a:gd name="connsiteX13" fmla="*/ 23230 w 114043"/>
                <a:gd name="connsiteY13" fmla="*/ 93583 h 107335"/>
                <a:gd name="connsiteX14" fmla="*/ 57443 w 114043"/>
                <a:gd name="connsiteY14" fmla="*/ 103646 h 107335"/>
                <a:gd name="connsiteX15" fmla="*/ 91657 w 114043"/>
                <a:gd name="connsiteY15" fmla="*/ 93583 h 107335"/>
                <a:gd name="connsiteX16" fmla="*/ 84948 w 114043"/>
                <a:gd name="connsiteY16" fmla="*/ 35890 h 107335"/>
                <a:gd name="connsiteX17" fmla="*/ 95011 w 114043"/>
                <a:gd name="connsiteY17" fmla="*/ 74129 h 107335"/>
                <a:gd name="connsiteX18" fmla="*/ 103061 w 114043"/>
                <a:gd name="connsiteY18" fmla="*/ 81508 h 10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043" h="107335">
                  <a:moveTo>
                    <a:pt x="103061" y="81508"/>
                  </a:moveTo>
                  <a:cubicBezTo>
                    <a:pt x="103061" y="81508"/>
                    <a:pt x="103732" y="81508"/>
                    <a:pt x="103732" y="81508"/>
                  </a:cubicBezTo>
                  <a:cubicBezTo>
                    <a:pt x="107757" y="80837"/>
                    <a:pt x="110440" y="77483"/>
                    <a:pt x="110440" y="73458"/>
                  </a:cubicBezTo>
                  <a:cubicBezTo>
                    <a:pt x="107086" y="44611"/>
                    <a:pt x="99036" y="28511"/>
                    <a:pt x="91657" y="18448"/>
                  </a:cubicBezTo>
                  <a:cubicBezTo>
                    <a:pt x="86961" y="13082"/>
                    <a:pt x="82265" y="9727"/>
                    <a:pt x="78910" y="8386"/>
                  </a:cubicBezTo>
                  <a:cubicBezTo>
                    <a:pt x="76898" y="7044"/>
                    <a:pt x="70860" y="5031"/>
                    <a:pt x="58114" y="5031"/>
                  </a:cubicBezTo>
                  <a:cubicBezTo>
                    <a:pt x="45368" y="5031"/>
                    <a:pt x="39330" y="7044"/>
                    <a:pt x="37318" y="8386"/>
                  </a:cubicBezTo>
                  <a:cubicBezTo>
                    <a:pt x="33964" y="9727"/>
                    <a:pt x="29268" y="13082"/>
                    <a:pt x="24572" y="18448"/>
                  </a:cubicBezTo>
                  <a:cubicBezTo>
                    <a:pt x="16522" y="27840"/>
                    <a:pt x="8471" y="44611"/>
                    <a:pt x="5117" y="72787"/>
                  </a:cubicBezTo>
                  <a:cubicBezTo>
                    <a:pt x="4446" y="76812"/>
                    <a:pt x="7801" y="80837"/>
                    <a:pt x="11826" y="80837"/>
                  </a:cubicBezTo>
                  <a:cubicBezTo>
                    <a:pt x="11826" y="80837"/>
                    <a:pt x="12497" y="80837"/>
                    <a:pt x="12497" y="80837"/>
                  </a:cubicBezTo>
                  <a:cubicBezTo>
                    <a:pt x="16522" y="80837"/>
                    <a:pt x="19205" y="78154"/>
                    <a:pt x="19876" y="74129"/>
                  </a:cubicBezTo>
                  <a:cubicBezTo>
                    <a:pt x="21888" y="56016"/>
                    <a:pt x="25914" y="43940"/>
                    <a:pt x="29939" y="35890"/>
                  </a:cubicBezTo>
                  <a:cubicBezTo>
                    <a:pt x="26584" y="54003"/>
                    <a:pt x="23230" y="77483"/>
                    <a:pt x="23230" y="93583"/>
                  </a:cubicBezTo>
                  <a:cubicBezTo>
                    <a:pt x="23230" y="99621"/>
                    <a:pt x="46039" y="103646"/>
                    <a:pt x="57443" y="103646"/>
                  </a:cubicBezTo>
                  <a:cubicBezTo>
                    <a:pt x="68848" y="103646"/>
                    <a:pt x="91657" y="99621"/>
                    <a:pt x="91657" y="93583"/>
                  </a:cubicBezTo>
                  <a:cubicBezTo>
                    <a:pt x="91657" y="77483"/>
                    <a:pt x="88302" y="54003"/>
                    <a:pt x="84948" y="35890"/>
                  </a:cubicBezTo>
                  <a:cubicBezTo>
                    <a:pt x="88973" y="43940"/>
                    <a:pt x="92998" y="56016"/>
                    <a:pt x="95011" y="74129"/>
                  </a:cubicBezTo>
                  <a:cubicBezTo>
                    <a:pt x="95682" y="78824"/>
                    <a:pt x="99036" y="81508"/>
                    <a:pt x="103061" y="81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lvl="0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3" name="그래픽 135">
            <a:extLst>
              <a:ext uri="{FF2B5EF4-FFF2-40B4-BE49-F238E27FC236}">
                <a16:creationId xmlns:a16="http://schemas.microsoft.com/office/drawing/2014/main" xmlns="" id="{24B006CD-7FF8-42EC-AA15-21C350C7FEC8}"/>
              </a:ext>
            </a:extLst>
          </p:cNvPr>
          <p:cNvGrpSpPr/>
          <p:nvPr/>
        </p:nvGrpSpPr>
        <p:grpSpPr>
          <a:xfrm>
            <a:off x="7443927" y="4048126"/>
            <a:ext cx="985107" cy="708338"/>
            <a:chOff x="2659856" y="2049910"/>
            <a:chExt cx="3819525" cy="2746404"/>
          </a:xfrm>
          <a:gradFill>
            <a:gsLst>
              <a:gs pos="100000">
                <a:srgbClr val="415F32">
                  <a:alpha val="39000"/>
                </a:srgb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4" name="자유형: 도형 83">
              <a:extLst>
                <a:ext uri="{FF2B5EF4-FFF2-40B4-BE49-F238E27FC236}">
                  <a16:creationId xmlns:a16="http://schemas.microsoft.com/office/drawing/2014/main" xmlns="" id="{6E02444E-441A-48BE-9DE6-50D640D2C4E4}"/>
                </a:ext>
              </a:extLst>
            </p:cNvPr>
            <p:cNvSpPr/>
            <p:nvPr/>
          </p:nvSpPr>
          <p:spPr>
            <a:xfrm>
              <a:off x="5290661" y="2422656"/>
              <a:ext cx="590550" cy="438150"/>
            </a:xfrm>
            <a:custGeom>
              <a:avLst/>
              <a:gdLst>
                <a:gd name="connsiteX0" fmla="*/ 223361 w 590550"/>
                <a:gd name="connsiteY0" fmla="*/ 68131 h 438150"/>
                <a:gd name="connsiteX1" fmla="*/ 211931 w 590550"/>
                <a:gd name="connsiteY1" fmla="*/ 68131 h 438150"/>
                <a:gd name="connsiteX2" fmla="*/ 7144 w 590550"/>
                <a:gd name="connsiteY2" fmla="*/ 136711 h 438150"/>
                <a:gd name="connsiteX3" fmla="*/ 31909 w 590550"/>
                <a:gd name="connsiteY3" fmla="*/ 169096 h 438150"/>
                <a:gd name="connsiteX4" fmla="*/ 211931 w 590550"/>
                <a:gd name="connsiteY4" fmla="*/ 204339 h 438150"/>
                <a:gd name="connsiteX5" fmla="*/ 413861 w 590550"/>
                <a:gd name="connsiteY5" fmla="*/ 146236 h 438150"/>
                <a:gd name="connsiteX6" fmla="*/ 222409 w 590550"/>
                <a:gd name="connsiteY6" fmla="*/ 243391 h 438150"/>
                <a:gd name="connsiteX7" fmla="*/ 161449 w 590550"/>
                <a:gd name="connsiteY7" fmla="*/ 250059 h 438150"/>
                <a:gd name="connsiteX8" fmla="*/ 373856 w 590550"/>
                <a:gd name="connsiteY8" fmla="*/ 435796 h 438150"/>
                <a:gd name="connsiteX9" fmla="*/ 588169 w 590550"/>
                <a:gd name="connsiteY9" fmla="*/ 221484 h 438150"/>
                <a:gd name="connsiteX10" fmla="*/ 373856 w 590550"/>
                <a:gd name="connsiteY10" fmla="*/ 7171 h 438150"/>
                <a:gd name="connsiteX11" fmla="*/ 223361 w 590550"/>
                <a:gd name="connsiteY11" fmla="*/ 68131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0550" h="438150">
                  <a:moveTo>
                    <a:pt x="223361" y="68131"/>
                  </a:moveTo>
                  <a:cubicBezTo>
                    <a:pt x="219551" y="68131"/>
                    <a:pt x="215741" y="68131"/>
                    <a:pt x="211931" y="68131"/>
                  </a:cubicBezTo>
                  <a:cubicBezTo>
                    <a:pt x="98584" y="68131"/>
                    <a:pt x="7144" y="98611"/>
                    <a:pt x="7144" y="136711"/>
                  </a:cubicBezTo>
                  <a:cubicBezTo>
                    <a:pt x="7144" y="148141"/>
                    <a:pt x="15716" y="159571"/>
                    <a:pt x="31909" y="169096"/>
                  </a:cubicBezTo>
                  <a:cubicBezTo>
                    <a:pt x="66199" y="190051"/>
                    <a:pt x="133826" y="204339"/>
                    <a:pt x="211931" y="204339"/>
                  </a:cubicBezTo>
                  <a:cubicBezTo>
                    <a:pt x="314801" y="204339"/>
                    <a:pt x="399574" y="178621"/>
                    <a:pt x="413861" y="146236"/>
                  </a:cubicBezTo>
                  <a:cubicBezTo>
                    <a:pt x="416719" y="183384"/>
                    <a:pt x="331946" y="226246"/>
                    <a:pt x="222409" y="243391"/>
                  </a:cubicBezTo>
                  <a:cubicBezTo>
                    <a:pt x="201454" y="246249"/>
                    <a:pt x="181451" y="249106"/>
                    <a:pt x="161449" y="250059"/>
                  </a:cubicBezTo>
                  <a:cubicBezTo>
                    <a:pt x="175736" y="354834"/>
                    <a:pt x="265271" y="435796"/>
                    <a:pt x="373856" y="435796"/>
                  </a:cubicBezTo>
                  <a:cubicBezTo>
                    <a:pt x="491966" y="435796"/>
                    <a:pt x="588169" y="339594"/>
                    <a:pt x="588169" y="221484"/>
                  </a:cubicBezTo>
                  <a:cubicBezTo>
                    <a:pt x="588169" y="103374"/>
                    <a:pt x="491966" y="7171"/>
                    <a:pt x="373856" y="7171"/>
                  </a:cubicBezTo>
                  <a:cubicBezTo>
                    <a:pt x="315754" y="6219"/>
                    <a:pt x="262414" y="30031"/>
                    <a:pt x="223361" y="68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자유형: 도형 84">
              <a:extLst>
                <a:ext uri="{FF2B5EF4-FFF2-40B4-BE49-F238E27FC236}">
                  <a16:creationId xmlns:a16="http://schemas.microsoft.com/office/drawing/2014/main" xmlns="" id="{79DDD144-694E-463D-B73D-8D9FF6D206FD}"/>
                </a:ext>
              </a:extLst>
            </p:cNvPr>
            <p:cNvSpPr/>
            <p:nvPr/>
          </p:nvSpPr>
          <p:spPr>
            <a:xfrm>
              <a:off x="5181756" y="2050863"/>
              <a:ext cx="323850" cy="371475"/>
            </a:xfrm>
            <a:custGeom>
              <a:avLst/>
              <a:gdLst>
                <a:gd name="connsiteX0" fmla="*/ 199869 w 323850"/>
                <a:gd name="connsiteY0" fmla="*/ 53210 h 371475"/>
                <a:gd name="connsiteX1" fmla="*/ 190344 w 323850"/>
                <a:gd name="connsiteY1" fmla="*/ 57020 h 371475"/>
                <a:gd name="connsiteX2" fmla="*/ 74139 w 323850"/>
                <a:gd name="connsiteY2" fmla="*/ 12252 h 371475"/>
                <a:gd name="connsiteX3" fmla="*/ 12226 w 323850"/>
                <a:gd name="connsiteY3" fmla="*/ 136077 h 371475"/>
                <a:gd name="connsiteX4" fmla="*/ 35087 w 323850"/>
                <a:gd name="connsiteY4" fmla="*/ 173225 h 371475"/>
                <a:gd name="connsiteX5" fmla="*/ 19847 w 323850"/>
                <a:gd name="connsiteY5" fmla="*/ 265617 h 371475"/>
                <a:gd name="connsiteX6" fmla="*/ 146529 w 323850"/>
                <a:gd name="connsiteY6" fmla="*/ 328482 h 371475"/>
                <a:gd name="connsiteX7" fmla="*/ 196059 w 323850"/>
                <a:gd name="connsiteY7" fmla="*/ 292287 h 371475"/>
                <a:gd name="connsiteX8" fmla="*/ 281784 w 323850"/>
                <a:gd name="connsiteY8" fmla="*/ 373250 h 371475"/>
                <a:gd name="connsiteX9" fmla="*/ 292262 w 323850"/>
                <a:gd name="connsiteY9" fmla="*/ 363725 h 371475"/>
                <a:gd name="connsiteX10" fmla="*/ 218919 w 323850"/>
                <a:gd name="connsiteY10" fmla="*/ 286572 h 371475"/>
                <a:gd name="connsiteX11" fmla="*/ 162722 w 323850"/>
                <a:gd name="connsiteY11" fmla="*/ 227517 h 371475"/>
                <a:gd name="connsiteX12" fmla="*/ 146529 w 323850"/>
                <a:gd name="connsiteY12" fmla="*/ 244662 h 371475"/>
                <a:gd name="connsiteX13" fmla="*/ 178914 w 323850"/>
                <a:gd name="connsiteY13" fmla="*/ 276095 h 371475"/>
                <a:gd name="connsiteX14" fmla="*/ 143672 w 323850"/>
                <a:gd name="connsiteY14" fmla="*/ 300860 h 371475"/>
                <a:gd name="connsiteX15" fmla="*/ 43659 w 323850"/>
                <a:gd name="connsiteY15" fmla="*/ 251330 h 371475"/>
                <a:gd name="connsiteX16" fmla="*/ 50326 w 323850"/>
                <a:gd name="connsiteY16" fmla="*/ 186560 h 371475"/>
                <a:gd name="connsiteX17" fmla="*/ 79854 w 323850"/>
                <a:gd name="connsiteY17" fmla="*/ 200847 h 371475"/>
                <a:gd name="connsiteX18" fmla="*/ 41754 w 323850"/>
                <a:gd name="connsiteY18" fmla="*/ 155127 h 371475"/>
                <a:gd name="connsiteX19" fmla="*/ 93189 w 323850"/>
                <a:gd name="connsiteY19" fmla="*/ 52257 h 371475"/>
                <a:gd name="connsiteX20" fmla="*/ 196059 w 323850"/>
                <a:gd name="connsiteY20" fmla="*/ 103692 h 371475"/>
                <a:gd name="connsiteX21" fmla="*/ 199869 w 323850"/>
                <a:gd name="connsiteY21" fmla="*/ 133220 h 371475"/>
                <a:gd name="connsiteX22" fmla="*/ 198916 w 323850"/>
                <a:gd name="connsiteY22" fmla="*/ 76070 h 371475"/>
                <a:gd name="connsiteX23" fmla="*/ 197964 w 323850"/>
                <a:gd name="connsiteY23" fmla="*/ 73212 h 371475"/>
                <a:gd name="connsiteX24" fmla="*/ 293214 w 323850"/>
                <a:gd name="connsiteY24" fmla="*/ 124647 h 371475"/>
                <a:gd name="connsiteX25" fmla="*/ 250351 w 323850"/>
                <a:gd name="connsiteY25" fmla="*/ 221802 h 371475"/>
                <a:gd name="connsiteX26" fmla="*/ 229397 w 323850"/>
                <a:gd name="connsiteY26" fmla="*/ 182750 h 371475"/>
                <a:gd name="connsiteX27" fmla="*/ 208441 w 323850"/>
                <a:gd name="connsiteY27" fmla="*/ 194180 h 371475"/>
                <a:gd name="connsiteX28" fmla="*/ 252256 w 323850"/>
                <a:gd name="connsiteY28" fmla="*/ 266570 h 371475"/>
                <a:gd name="connsiteX29" fmla="*/ 305597 w 323850"/>
                <a:gd name="connsiteY29" fmla="*/ 355152 h 371475"/>
                <a:gd name="connsiteX30" fmla="*/ 317979 w 323850"/>
                <a:gd name="connsiteY30" fmla="*/ 347532 h 371475"/>
                <a:gd name="connsiteX31" fmla="*/ 257972 w 323850"/>
                <a:gd name="connsiteY31" fmla="*/ 237042 h 371475"/>
                <a:gd name="connsiteX32" fmla="*/ 260829 w 323850"/>
                <a:gd name="connsiteY32" fmla="*/ 236090 h 371475"/>
                <a:gd name="connsiteX33" fmla="*/ 320837 w 323850"/>
                <a:gd name="connsiteY33" fmla="*/ 115122 h 371475"/>
                <a:gd name="connsiteX34" fmla="*/ 199869 w 323850"/>
                <a:gd name="connsiteY34" fmla="*/ 5321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3850" h="371475">
                  <a:moveTo>
                    <a:pt x="199869" y="53210"/>
                  </a:moveTo>
                  <a:cubicBezTo>
                    <a:pt x="197012" y="54162"/>
                    <a:pt x="193201" y="56067"/>
                    <a:pt x="190344" y="57020"/>
                  </a:cubicBezTo>
                  <a:cubicBezTo>
                    <a:pt x="167484" y="17015"/>
                    <a:pt x="119859" y="-2988"/>
                    <a:pt x="74139" y="12252"/>
                  </a:cubicBezTo>
                  <a:cubicBezTo>
                    <a:pt x="22704" y="29397"/>
                    <a:pt x="-4919" y="84642"/>
                    <a:pt x="12226" y="136077"/>
                  </a:cubicBezTo>
                  <a:cubicBezTo>
                    <a:pt x="16989" y="150365"/>
                    <a:pt x="24609" y="162747"/>
                    <a:pt x="35087" y="173225"/>
                  </a:cubicBezTo>
                  <a:cubicBezTo>
                    <a:pt x="16037" y="198942"/>
                    <a:pt x="9369" y="233232"/>
                    <a:pt x="19847" y="265617"/>
                  </a:cubicBezTo>
                  <a:cubicBezTo>
                    <a:pt x="36991" y="318005"/>
                    <a:pt x="94141" y="346580"/>
                    <a:pt x="146529" y="328482"/>
                  </a:cubicBezTo>
                  <a:cubicBezTo>
                    <a:pt x="167484" y="321815"/>
                    <a:pt x="183676" y="308480"/>
                    <a:pt x="196059" y="292287"/>
                  </a:cubicBezTo>
                  <a:lnTo>
                    <a:pt x="281784" y="373250"/>
                  </a:lnTo>
                  <a:lnTo>
                    <a:pt x="292262" y="363725"/>
                  </a:lnTo>
                  <a:lnTo>
                    <a:pt x="218919" y="286572"/>
                  </a:lnTo>
                  <a:lnTo>
                    <a:pt x="162722" y="227517"/>
                  </a:lnTo>
                  <a:lnTo>
                    <a:pt x="146529" y="244662"/>
                  </a:lnTo>
                  <a:lnTo>
                    <a:pt x="178914" y="276095"/>
                  </a:lnTo>
                  <a:cubicBezTo>
                    <a:pt x="169389" y="286572"/>
                    <a:pt x="157959" y="295145"/>
                    <a:pt x="143672" y="300860"/>
                  </a:cubicBezTo>
                  <a:cubicBezTo>
                    <a:pt x="101762" y="315147"/>
                    <a:pt x="56994" y="292287"/>
                    <a:pt x="43659" y="251330"/>
                  </a:cubicBezTo>
                  <a:cubicBezTo>
                    <a:pt x="36039" y="229422"/>
                    <a:pt x="38897" y="205610"/>
                    <a:pt x="50326" y="186560"/>
                  </a:cubicBezTo>
                  <a:cubicBezTo>
                    <a:pt x="58899" y="193227"/>
                    <a:pt x="69376" y="197990"/>
                    <a:pt x="79854" y="200847"/>
                  </a:cubicBezTo>
                  <a:cubicBezTo>
                    <a:pt x="62709" y="191322"/>
                    <a:pt x="48422" y="175130"/>
                    <a:pt x="41754" y="155127"/>
                  </a:cubicBezTo>
                  <a:cubicBezTo>
                    <a:pt x="27466" y="112265"/>
                    <a:pt x="50326" y="66545"/>
                    <a:pt x="93189" y="52257"/>
                  </a:cubicBezTo>
                  <a:cubicBezTo>
                    <a:pt x="136051" y="37970"/>
                    <a:pt x="181772" y="60830"/>
                    <a:pt x="196059" y="103692"/>
                  </a:cubicBezTo>
                  <a:cubicBezTo>
                    <a:pt x="199869" y="113217"/>
                    <a:pt x="200822" y="123695"/>
                    <a:pt x="199869" y="133220"/>
                  </a:cubicBezTo>
                  <a:cubicBezTo>
                    <a:pt x="204631" y="115122"/>
                    <a:pt x="204631" y="95120"/>
                    <a:pt x="198916" y="76070"/>
                  </a:cubicBezTo>
                  <a:cubicBezTo>
                    <a:pt x="198916" y="75117"/>
                    <a:pt x="197964" y="74165"/>
                    <a:pt x="197964" y="73212"/>
                  </a:cubicBezTo>
                  <a:cubicBezTo>
                    <a:pt x="237969" y="62735"/>
                    <a:pt x="279879" y="84642"/>
                    <a:pt x="293214" y="124647"/>
                  </a:cubicBezTo>
                  <a:cubicBezTo>
                    <a:pt x="306549" y="163700"/>
                    <a:pt x="287499" y="205610"/>
                    <a:pt x="250351" y="221802"/>
                  </a:cubicBezTo>
                  <a:lnTo>
                    <a:pt x="229397" y="182750"/>
                  </a:lnTo>
                  <a:lnTo>
                    <a:pt x="208441" y="194180"/>
                  </a:lnTo>
                  <a:lnTo>
                    <a:pt x="252256" y="266570"/>
                  </a:lnTo>
                  <a:lnTo>
                    <a:pt x="305597" y="355152"/>
                  </a:lnTo>
                  <a:lnTo>
                    <a:pt x="317979" y="347532"/>
                  </a:lnTo>
                  <a:lnTo>
                    <a:pt x="257972" y="237042"/>
                  </a:lnTo>
                  <a:cubicBezTo>
                    <a:pt x="258924" y="237042"/>
                    <a:pt x="259876" y="236090"/>
                    <a:pt x="260829" y="236090"/>
                  </a:cubicBezTo>
                  <a:cubicBezTo>
                    <a:pt x="310359" y="218945"/>
                    <a:pt x="337981" y="165605"/>
                    <a:pt x="320837" y="115122"/>
                  </a:cubicBezTo>
                  <a:cubicBezTo>
                    <a:pt x="303691" y="62735"/>
                    <a:pt x="250351" y="36065"/>
                    <a:pt x="199869" y="532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자유형: 도형 85">
              <a:extLst>
                <a:ext uri="{FF2B5EF4-FFF2-40B4-BE49-F238E27FC236}">
                  <a16:creationId xmlns:a16="http://schemas.microsoft.com/office/drawing/2014/main" xmlns="" id="{ED18B7EB-7419-4DB7-8B57-C78370DF7FA9}"/>
                </a:ext>
              </a:extLst>
            </p:cNvPr>
            <p:cNvSpPr/>
            <p:nvPr/>
          </p:nvSpPr>
          <p:spPr>
            <a:xfrm>
              <a:off x="3247549" y="2421731"/>
              <a:ext cx="438150" cy="438150"/>
            </a:xfrm>
            <a:custGeom>
              <a:avLst/>
              <a:gdLst>
                <a:gd name="connsiteX0" fmla="*/ 7144 w 438150"/>
                <a:gd name="connsiteY0" fmla="*/ 221456 h 438150"/>
                <a:gd name="connsiteX1" fmla="*/ 221456 w 438150"/>
                <a:gd name="connsiteY1" fmla="*/ 435769 h 438150"/>
                <a:gd name="connsiteX2" fmla="*/ 435769 w 438150"/>
                <a:gd name="connsiteY2" fmla="*/ 221456 h 438150"/>
                <a:gd name="connsiteX3" fmla="*/ 221456 w 438150"/>
                <a:gd name="connsiteY3" fmla="*/ 7144 h 438150"/>
                <a:gd name="connsiteX4" fmla="*/ 7144 w 438150"/>
                <a:gd name="connsiteY4" fmla="*/ 221456 h 438150"/>
                <a:gd name="connsiteX5" fmla="*/ 257651 w 438150"/>
                <a:gd name="connsiteY5" fmla="*/ 276701 h 438150"/>
                <a:gd name="connsiteX6" fmla="*/ 361474 w 438150"/>
                <a:gd name="connsiteY6" fmla="*/ 296704 h 438150"/>
                <a:gd name="connsiteX7" fmla="*/ 299561 w 438150"/>
                <a:gd name="connsiteY7" fmla="*/ 382429 h 438150"/>
                <a:gd name="connsiteX8" fmla="*/ 195739 w 438150"/>
                <a:gd name="connsiteY8" fmla="*/ 362426 h 438150"/>
                <a:gd name="connsiteX9" fmla="*/ 257651 w 438150"/>
                <a:gd name="connsiteY9" fmla="*/ 276701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438150">
                  <a:moveTo>
                    <a:pt x="7144" y="221456"/>
                  </a:moveTo>
                  <a:cubicBezTo>
                    <a:pt x="7144" y="339566"/>
                    <a:pt x="102394" y="435769"/>
                    <a:pt x="221456" y="435769"/>
                  </a:cubicBezTo>
                  <a:cubicBezTo>
                    <a:pt x="339566" y="435769"/>
                    <a:pt x="435769" y="339566"/>
                    <a:pt x="435769" y="221456"/>
                  </a:cubicBezTo>
                  <a:cubicBezTo>
                    <a:pt x="435769" y="103346"/>
                    <a:pt x="339566" y="7144"/>
                    <a:pt x="221456" y="7144"/>
                  </a:cubicBezTo>
                  <a:cubicBezTo>
                    <a:pt x="102394" y="7144"/>
                    <a:pt x="7144" y="103346"/>
                    <a:pt x="7144" y="221456"/>
                  </a:cubicBezTo>
                  <a:close/>
                  <a:moveTo>
                    <a:pt x="257651" y="276701"/>
                  </a:moveTo>
                  <a:cubicBezTo>
                    <a:pt x="303371" y="258604"/>
                    <a:pt x="350044" y="268129"/>
                    <a:pt x="361474" y="296704"/>
                  </a:cubicBezTo>
                  <a:cubicBezTo>
                    <a:pt x="372904" y="326231"/>
                    <a:pt x="345281" y="364331"/>
                    <a:pt x="299561" y="382429"/>
                  </a:cubicBezTo>
                  <a:cubicBezTo>
                    <a:pt x="253841" y="400526"/>
                    <a:pt x="207169" y="391001"/>
                    <a:pt x="195739" y="362426"/>
                  </a:cubicBezTo>
                  <a:cubicBezTo>
                    <a:pt x="184309" y="333851"/>
                    <a:pt x="211931" y="294799"/>
                    <a:pt x="257651" y="276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xmlns="" id="{3E20C623-7262-43A8-9B0F-25B1E81DC93D}"/>
                </a:ext>
              </a:extLst>
            </p:cNvPr>
            <p:cNvSpPr/>
            <p:nvPr/>
          </p:nvSpPr>
          <p:spPr>
            <a:xfrm>
              <a:off x="3628213" y="2049910"/>
              <a:ext cx="323850" cy="371475"/>
            </a:xfrm>
            <a:custGeom>
              <a:avLst/>
              <a:gdLst>
                <a:gd name="connsiteX0" fmla="*/ 258940 w 323850"/>
                <a:gd name="connsiteY0" fmla="*/ 12252 h 371475"/>
                <a:gd name="connsiteX1" fmla="*/ 142734 w 323850"/>
                <a:gd name="connsiteY1" fmla="*/ 57020 h 371475"/>
                <a:gd name="connsiteX2" fmla="*/ 133209 w 323850"/>
                <a:gd name="connsiteY2" fmla="*/ 53210 h 371475"/>
                <a:gd name="connsiteX3" fmla="*/ 12242 w 323850"/>
                <a:gd name="connsiteY3" fmla="*/ 113217 h 371475"/>
                <a:gd name="connsiteX4" fmla="*/ 72249 w 323850"/>
                <a:gd name="connsiteY4" fmla="*/ 234185 h 371475"/>
                <a:gd name="connsiteX5" fmla="*/ 75107 w 323850"/>
                <a:gd name="connsiteY5" fmla="*/ 235137 h 371475"/>
                <a:gd name="connsiteX6" fmla="*/ 15099 w 323850"/>
                <a:gd name="connsiteY6" fmla="*/ 345627 h 371475"/>
                <a:gd name="connsiteX7" fmla="*/ 27482 w 323850"/>
                <a:gd name="connsiteY7" fmla="*/ 353247 h 371475"/>
                <a:gd name="connsiteX8" fmla="*/ 80822 w 323850"/>
                <a:gd name="connsiteY8" fmla="*/ 264665 h 371475"/>
                <a:gd name="connsiteX9" fmla="*/ 124637 w 323850"/>
                <a:gd name="connsiteY9" fmla="*/ 192275 h 371475"/>
                <a:gd name="connsiteX10" fmla="*/ 103682 w 323850"/>
                <a:gd name="connsiteY10" fmla="*/ 180845 h 371475"/>
                <a:gd name="connsiteX11" fmla="*/ 82727 w 323850"/>
                <a:gd name="connsiteY11" fmla="*/ 219897 h 371475"/>
                <a:gd name="connsiteX12" fmla="*/ 39864 w 323850"/>
                <a:gd name="connsiteY12" fmla="*/ 122742 h 371475"/>
                <a:gd name="connsiteX13" fmla="*/ 135114 w 323850"/>
                <a:gd name="connsiteY13" fmla="*/ 71307 h 371475"/>
                <a:gd name="connsiteX14" fmla="*/ 134162 w 323850"/>
                <a:gd name="connsiteY14" fmla="*/ 74165 h 371475"/>
                <a:gd name="connsiteX15" fmla="*/ 133209 w 323850"/>
                <a:gd name="connsiteY15" fmla="*/ 131315 h 371475"/>
                <a:gd name="connsiteX16" fmla="*/ 137020 w 323850"/>
                <a:gd name="connsiteY16" fmla="*/ 101787 h 371475"/>
                <a:gd name="connsiteX17" fmla="*/ 239889 w 323850"/>
                <a:gd name="connsiteY17" fmla="*/ 50352 h 371475"/>
                <a:gd name="connsiteX18" fmla="*/ 291324 w 323850"/>
                <a:gd name="connsiteY18" fmla="*/ 153222 h 371475"/>
                <a:gd name="connsiteX19" fmla="*/ 253224 w 323850"/>
                <a:gd name="connsiteY19" fmla="*/ 198942 h 371475"/>
                <a:gd name="connsiteX20" fmla="*/ 282752 w 323850"/>
                <a:gd name="connsiteY20" fmla="*/ 184655 h 371475"/>
                <a:gd name="connsiteX21" fmla="*/ 289420 w 323850"/>
                <a:gd name="connsiteY21" fmla="*/ 249425 h 371475"/>
                <a:gd name="connsiteX22" fmla="*/ 189407 w 323850"/>
                <a:gd name="connsiteY22" fmla="*/ 298955 h 371475"/>
                <a:gd name="connsiteX23" fmla="*/ 154164 w 323850"/>
                <a:gd name="connsiteY23" fmla="*/ 274190 h 371475"/>
                <a:gd name="connsiteX24" fmla="*/ 186549 w 323850"/>
                <a:gd name="connsiteY24" fmla="*/ 242757 h 371475"/>
                <a:gd name="connsiteX25" fmla="*/ 170357 w 323850"/>
                <a:gd name="connsiteY25" fmla="*/ 225612 h 371475"/>
                <a:gd name="connsiteX26" fmla="*/ 114159 w 323850"/>
                <a:gd name="connsiteY26" fmla="*/ 284667 h 371475"/>
                <a:gd name="connsiteX27" fmla="*/ 40817 w 323850"/>
                <a:gd name="connsiteY27" fmla="*/ 361820 h 371475"/>
                <a:gd name="connsiteX28" fmla="*/ 51295 w 323850"/>
                <a:gd name="connsiteY28" fmla="*/ 371345 h 371475"/>
                <a:gd name="connsiteX29" fmla="*/ 137020 w 323850"/>
                <a:gd name="connsiteY29" fmla="*/ 290382 h 371475"/>
                <a:gd name="connsiteX30" fmla="*/ 186549 w 323850"/>
                <a:gd name="connsiteY30" fmla="*/ 326577 h 371475"/>
                <a:gd name="connsiteX31" fmla="*/ 313232 w 323850"/>
                <a:gd name="connsiteY31" fmla="*/ 263712 h 371475"/>
                <a:gd name="connsiteX32" fmla="*/ 297992 w 323850"/>
                <a:gd name="connsiteY32" fmla="*/ 171320 h 371475"/>
                <a:gd name="connsiteX33" fmla="*/ 320852 w 323850"/>
                <a:gd name="connsiteY33" fmla="*/ 134172 h 371475"/>
                <a:gd name="connsiteX34" fmla="*/ 258940 w 323850"/>
                <a:gd name="connsiteY34" fmla="*/ 12252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3850" h="371475">
                  <a:moveTo>
                    <a:pt x="258940" y="12252"/>
                  </a:moveTo>
                  <a:cubicBezTo>
                    <a:pt x="213220" y="-2988"/>
                    <a:pt x="165595" y="17015"/>
                    <a:pt x="142734" y="57020"/>
                  </a:cubicBezTo>
                  <a:cubicBezTo>
                    <a:pt x="139877" y="56067"/>
                    <a:pt x="136067" y="54162"/>
                    <a:pt x="133209" y="53210"/>
                  </a:cubicBezTo>
                  <a:cubicBezTo>
                    <a:pt x="83679" y="36065"/>
                    <a:pt x="29387" y="63687"/>
                    <a:pt x="12242" y="113217"/>
                  </a:cubicBezTo>
                  <a:cubicBezTo>
                    <a:pt x="-4903" y="162747"/>
                    <a:pt x="22719" y="217040"/>
                    <a:pt x="72249" y="234185"/>
                  </a:cubicBezTo>
                  <a:cubicBezTo>
                    <a:pt x="73202" y="234185"/>
                    <a:pt x="74154" y="235137"/>
                    <a:pt x="75107" y="235137"/>
                  </a:cubicBezTo>
                  <a:lnTo>
                    <a:pt x="15099" y="345627"/>
                  </a:lnTo>
                  <a:lnTo>
                    <a:pt x="27482" y="353247"/>
                  </a:lnTo>
                  <a:lnTo>
                    <a:pt x="80822" y="264665"/>
                  </a:lnTo>
                  <a:lnTo>
                    <a:pt x="124637" y="192275"/>
                  </a:lnTo>
                  <a:lnTo>
                    <a:pt x="103682" y="180845"/>
                  </a:lnTo>
                  <a:lnTo>
                    <a:pt x="82727" y="219897"/>
                  </a:lnTo>
                  <a:cubicBezTo>
                    <a:pt x="45579" y="203705"/>
                    <a:pt x="26529" y="161795"/>
                    <a:pt x="39864" y="122742"/>
                  </a:cubicBezTo>
                  <a:cubicBezTo>
                    <a:pt x="53199" y="82737"/>
                    <a:pt x="95109" y="60830"/>
                    <a:pt x="135114" y="71307"/>
                  </a:cubicBezTo>
                  <a:cubicBezTo>
                    <a:pt x="135114" y="72260"/>
                    <a:pt x="134162" y="73212"/>
                    <a:pt x="134162" y="74165"/>
                  </a:cubicBezTo>
                  <a:cubicBezTo>
                    <a:pt x="127495" y="93215"/>
                    <a:pt x="127495" y="113217"/>
                    <a:pt x="133209" y="131315"/>
                  </a:cubicBezTo>
                  <a:cubicBezTo>
                    <a:pt x="132257" y="121790"/>
                    <a:pt x="134162" y="111312"/>
                    <a:pt x="137020" y="101787"/>
                  </a:cubicBezTo>
                  <a:cubicBezTo>
                    <a:pt x="151307" y="58925"/>
                    <a:pt x="197979" y="36065"/>
                    <a:pt x="239889" y="50352"/>
                  </a:cubicBezTo>
                  <a:cubicBezTo>
                    <a:pt x="282752" y="64640"/>
                    <a:pt x="305612" y="111312"/>
                    <a:pt x="291324" y="153222"/>
                  </a:cubicBezTo>
                  <a:cubicBezTo>
                    <a:pt x="284657" y="173225"/>
                    <a:pt x="270370" y="189417"/>
                    <a:pt x="253224" y="198942"/>
                  </a:cubicBezTo>
                  <a:cubicBezTo>
                    <a:pt x="263702" y="196085"/>
                    <a:pt x="273227" y="191322"/>
                    <a:pt x="282752" y="184655"/>
                  </a:cubicBezTo>
                  <a:cubicBezTo>
                    <a:pt x="293229" y="203705"/>
                    <a:pt x="297040" y="226565"/>
                    <a:pt x="289420" y="249425"/>
                  </a:cubicBezTo>
                  <a:cubicBezTo>
                    <a:pt x="275132" y="291335"/>
                    <a:pt x="230364" y="313242"/>
                    <a:pt x="189407" y="298955"/>
                  </a:cubicBezTo>
                  <a:cubicBezTo>
                    <a:pt x="175120" y="294192"/>
                    <a:pt x="162737" y="285620"/>
                    <a:pt x="154164" y="274190"/>
                  </a:cubicBezTo>
                  <a:lnTo>
                    <a:pt x="186549" y="242757"/>
                  </a:lnTo>
                  <a:lnTo>
                    <a:pt x="170357" y="225612"/>
                  </a:lnTo>
                  <a:lnTo>
                    <a:pt x="114159" y="284667"/>
                  </a:lnTo>
                  <a:lnTo>
                    <a:pt x="40817" y="361820"/>
                  </a:lnTo>
                  <a:lnTo>
                    <a:pt x="51295" y="371345"/>
                  </a:lnTo>
                  <a:lnTo>
                    <a:pt x="137020" y="290382"/>
                  </a:lnTo>
                  <a:cubicBezTo>
                    <a:pt x="148449" y="306575"/>
                    <a:pt x="165595" y="319910"/>
                    <a:pt x="186549" y="326577"/>
                  </a:cubicBezTo>
                  <a:cubicBezTo>
                    <a:pt x="238937" y="343722"/>
                    <a:pt x="295134" y="316100"/>
                    <a:pt x="313232" y="263712"/>
                  </a:cubicBezTo>
                  <a:cubicBezTo>
                    <a:pt x="323709" y="231327"/>
                    <a:pt x="317042" y="197037"/>
                    <a:pt x="297992" y="171320"/>
                  </a:cubicBezTo>
                  <a:cubicBezTo>
                    <a:pt x="307517" y="160842"/>
                    <a:pt x="316090" y="148460"/>
                    <a:pt x="320852" y="134172"/>
                  </a:cubicBezTo>
                  <a:cubicBezTo>
                    <a:pt x="337045" y="84642"/>
                    <a:pt x="309422" y="29397"/>
                    <a:pt x="258940" y="122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xmlns="" id="{18FE2B9F-81AF-4018-A295-8133EF4E1EE2}"/>
                </a:ext>
              </a:extLst>
            </p:cNvPr>
            <p:cNvSpPr/>
            <p:nvPr/>
          </p:nvSpPr>
          <p:spPr>
            <a:xfrm>
              <a:off x="2659856" y="2957989"/>
              <a:ext cx="3819525" cy="1838325"/>
            </a:xfrm>
            <a:custGeom>
              <a:avLst/>
              <a:gdLst>
                <a:gd name="connsiteX0" fmla="*/ 7144 w 3819525"/>
                <a:gd name="connsiteY0" fmla="*/ 1837849 h 1838325"/>
                <a:gd name="connsiteX1" fmla="*/ 3817144 w 3819525"/>
                <a:gd name="connsiteY1" fmla="*/ 1837849 h 1838325"/>
                <a:gd name="connsiteX2" fmla="*/ 3817144 w 3819525"/>
                <a:gd name="connsiteY2" fmla="*/ 1780699 h 1838325"/>
                <a:gd name="connsiteX3" fmla="*/ 2034064 w 3819525"/>
                <a:gd name="connsiteY3" fmla="*/ 1780699 h 1838325"/>
                <a:gd name="connsiteX4" fmla="*/ 1920716 w 3819525"/>
                <a:gd name="connsiteY4" fmla="*/ 1667351 h 1838325"/>
                <a:gd name="connsiteX5" fmla="*/ 2049304 w 3819525"/>
                <a:gd name="connsiteY5" fmla="*/ 1538764 h 1838325"/>
                <a:gd name="connsiteX6" fmla="*/ 1924526 w 3819525"/>
                <a:gd name="connsiteY6" fmla="*/ 1413986 h 1838325"/>
                <a:gd name="connsiteX7" fmla="*/ 2053114 w 3819525"/>
                <a:gd name="connsiteY7" fmla="*/ 1285399 h 1838325"/>
                <a:gd name="connsiteX8" fmla="*/ 1928336 w 3819525"/>
                <a:gd name="connsiteY8" fmla="*/ 1160621 h 1838325"/>
                <a:gd name="connsiteX9" fmla="*/ 2056924 w 3819525"/>
                <a:gd name="connsiteY9" fmla="*/ 1032034 h 1838325"/>
                <a:gd name="connsiteX10" fmla="*/ 1932146 w 3819525"/>
                <a:gd name="connsiteY10" fmla="*/ 907256 h 1838325"/>
                <a:gd name="connsiteX11" fmla="*/ 2060734 w 3819525"/>
                <a:gd name="connsiteY11" fmla="*/ 778669 h 1838325"/>
                <a:gd name="connsiteX12" fmla="*/ 1935956 w 3819525"/>
                <a:gd name="connsiteY12" fmla="*/ 653891 h 1838325"/>
                <a:gd name="connsiteX13" fmla="*/ 2064544 w 3819525"/>
                <a:gd name="connsiteY13" fmla="*/ 525304 h 1838325"/>
                <a:gd name="connsiteX14" fmla="*/ 1940719 w 3819525"/>
                <a:gd name="connsiteY14" fmla="*/ 399574 h 1838325"/>
                <a:gd name="connsiteX15" fmla="*/ 2069306 w 3819525"/>
                <a:gd name="connsiteY15" fmla="*/ 270986 h 1838325"/>
                <a:gd name="connsiteX16" fmla="*/ 1944529 w 3819525"/>
                <a:gd name="connsiteY16" fmla="*/ 146209 h 1838325"/>
                <a:gd name="connsiteX17" fmla="*/ 2063591 w 3819525"/>
                <a:gd name="connsiteY17" fmla="*/ 27146 h 1838325"/>
                <a:gd name="connsiteX18" fmla="*/ 2043589 w 3819525"/>
                <a:gd name="connsiteY18" fmla="*/ 7144 h 1838325"/>
                <a:gd name="connsiteX19" fmla="*/ 1924526 w 3819525"/>
                <a:gd name="connsiteY19" fmla="*/ 126206 h 1838325"/>
                <a:gd name="connsiteX20" fmla="*/ 1810226 w 3819525"/>
                <a:gd name="connsiteY20" fmla="*/ 11906 h 1838325"/>
                <a:gd name="connsiteX21" fmla="*/ 1790224 w 3819525"/>
                <a:gd name="connsiteY21" fmla="*/ 31909 h 1838325"/>
                <a:gd name="connsiteX22" fmla="*/ 1904524 w 3819525"/>
                <a:gd name="connsiteY22" fmla="*/ 146209 h 1838325"/>
                <a:gd name="connsiteX23" fmla="*/ 1775936 w 3819525"/>
                <a:gd name="connsiteY23" fmla="*/ 274796 h 1838325"/>
                <a:gd name="connsiteX24" fmla="*/ 1900714 w 3819525"/>
                <a:gd name="connsiteY24" fmla="*/ 399574 h 1838325"/>
                <a:gd name="connsiteX25" fmla="*/ 1771174 w 3819525"/>
                <a:gd name="connsiteY25" fmla="*/ 528161 h 1838325"/>
                <a:gd name="connsiteX26" fmla="*/ 1895951 w 3819525"/>
                <a:gd name="connsiteY26" fmla="*/ 652939 h 1838325"/>
                <a:gd name="connsiteX27" fmla="*/ 1767364 w 3819525"/>
                <a:gd name="connsiteY27" fmla="*/ 781526 h 1838325"/>
                <a:gd name="connsiteX28" fmla="*/ 1892141 w 3819525"/>
                <a:gd name="connsiteY28" fmla="*/ 906304 h 1838325"/>
                <a:gd name="connsiteX29" fmla="*/ 1763554 w 3819525"/>
                <a:gd name="connsiteY29" fmla="*/ 1034891 h 1838325"/>
                <a:gd name="connsiteX30" fmla="*/ 1888331 w 3819525"/>
                <a:gd name="connsiteY30" fmla="*/ 1159669 h 1838325"/>
                <a:gd name="connsiteX31" fmla="*/ 1759744 w 3819525"/>
                <a:gd name="connsiteY31" fmla="*/ 1288256 h 1838325"/>
                <a:gd name="connsiteX32" fmla="*/ 1883569 w 3819525"/>
                <a:gd name="connsiteY32" fmla="*/ 1413986 h 1838325"/>
                <a:gd name="connsiteX33" fmla="*/ 1754981 w 3819525"/>
                <a:gd name="connsiteY33" fmla="*/ 1542574 h 1838325"/>
                <a:gd name="connsiteX34" fmla="*/ 1879759 w 3819525"/>
                <a:gd name="connsiteY34" fmla="*/ 1667351 h 1838325"/>
                <a:gd name="connsiteX35" fmla="*/ 1766411 w 3819525"/>
                <a:gd name="connsiteY35" fmla="*/ 1780699 h 1838325"/>
                <a:gd name="connsiteX36" fmla="*/ 7144 w 3819525"/>
                <a:gd name="connsiteY36" fmla="*/ 1780699 h 1838325"/>
                <a:gd name="connsiteX37" fmla="*/ 7144 w 3819525"/>
                <a:gd name="connsiteY37" fmla="*/ 1837849 h 1838325"/>
                <a:gd name="connsiteX38" fmla="*/ 1923574 w 3819525"/>
                <a:gd name="connsiteY38" fmla="*/ 166211 h 1838325"/>
                <a:gd name="connsiteX39" fmla="*/ 2028349 w 3819525"/>
                <a:gd name="connsiteY39" fmla="*/ 270986 h 1838325"/>
                <a:gd name="connsiteX40" fmla="*/ 1919764 w 3819525"/>
                <a:gd name="connsiteY40" fmla="*/ 379571 h 1838325"/>
                <a:gd name="connsiteX41" fmla="*/ 1814989 w 3819525"/>
                <a:gd name="connsiteY41" fmla="*/ 274796 h 1838325"/>
                <a:gd name="connsiteX42" fmla="*/ 1923574 w 3819525"/>
                <a:gd name="connsiteY42" fmla="*/ 166211 h 1838325"/>
                <a:gd name="connsiteX43" fmla="*/ 1919764 w 3819525"/>
                <a:gd name="connsiteY43" fmla="*/ 419576 h 1838325"/>
                <a:gd name="connsiteX44" fmla="*/ 2024539 w 3819525"/>
                <a:gd name="connsiteY44" fmla="*/ 524351 h 1838325"/>
                <a:gd name="connsiteX45" fmla="*/ 1915954 w 3819525"/>
                <a:gd name="connsiteY45" fmla="*/ 632936 h 1838325"/>
                <a:gd name="connsiteX46" fmla="*/ 1811179 w 3819525"/>
                <a:gd name="connsiteY46" fmla="*/ 528161 h 1838325"/>
                <a:gd name="connsiteX47" fmla="*/ 1919764 w 3819525"/>
                <a:gd name="connsiteY47" fmla="*/ 419576 h 1838325"/>
                <a:gd name="connsiteX48" fmla="*/ 1915954 w 3819525"/>
                <a:gd name="connsiteY48" fmla="*/ 672941 h 1838325"/>
                <a:gd name="connsiteX49" fmla="*/ 2020729 w 3819525"/>
                <a:gd name="connsiteY49" fmla="*/ 777716 h 1838325"/>
                <a:gd name="connsiteX50" fmla="*/ 1912144 w 3819525"/>
                <a:gd name="connsiteY50" fmla="*/ 886301 h 1838325"/>
                <a:gd name="connsiteX51" fmla="*/ 1807369 w 3819525"/>
                <a:gd name="connsiteY51" fmla="*/ 781526 h 1838325"/>
                <a:gd name="connsiteX52" fmla="*/ 1915954 w 3819525"/>
                <a:gd name="connsiteY52" fmla="*/ 672941 h 1838325"/>
                <a:gd name="connsiteX53" fmla="*/ 1912144 w 3819525"/>
                <a:gd name="connsiteY53" fmla="*/ 927259 h 1838325"/>
                <a:gd name="connsiteX54" fmla="*/ 2016919 w 3819525"/>
                <a:gd name="connsiteY54" fmla="*/ 1032034 h 1838325"/>
                <a:gd name="connsiteX55" fmla="*/ 1908334 w 3819525"/>
                <a:gd name="connsiteY55" fmla="*/ 1140619 h 1838325"/>
                <a:gd name="connsiteX56" fmla="*/ 1803559 w 3819525"/>
                <a:gd name="connsiteY56" fmla="*/ 1035844 h 1838325"/>
                <a:gd name="connsiteX57" fmla="*/ 1912144 w 3819525"/>
                <a:gd name="connsiteY57" fmla="*/ 927259 h 1838325"/>
                <a:gd name="connsiteX58" fmla="*/ 1908334 w 3819525"/>
                <a:gd name="connsiteY58" fmla="*/ 1180624 h 1838325"/>
                <a:gd name="connsiteX59" fmla="*/ 2013109 w 3819525"/>
                <a:gd name="connsiteY59" fmla="*/ 1285399 h 1838325"/>
                <a:gd name="connsiteX60" fmla="*/ 1904524 w 3819525"/>
                <a:gd name="connsiteY60" fmla="*/ 1393984 h 1838325"/>
                <a:gd name="connsiteX61" fmla="*/ 1799749 w 3819525"/>
                <a:gd name="connsiteY61" fmla="*/ 1289209 h 1838325"/>
                <a:gd name="connsiteX62" fmla="*/ 1908334 w 3819525"/>
                <a:gd name="connsiteY62" fmla="*/ 1180624 h 1838325"/>
                <a:gd name="connsiteX63" fmla="*/ 1904524 w 3819525"/>
                <a:gd name="connsiteY63" fmla="*/ 1433989 h 1838325"/>
                <a:gd name="connsiteX64" fmla="*/ 2009299 w 3819525"/>
                <a:gd name="connsiteY64" fmla="*/ 1538764 h 1838325"/>
                <a:gd name="connsiteX65" fmla="*/ 1900714 w 3819525"/>
                <a:gd name="connsiteY65" fmla="*/ 1647349 h 1838325"/>
                <a:gd name="connsiteX66" fmla="*/ 1795939 w 3819525"/>
                <a:gd name="connsiteY66" fmla="*/ 1542574 h 1838325"/>
                <a:gd name="connsiteX67" fmla="*/ 1904524 w 3819525"/>
                <a:gd name="connsiteY67" fmla="*/ 1433989 h 1838325"/>
                <a:gd name="connsiteX68" fmla="*/ 1900714 w 3819525"/>
                <a:gd name="connsiteY68" fmla="*/ 1687354 h 1838325"/>
                <a:gd name="connsiteX69" fmla="*/ 1994059 w 3819525"/>
                <a:gd name="connsiteY69" fmla="*/ 1780699 h 1838325"/>
                <a:gd name="connsiteX70" fmla="*/ 1807369 w 3819525"/>
                <a:gd name="connsiteY70" fmla="*/ 1780699 h 1838325"/>
                <a:gd name="connsiteX71" fmla="*/ 1900714 w 3819525"/>
                <a:gd name="connsiteY71" fmla="*/ 168735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819525" h="1838325">
                  <a:moveTo>
                    <a:pt x="7144" y="1837849"/>
                  </a:moveTo>
                  <a:lnTo>
                    <a:pt x="3817144" y="1837849"/>
                  </a:lnTo>
                  <a:lnTo>
                    <a:pt x="3817144" y="1780699"/>
                  </a:lnTo>
                  <a:lnTo>
                    <a:pt x="2034064" y="1780699"/>
                  </a:lnTo>
                  <a:lnTo>
                    <a:pt x="1920716" y="1667351"/>
                  </a:lnTo>
                  <a:lnTo>
                    <a:pt x="2049304" y="1538764"/>
                  </a:lnTo>
                  <a:lnTo>
                    <a:pt x="1924526" y="1413986"/>
                  </a:lnTo>
                  <a:lnTo>
                    <a:pt x="2053114" y="1285399"/>
                  </a:lnTo>
                  <a:lnTo>
                    <a:pt x="1928336" y="1160621"/>
                  </a:lnTo>
                  <a:lnTo>
                    <a:pt x="2056924" y="1032034"/>
                  </a:lnTo>
                  <a:lnTo>
                    <a:pt x="1932146" y="907256"/>
                  </a:lnTo>
                  <a:lnTo>
                    <a:pt x="2060734" y="778669"/>
                  </a:lnTo>
                  <a:lnTo>
                    <a:pt x="1935956" y="653891"/>
                  </a:lnTo>
                  <a:lnTo>
                    <a:pt x="2064544" y="525304"/>
                  </a:lnTo>
                  <a:lnTo>
                    <a:pt x="1940719" y="399574"/>
                  </a:lnTo>
                  <a:lnTo>
                    <a:pt x="2069306" y="270986"/>
                  </a:lnTo>
                  <a:lnTo>
                    <a:pt x="1944529" y="146209"/>
                  </a:lnTo>
                  <a:lnTo>
                    <a:pt x="2063591" y="27146"/>
                  </a:lnTo>
                  <a:lnTo>
                    <a:pt x="2043589" y="7144"/>
                  </a:lnTo>
                  <a:lnTo>
                    <a:pt x="1924526" y="126206"/>
                  </a:lnTo>
                  <a:lnTo>
                    <a:pt x="1810226" y="11906"/>
                  </a:lnTo>
                  <a:lnTo>
                    <a:pt x="1790224" y="31909"/>
                  </a:lnTo>
                  <a:lnTo>
                    <a:pt x="1904524" y="146209"/>
                  </a:lnTo>
                  <a:lnTo>
                    <a:pt x="1775936" y="274796"/>
                  </a:lnTo>
                  <a:lnTo>
                    <a:pt x="1900714" y="399574"/>
                  </a:lnTo>
                  <a:lnTo>
                    <a:pt x="1771174" y="528161"/>
                  </a:lnTo>
                  <a:lnTo>
                    <a:pt x="1895951" y="652939"/>
                  </a:lnTo>
                  <a:lnTo>
                    <a:pt x="1767364" y="781526"/>
                  </a:lnTo>
                  <a:lnTo>
                    <a:pt x="1892141" y="906304"/>
                  </a:lnTo>
                  <a:lnTo>
                    <a:pt x="1763554" y="1034891"/>
                  </a:lnTo>
                  <a:lnTo>
                    <a:pt x="1888331" y="1159669"/>
                  </a:lnTo>
                  <a:lnTo>
                    <a:pt x="1759744" y="1288256"/>
                  </a:lnTo>
                  <a:lnTo>
                    <a:pt x="1883569" y="1413986"/>
                  </a:lnTo>
                  <a:lnTo>
                    <a:pt x="1754981" y="1542574"/>
                  </a:lnTo>
                  <a:lnTo>
                    <a:pt x="1879759" y="1667351"/>
                  </a:lnTo>
                  <a:lnTo>
                    <a:pt x="1766411" y="1780699"/>
                  </a:lnTo>
                  <a:lnTo>
                    <a:pt x="7144" y="1780699"/>
                  </a:lnTo>
                  <a:lnTo>
                    <a:pt x="7144" y="1837849"/>
                  </a:lnTo>
                  <a:close/>
                  <a:moveTo>
                    <a:pt x="1923574" y="166211"/>
                  </a:moveTo>
                  <a:lnTo>
                    <a:pt x="2028349" y="270986"/>
                  </a:lnTo>
                  <a:lnTo>
                    <a:pt x="1919764" y="379571"/>
                  </a:lnTo>
                  <a:lnTo>
                    <a:pt x="1814989" y="274796"/>
                  </a:lnTo>
                  <a:lnTo>
                    <a:pt x="1923574" y="166211"/>
                  </a:lnTo>
                  <a:close/>
                  <a:moveTo>
                    <a:pt x="1919764" y="419576"/>
                  </a:moveTo>
                  <a:lnTo>
                    <a:pt x="2024539" y="524351"/>
                  </a:lnTo>
                  <a:lnTo>
                    <a:pt x="1915954" y="632936"/>
                  </a:lnTo>
                  <a:lnTo>
                    <a:pt x="1811179" y="528161"/>
                  </a:lnTo>
                  <a:lnTo>
                    <a:pt x="1919764" y="419576"/>
                  </a:lnTo>
                  <a:close/>
                  <a:moveTo>
                    <a:pt x="1915954" y="672941"/>
                  </a:moveTo>
                  <a:lnTo>
                    <a:pt x="2020729" y="777716"/>
                  </a:lnTo>
                  <a:lnTo>
                    <a:pt x="1912144" y="886301"/>
                  </a:lnTo>
                  <a:lnTo>
                    <a:pt x="1807369" y="781526"/>
                  </a:lnTo>
                  <a:lnTo>
                    <a:pt x="1915954" y="672941"/>
                  </a:lnTo>
                  <a:close/>
                  <a:moveTo>
                    <a:pt x="1912144" y="927259"/>
                  </a:moveTo>
                  <a:lnTo>
                    <a:pt x="2016919" y="1032034"/>
                  </a:lnTo>
                  <a:lnTo>
                    <a:pt x="1908334" y="1140619"/>
                  </a:lnTo>
                  <a:lnTo>
                    <a:pt x="1803559" y="1035844"/>
                  </a:lnTo>
                  <a:lnTo>
                    <a:pt x="1912144" y="927259"/>
                  </a:lnTo>
                  <a:close/>
                  <a:moveTo>
                    <a:pt x="1908334" y="1180624"/>
                  </a:moveTo>
                  <a:lnTo>
                    <a:pt x="2013109" y="1285399"/>
                  </a:lnTo>
                  <a:lnTo>
                    <a:pt x="1904524" y="1393984"/>
                  </a:lnTo>
                  <a:lnTo>
                    <a:pt x="1799749" y="1289209"/>
                  </a:lnTo>
                  <a:lnTo>
                    <a:pt x="1908334" y="1180624"/>
                  </a:lnTo>
                  <a:close/>
                  <a:moveTo>
                    <a:pt x="1904524" y="1433989"/>
                  </a:moveTo>
                  <a:lnTo>
                    <a:pt x="2009299" y="1538764"/>
                  </a:lnTo>
                  <a:lnTo>
                    <a:pt x="1900714" y="1647349"/>
                  </a:lnTo>
                  <a:lnTo>
                    <a:pt x="1795939" y="1542574"/>
                  </a:lnTo>
                  <a:lnTo>
                    <a:pt x="1904524" y="1433989"/>
                  </a:lnTo>
                  <a:close/>
                  <a:moveTo>
                    <a:pt x="1900714" y="1687354"/>
                  </a:moveTo>
                  <a:lnTo>
                    <a:pt x="1994059" y="1780699"/>
                  </a:lnTo>
                  <a:lnTo>
                    <a:pt x="1807369" y="1780699"/>
                  </a:lnTo>
                  <a:lnTo>
                    <a:pt x="1900714" y="16873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xmlns="" id="{EC065B37-2F3C-45DC-9365-4E734CC7526E}"/>
                </a:ext>
              </a:extLst>
            </p:cNvPr>
            <p:cNvSpPr/>
            <p:nvPr/>
          </p:nvSpPr>
          <p:spPr>
            <a:xfrm>
              <a:off x="2901791" y="2469276"/>
              <a:ext cx="1333500" cy="2219325"/>
            </a:xfrm>
            <a:custGeom>
              <a:avLst/>
              <a:gdLst>
                <a:gd name="connsiteX0" fmla="*/ 874871 w 1333500"/>
                <a:gd name="connsiteY0" fmla="*/ 607299 h 2219325"/>
                <a:gd name="connsiteX1" fmla="*/ 879634 w 1333500"/>
                <a:gd name="connsiteY1" fmla="*/ 607299 h 2219325"/>
                <a:gd name="connsiteX2" fmla="*/ 1118711 w 1333500"/>
                <a:gd name="connsiteY2" fmla="*/ 507286 h 2219325"/>
                <a:gd name="connsiteX3" fmla="*/ 1328261 w 1333500"/>
                <a:gd name="connsiteY3" fmla="*/ 104379 h 2219325"/>
                <a:gd name="connsiteX4" fmla="*/ 1275874 w 1333500"/>
                <a:gd name="connsiteY4" fmla="*/ 10081 h 2219325"/>
                <a:gd name="connsiteX5" fmla="*/ 1181576 w 1333500"/>
                <a:gd name="connsiteY5" fmla="*/ 62469 h 2219325"/>
                <a:gd name="connsiteX6" fmla="*/ 1012984 w 1333500"/>
                <a:gd name="connsiteY6" fmla="*/ 397749 h 2219325"/>
                <a:gd name="connsiteX7" fmla="*/ 874871 w 1333500"/>
                <a:gd name="connsiteY7" fmla="*/ 455851 h 2219325"/>
                <a:gd name="connsiteX8" fmla="*/ 814864 w 1333500"/>
                <a:gd name="connsiteY8" fmla="*/ 450136 h 2219325"/>
                <a:gd name="connsiteX9" fmla="*/ 750094 w 1333500"/>
                <a:gd name="connsiteY9" fmla="*/ 442516 h 2219325"/>
                <a:gd name="connsiteX10" fmla="*/ 746284 w 1333500"/>
                <a:gd name="connsiteY10" fmla="*/ 442516 h 2219325"/>
                <a:gd name="connsiteX11" fmla="*/ 382429 w 1333500"/>
                <a:gd name="connsiteY11" fmla="*/ 442516 h 2219325"/>
                <a:gd name="connsiteX12" fmla="*/ 358616 w 1333500"/>
                <a:gd name="connsiteY12" fmla="*/ 446326 h 2219325"/>
                <a:gd name="connsiteX13" fmla="*/ 248126 w 1333500"/>
                <a:gd name="connsiteY13" fmla="*/ 493951 h 2219325"/>
                <a:gd name="connsiteX14" fmla="*/ 7144 w 1333500"/>
                <a:gd name="connsiteY14" fmla="*/ 1152129 h 2219325"/>
                <a:gd name="connsiteX15" fmla="*/ 8096 w 1333500"/>
                <a:gd name="connsiteY15" fmla="*/ 1200706 h 2219325"/>
                <a:gd name="connsiteX16" fmla="*/ 84296 w 1333500"/>
                <a:gd name="connsiteY16" fmla="*/ 1275001 h 2219325"/>
                <a:gd name="connsiteX17" fmla="*/ 86201 w 1333500"/>
                <a:gd name="connsiteY17" fmla="*/ 1275001 h 2219325"/>
                <a:gd name="connsiteX18" fmla="*/ 160496 w 1333500"/>
                <a:gd name="connsiteY18" fmla="*/ 1196896 h 2219325"/>
                <a:gd name="connsiteX19" fmla="*/ 159544 w 1333500"/>
                <a:gd name="connsiteY19" fmla="*/ 1153081 h 2219325"/>
                <a:gd name="connsiteX20" fmla="*/ 261461 w 1333500"/>
                <a:gd name="connsiteY20" fmla="*/ 705406 h 2219325"/>
                <a:gd name="connsiteX21" fmla="*/ 308134 w 1333500"/>
                <a:gd name="connsiteY21" fmla="*/ 644446 h 2219325"/>
                <a:gd name="connsiteX22" fmla="*/ 308134 w 1333500"/>
                <a:gd name="connsiteY22" fmla="*/ 1093074 h 2219325"/>
                <a:gd name="connsiteX23" fmla="*/ 227171 w 1333500"/>
                <a:gd name="connsiteY23" fmla="*/ 2089389 h 2219325"/>
                <a:gd name="connsiteX24" fmla="*/ 334804 w 1333500"/>
                <a:gd name="connsiteY24" fmla="*/ 2216071 h 2219325"/>
                <a:gd name="connsiteX25" fmla="*/ 461486 w 1333500"/>
                <a:gd name="connsiteY25" fmla="*/ 2108439 h 2219325"/>
                <a:gd name="connsiteX26" fmla="*/ 531971 w 1333500"/>
                <a:gd name="connsiteY26" fmla="*/ 1240711 h 2219325"/>
                <a:gd name="connsiteX27" fmla="*/ 598646 w 1333500"/>
                <a:gd name="connsiteY27" fmla="*/ 1240711 h 2219325"/>
                <a:gd name="connsiteX28" fmla="*/ 669131 w 1333500"/>
                <a:gd name="connsiteY28" fmla="*/ 2108439 h 2219325"/>
                <a:gd name="connsiteX29" fmla="*/ 795814 w 1333500"/>
                <a:gd name="connsiteY29" fmla="*/ 2216071 h 2219325"/>
                <a:gd name="connsiteX30" fmla="*/ 903446 w 1333500"/>
                <a:gd name="connsiteY30" fmla="*/ 2089389 h 2219325"/>
                <a:gd name="connsiteX31" fmla="*/ 824389 w 1333500"/>
                <a:gd name="connsiteY31" fmla="*/ 1093074 h 2219325"/>
                <a:gd name="connsiteX32" fmla="*/ 824389 w 1333500"/>
                <a:gd name="connsiteY32" fmla="*/ 604441 h 2219325"/>
                <a:gd name="connsiteX33" fmla="*/ 874871 w 1333500"/>
                <a:gd name="connsiteY33" fmla="*/ 607299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3500" h="2219325">
                  <a:moveTo>
                    <a:pt x="874871" y="607299"/>
                  </a:moveTo>
                  <a:cubicBezTo>
                    <a:pt x="875824" y="607299"/>
                    <a:pt x="877729" y="607299"/>
                    <a:pt x="879634" y="607299"/>
                  </a:cubicBezTo>
                  <a:cubicBezTo>
                    <a:pt x="949166" y="607299"/>
                    <a:pt x="1040606" y="583486"/>
                    <a:pt x="1118711" y="507286"/>
                  </a:cubicBezTo>
                  <a:cubicBezTo>
                    <a:pt x="1199674" y="430134"/>
                    <a:pt x="1270159" y="305356"/>
                    <a:pt x="1328261" y="104379"/>
                  </a:cubicBezTo>
                  <a:cubicBezTo>
                    <a:pt x="1339691" y="64374"/>
                    <a:pt x="1316831" y="21511"/>
                    <a:pt x="1275874" y="10081"/>
                  </a:cubicBezTo>
                  <a:cubicBezTo>
                    <a:pt x="1235869" y="-1349"/>
                    <a:pt x="1193006" y="21511"/>
                    <a:pt x="1181576" y="62469"/>
                  </a:cubicBezTo>
                  <a:cubicBezTo>
                    <a:pt x="1128236" y="248206"/>
                    <a:pt x="1065371" y="348219"/>
                    <a:pt x="1012984" y="397749"/>
                  </a:cubicBezTo>
                  <a:cubicBezTo>
                    <a:pt x="959644" y="447279"/>
                    <a:pt x="918686" y="454899"/>
                    <a:pt x="874871" y="455851"/>
                  </a:cubicBezTo>
                  <a:cubicBezTo>
                    <a:pt x="854869" y="455851"/>
                    <a:pt x="834866" y="452994"/>
                    <a:pt x="814864" y="450136"/>
                  </a:cubicBezTo>
                  <a:cubicBezTo>
                    <a:pt x="794861" y="447279"/>
                    <a:pt x="774859" y="443469"/>
                    <a:pt x="750094" y="442516"/>
                  </a:cubicBezTo>
                  <a:cubicBezTo>
                    <a:pt x="749141" y="442516"/>
                    <a:pt x="747236" y="442516"/>
                    <a:pt x="746284" y="442516"/>
                  </a:cubicBezTo>
                  <a:lnTo>
                    <a:pt x="382429" y="442516"/>
                  </a:lnTo>
                  <a:cubicBezTo>
                    <a:pt x="373856" y="442516"/>
                    <a:pt x="366236" y="444421"/>
                    <a:pt x="358616" y="446326"/>
                  </a:cubicBezTo>
                  <a:cubicBezTo>
                    <a:pt x="318611" y="450136"/>
                    <a:pt x="283369" y="468234"/>
                    <a:pt x="248126" y="493951"/>
                  </a:cubicBezTo>
                  <a:cubicBezTo>
                    <a:pt x="129064" y="583486"/>
                    <a:pt x="8096" y="789226"/>
                    <a:pt x="7144" y="1152129"/>
                  </a:cubicBezTo>
                  <a:cubicBezTo>
                    <a:pt x="7144" y="1168321"/>
                    <a:pt x="7144" y="1183561"/>
                    <a:pt x="8096" y="1200706"/>
                  </a:cubicBezTo>
                  <a:cubicBezTo>
                    <a:pt x="9049" y="1241664"/>
                    <a:pt x="43339" y="1275001"/>
                    <a:pt x="84296" y="1275001"/>
                  </a:cubicBezTo>
                  <a:cubicBezTo>
                    <a:pt x="85249" y="1275001"/>
                    <a:pt x="86201" y="1275001"/>
                    <a:pt x="86201" y="1275001"/>
                  </a:cubicBezTo>
                  <a:cubicBezTo>
                    <a:pt x="128111" y="1274049"/>
                    <a:pt x="161449" y="1238806"/>
                    <a:pt x="160496" y="1196896"/>
                  </a:cubicBezTo>
                  <a:cubicBezTo>
                    <a:pt x="160496" y="1181656"/>
                    <a:pt x="159544" y="1167369"/>
                    <a:pt x="159544" y="1153081"/>
                  </a:cubicBezTo>
                  <a:cubicBezTo>
                    <a:pt x="159544" y="934006"/>
                    <a:pt x="209074" y="791131"/>
                    <a:pt x="261461" y="705406"/>
                  </a:cubicBezTo>
                  <a:cubicBezTo>
                    <a:pt x="277654" y="679689"/>
                    <a:pt x="293846" y="659686"/>
                    <a:pt x="308134" y="644446"/>
                  </a:cubicBezTo>
                  <a:lnTo>
                    <a:pt x="308134" y="1093074"/>
                  </a:lnTo>
                  <a:lnTo>
                    <a:pt x="227171" y="2089389"/>
                  </a:lnTo>
                  <a:cubicBezTo>
                    <a:pt x="221456" y="2154159"/>
                    <a:pt x="270034" y="2211309"/>
                    <a:pt x="334804" y="2216071"/>
                  </a:cubicBezTo>
                  <a:cubicBezTo>
                    <a:pt x="399574" y="2221786"/>
                    <a:pt x="456724" y="2173209"/>
                    <a:pt x="461486" y="2108439"/>
                  </a:cubicBezTo>
                  <a:lnTo>
                    <a:pt x="531971" y="1240711"/>
                  </a:lnTo>
                  <a:lnTo>
                    <a:pt x="598646" y="1240711"/>
                  </a:lnTo>
                  <a:lnTo>
                    <a:pt x="669131" y="2108439"/>
                  </a:lnTo>
                  <a:cubicBezTo>
                    <a:pt x="674846" y="2173209"/>
                    <a:pt x="731044" y="2221786"/>
                    <a:pt x="795814" y="2216071"/>
                  </a:cubicBezTo>
                  <a:cubicBezTo>
                    <a:pt x="860584" y="2210356"/>
                    <a:pt x="909161" y="2154159"/>
                    <a:pt x="903446" y="2089389"/>
                  </a:cubicBezTo>
                  <a:lnTo>
                    <a:pt x="824389" y="1093074"/>
                  </a:lnTo>
                  <a:lnTo>
                    <a:pt x="824389" y="604441"/>
                  </a:lnTo>
                  <a:cubicBezTo>
                    <a:pt x="839629" y="606346"/>
                    <a:pt x="856774" y="607299"/>
                    <a:pt x="874871" y="6072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xmlns="" id="{E391A699-1546-40B5-863D-1908BEF6F9FC}"/>
                </a:ext>
              </a:extLst>
            </p:cNvPr>
            <p:cNvSpPr/>
            <p:nvPr/>
          </p:nvSpPr>
          <p:spPr>
            <a:xfrm>
              <a:off x="4973469" y="2591146"/>
              <a:ext cx="1323975" cy="2095500"/>
            </a:xfrm>
            <a:custGeom>
              <a:avLst/>
              <a:gdLst>
                <a:gd name="connsiteX0" fmla="*/ 156696 w 1323975"/>
                <a:gd name="connsiteY0" fmla="*/ 356842 h 2095500"/>
                <a:gd name="connsiteX1" fmla="*/ 62399 w 1323975"/>
                <a:gd name="connsiteY1" fmla="*/ 304455 h 2095500"/>
                <a:gd name="connsiteX2" fmla="*/ 10011 w 1323975"/>
                <a:gd name="connsiteY2" fmla="*/ 398752 h 2095500"/>
                <a:gd name="connsiteX3" fmla="*/ 105261 w 1323975"/>
                <a:gd name="connsiteY3" fmla="*/ 621637 h 2095500"/>
                <a:gd name="connsiteX4" fmla="*/ 168126 w 1323975"/>
                <a:gd name="connsiteY4" fmla="*/ 684502 h 2095500"/>
                <a:gd name="connsiteX5" fmla="*/ 250041 w 1323975"/>
                <a:gd name="connsiteY5" fmla="*/ 709267 h 2095500"/>
                <a:gd name="connsiteX6" fmla="*/ 250994 w 1323975"/>
                <a:gd name="connsiteY6" fmla="*/ 709267 h 2095500"/>
                <a:gd name="connsiteX7" fmla="*/ 324336 w 1323975"/>
                <a:gd name="connsiteY7" fmla="*/ 691170 h 2095500"/>
                <a:gd name="connsiteX8" fmla="*/ 412919 w 1323975"/>
                <a:gd name="connsiteY8" fmla="*/ 619732 h 2095500"/>
                <a:gd name="connsiteX9" fmla="*/ 432921 w 1323975"/>
                <a:gd name="connsiteY9" fmla="*/ 595920 h 2095500"/>
                <a:gd name="connsiteX10" fmla="*/ 432921 w 1323975"/>
                <a:gd name="connsiteY10" fmla="*/ 971205 h 2095500"/>
                <a:gd name="connsiteX11" fmla="*/ 351959 w 1323975"/>
                <a:gd name="connsiteY11" fmla="*/ 1967520 h 2095500"/>
                <a:gd name="connsiteX12" fmla="*/ 459591 w 1323975"/>
                <a:gd name="connsiteY12" fmla="*/ 2094202 h 2095500"/>
                <a:gd name="connsiteX13" fmla="*/ 586274 w 1323975"/>
                <a:gd name="connsiteY13" fmla="*/ 1986570 h 2095500"/>
                <a:gd name="connsiteX14" fmla="*/ 656759 w 1323975"/>
                <a:gd name="connsiteY14" fmla="*/ 1118842 h 2095500"/>
                <a:gd name="connsiteX15" fmla="*/ 723434 w 1323975"/>
                <a:gd name="connsiteY15" fmla="*/ 1118842 h 2095500"/>
                <a:gd name="connsiteX16" fmla="*/ 793919 w 1323975"/>
                <a:gd name="connsiteY16" fmla="*/ 1986570 h 2095500"/>
                <a:gd name="connsiteX17" fmla="*/ 920601 w 1323975"/>
                <a:gd name="connsiteY17" fmla="*/ 2094202 h 2095500"/>
                <a:gd name="connsiteX18" fmla="*/ 1028234 w 1323975"/>
                <a:gd name="connsiteY18" fmla="*/ 1967520 h 2095500"/>
                <a:gd name="connsiteX19" fmla="*/ 949176 w 1323975"/>
                <a:gd name="connsiteY19" fmla="*/ 971205 h 2095500"/>
                <a:gd name="connsiteX20" fmla="*/ 949176 w 1323975"/>
                <a:gd name="connsiteY20" fmla="*/ 492097 h 2095500"/>
                <a:gd name="connsiteX21" fmla="*/ 1038711 w 1323975"/>
                <a:gd name="connsiteY21" fmla="*/ 499717 h 2095500"/>
                <a:gd name="connsiteX22" fmla="*/ 1224449 w 1323975"/>
                <a:gd name="connsiteY22" fmla="*/ 444472 h 2095500"/>
                <a:gd name="connsiteX23" fmla="*/ 1295886 w 1323975"/>
                <a:gd name="connsiteY23" fmla="*/ 352080 h 2095500"/>
                <a:gd name="connsiteX24" fmla="*/ 1320651 w 1323975"/>
                <a:gd name="connsiteY24" fmla="*/ 219682 h 2095500"/>
                <a:gd name="connsiteX25" fmla="*/ 1299696 w 1323975"/>
                <a:gd name="connsiteY25" fmla="*/ 65377 h 2095500"/>
                <a:gd name="connsiteX26" fmla="*/ 1207304 w 1323975"/>
                <a:gd name="connsiteY26" fmla="*/ 9179 h 2095500"/>
                <a:gd name="connsiteX27" fmla="*/ 1151106 w 1323975"/>
                <a:gd name="connsiteY27" fmla="*/ 101572 h 2095500"/>
                <a:gd name="connsiteX28" fmla="*/ 1167299 w 1323975"/>
                <a:gd name="connsiteY28" fmla="*/ 219682 h 2095500"/>
                <a:gd name="connsiteX29" fmla="*/ 1154916 w 1323975"/>
                <a:gd name="connsiteY29" fmla="*/ 291119 h 2095500"/>
                <a:gd name="connsiteX30" fmla="*/ 1113959 w 1323975"/>
                <a:gd name="connsiteY30" fmla="*/ 333030 h 2095500"/>
                <a:gd name="connsiteX31" fmla="*/ 1038711 w 1323975"/>
                <a:gd name="connsiteY31" fmla="*/ 346365 h 2095500"/>
                <a:gd name="connsiteX32" fmla="*/ 951081 w 1323975"/>
                <a:gd name="connsiteY32" fmla="*/ 335887 h 2095500"/>
                <a:gd name="connsiteX33" fmla="*/ 923459 w 1323975"/>
                <a:gd name="connsiteY33" fmla="*/ 329219 h 2095500"/>
                <a:gd name="connsiteX34" fmla="*/ 915839 w 1323975"/>
                <a:gd name="connsiteY34" fmla="*/ 327315 h 2095500"/>
                <a:gd name="connsiteX35" fmla="*/ 913934 w 1323975"/>
                <a:gd name="connsiteY35" fmla="*/ 326362 h 2095500"/>
                <a:gd name="connsiteX36" fmla="*/ 913934 w 1323975"/>
                <a:gd name="connsiteY36" fmla="*/ 326362 h 2095500"/>
                <a:gd name="connsiteX37" fmla="*/ 897741 w 1323975"/>
                <a:gd name="connsiteY37" fmla="*/ 322552 h 2095500"/>
                <a:gd name="connsiteX38" fmla="*/ 874881 w 1323975"/>
                <a:gd name="connsiteY38" fmla="*/ 318742 h 2095500"/>
                <a:gd name="connsiteX39" fmla="*/ 516741 w 1323975"/>
                <a:gd name="connsiteY39" fmla="*/ 318742 h 2095500"/>
                <a:gd name="connsiteX40" fmla="*/ 513884 w 1323975"/>
                <a:gd name="connsiteY40" fmla="*/ 318742 h 2095500"/>
                <a:gd name="connsiteX41" fmla="*/ 511979 w 1323975"/>
                <a:gd name="connsiteY41" fmla="*/ 318742 h 2095500"/>
                <a:gd name="connsiteX42" fmla="*/ 507216 w 1323975"/>
                <a:gd name="connsiteY42" fmla="*/ 318742 h 2095500"/>
                <a:gd name="connsiteX43" fmla="*/ 473879 w 1323975"/>
                <a:gd name="connsiteY43" fmla="*/ 326362 h 2095500"/>
                <a:gd name="connsiteX44" fmla="*/ 444351 w 1323975"/>
                <a:gd name="connsiteY44" fmla="*/ 343507 h 2095500"/>
                <a:gd name="connsiteX45" fmla="*/ 380534 w 1323975"/>
                <a:gd name="connsiteY45" fmla="*/ 412087 h 2095500"/>
                <a:gd name="connsiteX46" fmla="*/ 296714 w 1323975"/>
                <a:gd name="connsiteY46" fmla="*/ 518767 h 2095500"/>
                <a:gd name="connsiteX47" fmla="*/ 262424 w 1323975"/>
                <a:gd name="connsiteY47" fmla="*/ 549247 h 2095500"/>
                <a:gd name="connsiteX48" fmla="*/ 252899 w 1323975"/>
                <a:gd name="connsiteY48" fmla="*/ 554009 h 2095500"/>
                <a:gd name="connsiteX49" fmla="*/ 251946 w 1323975"/>
                <a:gd name="connsiteY49" fmla="*/ 554009 h 2095500"/>
                <a:gd name="connsiteX50" fmla="*/ 250994 w 1323975"/>
                <a:gd name="connsiteY50" fmla="*/ 554009 h 2095500"/>
                <a:gd name="connsiteX51" fmla="*/ 213846 w 1323975"/>
                <a:gd name="connsiteY51" fmla="*/ 506384 h 2095500"/>
                <a:gd name="connsiteX52" fmla="*/ 156696 w 1323975"/>
                <a:gd name="connsiteY52" fmla="*/ 356842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23975" h="2095500">
                  <a:moveTo>
                    <a:pt x="156696" y="356842"/>
                  </a:moveTo>
                  <a:cubicBezTo>
                    <a:pt x="145266" y="316837"/>
                    <a:pt x="102404" y="293025"/>
                    <a:pt x="62399" y="304455"/>
                  </a:cubicBezTo>
                  <a:cubicBezTo>
                    <a:pt x="22394" y="315884"/>
                    <a:pt x="-1419" y="358747"/>
                    <a:pt x="10011" y="398752"/>
                  </a:cubicBezTo>
                  <a:cubicBezTo>
                    <a:pt x="39539" y="499717"/>
                    <a:pt x="69066" y="570202"/>
                    <a:pt x="105261" y="621637"/>
                  </a:cubicBezTo>
                  <a:cubicBezTo>
                    <a:pt x="123359" y="647355"/>
                    <a:pt x="143361" y="669262"/>
                    <a:pt x="168126" y="684502"/>
                  </a:cubicBezTo>
                  <a:cubicBezTo>
                    <a:pt x="191939" y="700695"/>
                    <a:pt x="221466" y="709267"/>
                    <a:pt x="250041" y="709267"/>
                  </a:cubicBezTo>
                  <a:cubicBezTo>
                    <a:pt x="250041" y="709267"/>
                    <a:pt x="250994" y="709267"/>
                    <a:pt x="250994" y="709267"/>
                  </a:cubicBezTo>
                  <a:cubicBezTo>
                    <a:pt x="278616" y="709267"/>
                    <a:pt x="303381" y="701647"/>
                    <a:pt x="324336" y="691170"/>
                  </a:cubicBezTo>
                  <a:cubicBezTo>
                    <a:pt x="360531" y="672120"/>
                    <a:pt x="388154" y="646402"/>
                    <a:pt x="412919" y="619732"/>
                  </a:cubicBezTo>
                  <a:cubicBezTo>
                    <a:pt x="419586" y="612112"/>
                    <a:pt x="426254" y="603540"/>
                    <a:pt x="432921" y="595920"/>
                  </a:cubicBezTo>
                  <a:lnTo>
                    <a:pt x="432921" y="971205"/>
                  </a:lnTo>
                  <a:lnTo>
                    <a:pt x="351959" y="1967520"/>
                  </a:lnTo>
                  <a:cubicBezTo>
                    <a:pt x="346244" y="2032289"/>
                    <a:pt x="394821" y="2089439"/>
                    <a:pt x="459591" y="2094202"/>
                  </a:cubicBezTo>
                  <a:cubicBezTo>
                    <a:pt x="524361" y="2099917"/>
                    <a:pt x="581511" y="2051339"/>
                    <a:pt x="586274" y="1986570"/>
                  </a:cubicBezTo>
                  <a:lnTo>
                    <a:pt x="656759" y="1118842"/>
                  </a:lnTo>
                  <a:lnTo>
                    <a:pt x="723434" y="1118842"/>
                  </a:lnTo>
                  <a:lnTo>
                    <a:pt x="793919" y="1986570"/>
                  </a:lnTo>
                  <a:cubicBezTo>
                    <a:pt x="799634" y="2051339"/>
                    <a:pt x="855831" y="2099917"/>
                    <a:pt x="920601" y="2094202"/>
                  </a:cubicBezTo>
                  <a:cubicBezTo>
                    <a:pt x="985371" y="2088487"/>
                    <a:pt x="1033949" y="2032289"/>
                    <a:pt x="1028234" y="1967520"/>
                  </a:cubicBezTo>
                  <a:lnTo>
                    <a:pt x="949176" y="971205"/>
                  </a:lnTo>
                  <a:lnTo>
                    <a:pt x="949176" y="492097"/>
                  </a:lnTo>
                  <a:cubicBezTo>
                    <a:pt x="974894" y="496859"/>
                    <a:pt x="1005374" y="499717"/>
                    <a:pt x="1038711" y="499717"/>
                  </a:cubicBezTo>
                  <a:cubicBezTo>
                    <a:pt x="1095861" y="499717"/>
                    <a:pt x="1164441" y="489240"/>
                    <a:pt x="1224449" y="444472"/>
                  </a:cubicBezTo>
                  <a:cubicBezTo>
                    <a:pt x="1253976" y="421612"/>
                    <a:pt x="1279694" y="390180"/>
                    <a:pt x="1295886" y="352080"/>
                  </a:cubicBezTo>
                  <a:cubicBezTo>
                    <a:pt x="1312079" y="313980"/>
                    <a:pt x="1320651" y="269212"/>
                    <a:pt x="1320651" y="219682"/>
                  </a:cubicBezTo>
                  <a:cubicBezTo>
                    <a:pt x="1320651" y="173962"/>
                    <a:pt x="1313984" y="122527"/>
                    <a:pt x="1299696" y="65377"/>
                  </a:cubicBezTo>
                  <a:cubicBezTo>
                    <a:pt x="1290171" y="24419"/>
                    <a:pt x="1248261" y="-346"/>
                    <a:pt x="1207304" y="9179"/>
                  </a:cubicBezTo>
                  <a:cubicBezTo>
                    <a:pt x="1166346" y="18704"/>
                    <a:pt x="1141581" y="60615"/>
                    <a:pt x="1151106" y="101572"/>
                  </a:cubicBezTo>
                  <a:cubicBezTo>
                    <a:pt x="1162536" y="150150"/>
                    <a:pt x="1167299" y="189202"/>
                    <a:pt x="1167299" y="219682"/>
                  </a:cubicBezTo>
                  <a:cubicBezTo>
                    <a:pt x="1167299" y="253019"/>
                    <a:pt x="1161584" y="275880"/>
                    <a:pt x="1154916" y="291119"/>
                  </a:cubicBezTo>
                  <a:cubicBezTo>
                    <a:pt x="1144439" y="313980"/>
                    <a:pt x="1133009" y="323505"/>
                    <a:pt x="1113959" y="333030"/>
                  </a:cubicBezTo>
                  <a:cubicBezTo>
                    <a:pt x="1094909" y="341602"/>
                    <a:pt x="1067286" y="346365"/>
                    <a:pt x="1038711" y="346365"/>
                  </a:cubicBezTo>
                  <a:cubicBezTo>
                    <a:pt x="1007279" y="346365"/>
                    <a:pt x="974894" y="341602"/>
                    <a:pt x="951081" y="335887"/>
                  </a:cubicBezTo>
                  <a:cubicBezTo>
                    <a:pt x="939651" y="333030"/>
                    <a:pt x="929174" y="331125"/>
                    <a:pt x="923459" y="329219"/>
                  </a:cubicBezTo>
                  <a:cubicBezTo>
                    <a:pt x="920601" y="328267"/>
                    <a:pt x="917744" y="327315"/>
                    <a:pt x="915839" y="327315"/>
                  </a:cubicBezTo>
                  <a:cubicBezTo>
                    <a:pt x="914886" y="327315"/>
                    <a:pt x="914886" y="327315"/>
                    <a:pt x="913934" y="326362"/>
                  </a:cubicBezTo>
                  <a:lnTo>
                    <a:pt x="913934" y="326362"/>
                  </a:lnTo>
                  <a:cubicBezTo>
                    <a:pt x="908219" y="324457"/>
                    <a:pt x="903456" y="323505"/>
                    <a:pt x="897741" y="322552"/>
                  </a:cubicBezTo>
                  <a:cubicBezTo>
                    <a:pt x="891074" y="320647"/>
                    <a:pt x="883454" y="318742"/>
                    <a:pt x="874881" y="318742"/>
                  </a:cubicBezTo>
                  <a:lnTo>
                    <a:pt x="516741" y="318742"/>
                  </a:lnTo>
                  <a:cubicBezTo>
                    <a:pt x="515789" y="318742"/>
                    <a:pt x="514836" y="318742"/>
                    <a:pt x="513884" y="318742"/>
                  </a:cubicBezTo>
                  <a:cubicBezTo>
                    <a:pt x="512931" y="318742"/>
                    <a:pt x="511979" y="318742"/>
                    <a:pt x="511979" y="318742"/>
                  </a:cubicBezTo>
                  <a:lnTo>
                    <a:pt x="507216" y="318742"/>
                  </a:lnTo>
                  <a:cubicBezTo>
                    <a:pt x="494834" y="318742"/>
                    <a:pt x="483404" y="321600"/>
                    <a:pt x="473879" y="326362"/>
                  </a:cubicBezTo>
                  <a:cubicBezTo>
                    <a:pt x="461496" y="331125"/>
                    <a:pt x="451971" y="337792"/>
                    <a:pt x="444351" y="343507"/>
                  </a:cubicBezTo>
                  <a:cubicBezTo>
                    <a:pt x="417681" y="364462"/>
                    <a:pt x="400536" y="387322"/>
                    <a:pt x="380534" y="412087"/>
                  </a:cubicBezTo>
                  <a:cubicBezTo>
                    <a:pt x="351959" y="449234"/>
                    <a:pt x="323384" y="490192"/>
                    <a:pt x="296714" y="518767"/>
                  </a:cubicBezTo>
                  <a:cubicBezTo>
                    <a:pt x="283379" y="533055"/>
                    <a:pt x="270996" y="543532"/>
                    <a:pt x="262424" y="549247"/>
                  </a:cubicBezTo>
                  <a:cubicBezTo>
                    <a:pt x="258614" y="552105"/>
                    <a:pt x="254804" y="553057"/>
                    <a:pt x="252899" y="554009"/>
                  </a:cubicBezTo>
                  <a:cubicBezTo>
                    <a:pt x="252899" y="554009"/>
                    <a:pt x="251946" y="554009"/>
                    <a:pt x="251946" y="554009"/>
                  </a:cubicBezTo>
                  <a:cubicBezTo>
                    <a:pt x="251946" y="554009"/>
                    <a:pt x="251946" y="554009"/>
                    <a:pt x="250994" y="554009"/>
                  </a:cubicBezTo>
                  <a:cubicBezTo>
                    <a:pt x="247184" y="552105"/>
                    <a:pt x="231944" y="538770"/>
                    <a:pt x="213846" y="506384"/>
                  </a:cubicBezTo>
                  <a:cubicBezTo>
                    <a:pt x="197654" y="476857"/>
                    <a:pt x="177651" y="426375"/>
                    <a:pt x="156696" y="3568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9" name="그래픽 47">
            <a:extLst>
              <a:ext uri="{FF2B5EF4-FFF2-40B4-BE49-F238E27FC236}">
                <a16:creationId xmlns:a16="http://schemas.microsoft.com/office/drawing/2014/main" xmlns="" id="{E513D377-EDF8-4D51-BD7D-5EA108A4CF95}"/>
              </a:ext>
            </a:extLst>
          </p:cNvPr>
          <p:cNvGrpSpPr/>
          <p:nvPr/>
        </p:nvGrpSpPr>
        <p:grpSpPr>
          <a:xfrm>
            <a:off x="1504004" y="4123722"/>
            <a:ext cx="621928" cy="642668"/>
            <a:chOff x="2008408" y="2755525"/>
            <a:chExt cx="892968" cy="922746"/>
          </a:xfrm>
          <a:gradFill>
            <a:gsLst>
              <a:gs pos="100000">
                <a:srgbClr val="667BAF">
                  <a:alpha val="0"/>
                </a:srgbClr>
              </a:gs>
              <a:gs pos="41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xmlns="" id="{9A79764E-4511-4440-A965-AD7FBCFDDD4E}"/>
                </a:ext>
              </a:extLst>
            </p:cNvPr>
            <p:cNvSpPr/>
            <p:nvPr/>
          </p:nvSpPr>
          <p:spPr>
            <a:xfrm>
              <a:off x="2077218" y="2963896"/>
              <a:ext cx="773906" cy="714375"/>
            </a:xfrm>
            <a:custGeom>
              <a:avLst/>
              <a:gdLst>
                <a:gd name="connsiteX0" fmla="*/ 155204 w 773906"/>
                <a:gd name="connsiteY0" fmla="*/ 660218 h 714375"/>
                <a:gd name="connsiteX1" fmla="*/ 463278 w 773906"/>
                <a:gd name="connsiteY1" fmla="*/ 545174 h 714375"/>
                <a:gd name="connsiteX2" fmla="*/ 544390 w 773906"/>
                <a:gd name="connsiteY2" fmla="*/ 428939 h 714375"/>
                <a:gd name="connsiteX3" fmla="*/ 610767 w 773906"/>
                <a:gd name="connsiteY3" fmla="*/ 650395 h 714375"/>
                <a:gd name="connsiteX4" fmla="*/ 684735 w 773906"/>
                <a:gd name="connsiteY4" fmla="*/ 702039 h 714375"/>
                <a:gd name="connsiteX5" fmla="*/ 761530 w 773906"/>
                <a:gd name="connsiteY5" fmla="*/ 632089 h 714375"/>
                <a:gd name="connsiteX6" fmla="*/ 757958 w 773906"/>
                <a:gd name="connsiteY6" fmla="*/ 610956 h 714375"/>
                <a:gd name="connsiteX7" fmla="*/ 651992 w 773906"/>
                <a:gd name="connsiteY7" fmla="*/ 305114 h 714375"/>
                <a:gd name="connsiteX8" fmla="*/ 651348 w 773906"/>
                <a:gd name="connsiteY8" fmla="*/ 304956 h 714375"/>
                <a:gd name="connsiteX9" fmla="*/ 694281 w 773906"/>
                <a:gd name="connsiteY9" fmla="*/ 253072 h 714375"/>
                <a:gd name="connsiteX10" fmla="*/ 660243 w 773906"/>
                <a:gd name="connsiteY10" fmla="*/ 211845 h 714375"/>
                <a:gd name="connsiteX11" fmla="*/ 321594 w 773906"/>
                <a:gd name="connsiteY11" fmla="*/ 112241 h 714375"/>
                <a:gd name="connsiteX12" fmla="*/ 321594 w 773906"/>
                <a:gd name="connsiteY12" fmla="*/ 112233 h 714375"/>
                <a:gd name="connsiteX13" fmla="*/ 298823 w 773906"/>
                <a:gd name="connsiteY13" fmla="*/ 62078 h 714375"/>
                <a:gd name="connsiteX14" fmla="*/ 215628 w 773906"/>
                <a:gd name="connsiteY14" fmla="*/ 19066 h 714375"/>
                <a:gd name="connsiteX15" fmla="*/ 204317 w 773906"/>
                <a:gd name="connsiteY15" fmla="*/ 18024 h 714375"/>
                <a:gd name="connsiteX16" fmla="*/ 66800 w 773906"/>
                <a:gd name="connsiteY16" fmla="*/ 118632 h 714375"/>
                <a:gd name="connsiteX17" fmla="*/ 18729 w 773906"/>
                <a:gd name="connsiteY17" fmla="*/ 483112 h 714375"/>
                <a:gd name="connsiteX18" fmla="*/ 155204 w 773906"/>
                <a:gd name="connsiteY18" fmla="*/ 660218 h 714375"/>
                <a:gd name="connsiteX19" fmla="*/ 475216 w 773906"/>
                <a:gd name="connsiteY19" fmla="*/ 261750 h 714375"/>
                <a:gd name="connsiteX20" fmla="*/ 469976 w 773906"/>
                <a:gd name="connsiteY20" fmla="*/ 260466 h 714375"/>
                <a:gd name="connsiteX21" fmla="*/ 458069 w 773906"/>
                <a:gd name="connsiteY21" fmla="*/ 273860 h 714375"/>
                <a:gd name="connsiteX22" fmla="*/ 326505 w 773906"/>
                <a:gd name="connsiteY22" fmla="*/ 453793 h 714375"/>
                <a:gd name="connsiteX23" fmla="*/ 326505 w 773906"/>
                <a:gd name="connsiteY23" fmla="*/ 222663 h 714375"/>
                <a:gd name="connsiteX24" fmla="*/ 326504 w 773906"/>
                <a:gd name="connsiteY24" fmla="*/ 222616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73906" h="714375">
                  <a:moveTo>
                    <a:pt x="155204" y="660218"/>
                  </a:moveTo>
                  <a:cubicBezTo>
                    <a:pt x="274267" y="685221"/>
                    <a:pt x="397645" y="639233"/>
                    <a:pt x="463278" y="545174"/>
                  </a:cubicBezTo>
                  <a:lnTo>
                    <a:pt x="544390" y="428939"/>
                  </a:lnTo>
                  <a:lnTo>
                    <a:pt x="610767" y="650395"/>
                  </a:lnTo>
                  <a:cubicBezTo>
                    <a:pt x="621410" y="681982"/>
                    <a:pt x="651414" y="702931"/>
                    <a:pt x="684735" y="702039"/>
                  </a:cubicBezTo>
                  <a:cubicBezTo>
                    <a:pt x="725228" y="703850"/>
                    <a:pt x="759563" y="672576"/>
                    <a:pt x="761530" y="632089"/>
                  </a:cubicBezTo>
                  <a:cubicBezTo>
                    <a:pt x="761554" y="624893"/>
                    <a:pt x="760346" y="617745"/>
                    <a:pt x="757958" y="610956"/>
                  </a:cubicBezTo>
                  <a:lnTo>
                    <a:pt x="651992" y="305114"/>
                  </a:lnTo>
                  <a:lnTo>
                    <a:pt x="651348" y="304956"/>
                  </a:lnTo>
                  <a:cubicBezTo>
                    <a:pt x="677531" y="302484"/>
                    <a:pt x="696753" y="279255"/>
                    <a:pt x="694281" y="253072"/>
                  </a:cubicBezTo>
                  <a:cubicBezTo>
                    <a:pt x="692448" y="233656"/>
                    <a:pt x="678961" y="217321"/>
                    <a:pt x="660243" y="211845"/>
                  </a:cubicBezTo>
                  <a:lnTo>
                    <a:pt x="321594" y="112241"/>
                  </a:lnTo>
                  <a:lnTo>
                    <a:pt x="321594" y="112233"/>
                  </a:lnTo>
                  <a:cubicBezTo>
                    <a:pt x="317795" y="94040"/>
                    <a:pt x="310019" y="76913"/>
                    <a:pt x="298823" y="62078"/>
                  </a:cubicBezTo>
                  <a:cubicBezTo>
                    <a:pt x="278565" y="36446"/>
                    <a:pt x="248254" y="20776"/>
                    <a:pt x="215628" y="19066"/>
                  </a:cubicBezTo>
                  <a:lnTo>
                    <a:pt x="204317" y="18024"/>
                  </a:lnTo>
                  <a:cubicBezTo>
                    <a:pt x="136005" y="11774"/>
                    <a:pt x="74837" y="56422"/>
                    <a:pt x="66800" y="118632"/>
                  </a:cubicBezTo>
                  <a:lnTo>
                    <a:pt x="18729" y="483112"/>
                  </a:lnTo>
                  <a:cubicBezTo>
                    <a:pt x="7864" y="565266"/>
                    <a:pt x="66800" y="641614"/>
                    <a:pt x="155204" y="660218"/>
                  </a:cubicBezTo>
                  <a:close/>
                  <a:moveTo>
                    <a:pt x="475216" y="261750"/>
                  </a:moveTo>
                  <a:lnTo>
                    <a:pt x="469976" y="260466"/>
                  </a:lnTo>
                  <a:cubicBezTo>
                    <a:pt x="465617" y="264568"/>
                    <a:pt x="461633" y="269051"/>
                    <a:pt x="458069" y="273860"/>
                  </a:cubicBezTo>
                  <a:lnTo>
                    <a:pt x="326505" y="453793"/>
                  </a:lnTo>
                  <a:lnTo>
                    <a:pt x="326505" y="222663"/>
                  </a:lnTo>
                  <a:lnTo>
                    <a:pt x="326504" y="222616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xmlns="" id="{B73763CF-DD44-4549-BD56-EA39B217E5D9}"/>
                </a:ext>
              </a:extLst>
            </p:cNvPr>
            <p:cNvSpPr/>
            <p:nvPr/>
          </p:nvSpPr>
          <p:spPr>
            <a:xfrm>
              <a:off x="2320947" y="2755525"/>
              <a:ext cx="297656" cy="297656"/>
            </a:xfrm>
            <a:custGeom>
              <a:avLst/>
              <a:gdLst>
                <a:gd name="connsiteX0" fmla="*/ 285331 w 297656"/>
                <a:gd name="connsiteY0" fmla="*/ 151386 h 297656"/>
                <a:gd name="connsiteX1" fmla="*/ 151386 w 297656"/>
                <a:gd name="connsiteY1" fmla="*/ 285331 h 297656"/>
                <a:gd name="connsiteX2" fmla="*/ 17441 w 297656"/>
                <a:gd name="connsiteY2" fmla="*/ 151386 h 297656"/>
                <a:gd name="connsiteX3" fmla="*/ 151386 w 297656"/>
                <a:gd name="connsiteY3" fmla="*/ 17441 h 297656"/>
                <a:gd name="connsiteX4" fmla="*/ 285331 w 297656"/>
                <a:gd name="connsiteY4" fmla="*/ 151386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56" h="297656">
                  <a:moveTo>
                    <a:pt x="285331" y="151386"/>
                  </a:moveTo>
                  <a:cubicBezTo>
                    <a:pt x="285331" y="225362"/>
                    <a:pt x="225362" y="285331"/>
                    <a:pt x="151386" y="285331"/>
                  </a:cubicBezTo>
                  <a:cubicBezTo>
                    <a:pt x="77410" y="285331"/>
                    <a:pt x="17441" y="225362"/>
                    <a:pt x="17441" y="151386"/>
                  </a:cubicBezTo>
                  <a:cubicBezTo>
                    <a:pt x="17441" y="77410"/>
                    <a:pt x="77410" y="17441"/>
                    <a:pt x="151386" y="17441"/>
                  </a:cubicBezTo>
                  <a:cubicBezTo>
                    <a:pt x="225362" y="17441"/>
                    <a:pt x="285331" y="77410"/>
                    <a:pt x="285331" y="151386"/>
                  </a:cubicBez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xmlns="" id="{722839D5-DA56-401C-8F29-B756EFA83834}"/>
                </a:ext>
              </a:extLst>
            </p:cNvPr>
            <p:cNvSpPr/>
            <p:nvPr/>
          </p:nvSpPr>
          <p:spPr>
            <a:xfrm>
              <a:off x="2008408" y="2755525"/>
              <a:ext cx="59531" cy="178594"/>
            </a:xfrm>
            <a:custGeom>
              <a:avLst/>
              <a:gdLst>
                <a:gd name="connsiteX0" fmla="*/ 17441 w 59531"/>
                <a:gd name="connsiteY0" fmla="*/ 17441 h 178593"/>
                <a:gd name="connsiteX1" fmla="*/ 47206 w 59531"/>
                <a:gd name="connsiteY1" fmla="*/ 17441 h 178593"/>
                <a:gd name="connsiteX2" fmla="*/ 47206 w 59531"/>
                <a:gd name="connsiteY2" fmla="*/ 166269 h 178593"/>
                <a:gd name="connsiteX3" fmla="*/ 17441 w 59531"/>
                <a:gd name="connsiteY3" fmla="*/ 166269 h 17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78593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66269"/>
                  </a:lnTo>
                  <a:lnTo>
                    <a:pt x="17441" y="166269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xmlns="" id="{D0582AC0-A714-4401-9691-92C74A638A94}"/>
                </a:ext>
              </a:extLst>
            </p:cNvPr>
            <p:cNvSpPr/>
            <p:nvPr/>
          </p:nvSpPr>
          <p:spPr>
            <a:xfrm>
              <a:off x="2008408" y="2934119"/>
              <a:ext cx="59531" cy="59531"/>
            </a:xfrm>
            <a:custGeom>
              <a:avLst/>
              <a:gdLst>
                <a:gd name="connsiteX0" fmla="*/ 17441 w 59531"/>
                <a:gd name="connsiteY0" fmla="*/ 17441 h 59531"/>
                <a:gd name="connsiteX1" fmla="*/ 47206 w 59531"/>
                <a:gd name="connsiteY1" fmla="*/ 17441 h 59531"/>
                <a:gd name="connsiteX2" fmla="*/ 47206 w 59531"/>
                <a:gd name="connsiteY2" fmla="*/ 47206 h 59531"/>
                <a:gd name="connsiteX3" fmla="*/ 17441 w 59531"/>
                <a:gd name="connsiteY3" fmla="*/ 47206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59531">
                  <a:moveTo>
                    <a:pt x="17441" y="17441"/>
                  </a:moveTo>
                  <a:lnTo>
                    <a:pt x="47206" y="17441"/>
                  </a:lnTo>
                  <a:lnTo>
                    <a:pt x="47206" y="47206"/>
                  </a:lnTo>
                  <a:lnTo>
                    <a:pt x="17441" y="47206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xmlns="" id="{BB7FD975-AE3A-489F-B33D-67E7220EF637}"/>
                </a:ext>
              </a:extLst>
            </p:cNvPr>
            <p:cNvSpPr/>
            <p:nvPr/>
          </p:nvSpPr>
          <p:spPr>
            <a:xfrm>
              <a:off x="2067939" y="2755525"/>
              <a:ext cx="59531" cy="89297"/>
            </a:xfrm>
            <a:custGeom>
              <a:avLst/>
              <a:gdLst>
                <a:gd name="connsiteX0" fmla="*/ 17441 w 59531"/>
                <a:gd name="connsiteY0" fmla="*/ 17441 h 89296"/>
                <a:gd name="connsiteX1" fmla="*/ 47206 w 59531"/>
                <a:gd name="connsiteY1" fmla="*/ 17441 h 89296"/>
                <a:gd name="connsiteX2" fmla="*/ 47206 w 59531"/>
                <a:gd name="connsiteY2" fmla="*/ 76972 h 89296"/>
                <a:gd name="connsiteX3" fmla="*/ 17441 w 59531"/>
                <a:gd name="connsiteY3" fmla="*/ 76972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89296">
                  <a:moveTo>
                    <a:pt x="17441" y="17441"/>
                  </a:moveTo>
                  <a:lnTo>
                    <a:pt x="47206" y="17441"/>
                  </a:lnTo>
                  <a:lnTo>
                    <a:pt x="47206" y="76972"/>
                  </a:lnTo>
                  <a:lnTo>
                    <a:pt x="17441" y="76972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xmlns="" id="{BC4EAC20-A838-4113-8266-E91120DE9DE5}"/>
                </a:ext>
              </a:extLst>
            </p:cNvPr>
            <p:cNvSpPr/>
            <p:nvPr/>
          </p:nvSpPr>
          <p:spPr>
            <a:xfrm>
              <a:off x="2067939" y="2844822"/>
              <a:ext cx="59531" cy="89297"/>
            </a:xfrm>
            <a:custGeom>
              <a:avLst/>
              <a:gdLst>
                <a:gd name="connsiteX0" fmla="*/ 17441 w 59531"/>
                <a:gd name="connsiteY0" fmla="*/ 17441 h 89296"/>
                <a:gd name="connsiteX1" fmla="*/ 47206 w 59531"/>
                <a:gd name="connsiteY1" fmla="*/ 17441 h 89296"/>
                <a:gd name="connsiteX2" fmla="*/ 47206 w 59531"/>
                <a:gd name="connsiteY2" fmla="*/ 76972 h 89296"/>
                <a:gd name="connsiteX3" fmla="*/ 17441 w 59531"/>
                <a:gd name="connsiteY3" fmla="*/ 76972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89296">
                  <a:moveTo>
                    <a:pt x="17441" y="17441"/>
                  </a:moveTo>
                  <a:lnTo>
                    <a:pt x="47206" y="17441"/>
                  </a:lnTo>
                  <a:lnTo>
                    <a:pt x="47206" y="76972"/>
                  </a:lnTo>
                  <a:lnTo>
                    <a:pt x="17441" y="76972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xmlns="" id="{68E3772D-3E43-4BA7-A4FC-95FDF750AAF0}"/>
                </a:ext>
              </a:extLst>
            </p:cNvPr>
            <p:cNvSpPr/>
            <p:nvPr/>
          </p:nvSpPr>
          <p:spPr>
            <a:xfrm>
              <a:off x="2127470" y="2755525"/>
              <a:ext cx="59531" cy="208359"/>
            </a:xfrm>
            <a:custGeom>
              <a:avLst/>
              <a:gdLst>
                <a:gd name="connsiteX0" fmla="*/ 17441 w 59531"/>
                <a:gd name="connsiteY0" fmla="*/ 17441 h 208359"/>
                <a:gd name="connsiteX1" fmla="*/ 47206 w 59531"/>
                <a:gd name="connsiteY1" fmla="*/ 17441 h 208359"/>
                <a:gd name="connsiteX2" fmla="*/ 47206 w 59531"/>
                <a:gd name="connsiteY2" fmla="*/ 196035 h 208359"/>
                <a:gd name="connsiteX3" fmla="*/ 17441 w 59531"/>
                <a:gd name="connsiteY3" fmla="*/ 196035 h 20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208359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96035"/>
                  </a:lnTo>
                  <a:lnTo>
                    <a:pt x="17441" y="196035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xmlns="" id="{EBE4A284-56CA-424B-B510-B195FBA4B79F}"/>
                </a:ext>
              </a:extLst>
            </p:cNvPr>
            <p:cNvSpPr/>
            <p:nvPr/>
          </p:nvSpPr>
          <p:spPr>
            <a:xfrm>
              <a:off x="2187001" y="2755525"/>
              <a:ext cx="59531" cy="119063"/>
            </a:xfrm>
            <a:custGeom>
              <a:avLst/>
              <a:gdLst>
                <a:gd name="connsiteX0" fmla="*/ 17441 w 59531"/>
                <a:gd name="connsiteY0" fmla="*/ 17441 h 119062"/>
                <a:gd name="connsiteX1" fmla="*/ 47206 w 59531"/>
                <a:gd name="connsiteY1" fmla="*/ 17441 h 119062"/>
                <a:gd name="connsiteX2" fmla="*/ 47206 w 59531"/>
                <a:gd name="connsiteY2" fmla="*/ 106738 h 119062"/>
                <a:gd name="connsiteX3" fmla="*/ 17441 w 59531"/>
                <a:gd name="connsiteY3" fmla="*/ 10673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19062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06738"/>
                  </a:lnTo>
                  <a:lnTo>
                    <a:pt x="17441" y="10673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xmlns="" id="{CA74EF0F-53AD-46CA-B9C7-D9F0FA6637F2}"/>
                </a:ext>
              </a:extLst>
            </p:cNvPr>
            <p:cNvSpPr/>
            <p:nvPr/>
          </p:nvSpPr>
          <p:spPr>
            <a:xfrm>
              <a:off x="2187001" y="2874587"/>
              <a:ext cx="59531" cy="59531"/>
            </a:xfrm>
            <a:custGeom>
              <a:avLst/>
              <a:gdLst>
                <a:gd name="connsiteX0" fmla="*/ 17441 w 59531"/>
                <a:gd name="connsiteY0" fmla="*/ 17441 h 59531"/>
                <a:gd name="connsiteX1" fmla="*/ 47206 w 59531"/>
                <a:gd name="connsiteY1" fmla="*/ 17441 h 59531"/>
                <a:gd name="connsiteX2" fmla="*/ 47206 w 59531"/>
                <a:gd name="connsiteY2" fmla="*/ 47206 h 59531"/>
                <a:gd name="connsiteX3" fmla="*/ 17441 w 59531"/>
                <a:gd name="connsiteY3" fmla="*/ 47206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59531">
                  <a:moveTo>
                    <a:pt x="17441" y="17441"/>
                  </a:moveTo>
                  <a:lnTo>
                    <a:pt x="47206" y="17441"/>
                  </a:lnTo>
                  <a:lnTo>
                    <a:pt x="47206" y="47206"/>
                  </a:lnTo>
                  <a:lnTo>
                    <a:pt x="17441" y="47206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xmlns="" id="{7A416C82-AF58-4D47-B3BE-71AB712F8DC3}"/>
                </a:ext>
              </a:extLst>
            </p:cNvPr>
            <p:cNvSpPr/>
            <p:nvPr/>
          </p:nvSpPr>
          <p:spPr>
            <a:xfrm>
              <a:off x="2246533" y="2755525"/>
              <a:ext cx="59531" cy="178594"/>
            </a:xfrm>
            <a:custGeom>
              <a:avLst/>
              <a:gdLst>
                <a:gd name="connsiteX0" fmla="*/ 17441 w 59531"/>
                <a:gd name="connsiteY0" fmla="*/ 17441 h 178593"/>
                <a:gd name="connsiteX1" fmla="*/ 47206 w 59531"/>
                <a:gd name="connsiteY1" fmla="*/ 17441 h 178593"/>
                <a:gd name="connsiteX2" fmla="*/ 47206 w 59531"/>
                <a:gd name="connsiteY2" fmla="*/ 166269 h 178593"/>
                <a:gd name="connsiteX3" fmla="*/ 17441 w 59531"/>
                <a:gd name="connsiteY3" fmla="*/ 166269 h 17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78593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66269"/>
                  </a:lnTo>
                  <a:lnTo>
                    <a:pt x="17441" y="166269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xmlns="" id="{4C6D410A-8F1A-464F-BB49-DB573F816909}"/>
                </a:ext>
              </a:extLst>
            </p:cNvPr>
            <p:cNvSpPr/>
            <p:nvPr/>
          </p:nvSpPr>
          <p:spPr>
            <a:xfrm>
              <a:off x="2663251" y="2755525"/>
              <a:ext cx="59531" cy="208359"/>
            </a:xfrm>
            <a:custGeom>
              <a:avLst/>
              <a:gdLst>
                <a:gd name="connsiteX0" fmla="*/ 17441 w 59531"/>
                <a:gd name="connsiteY0" fmla="*/ 17441 h 208359"/>
                <a:gd name="connsiteX1" fmla="*/ 47206 w 59531"/>
                <a:gd name="connsiteY1" fmla="*/ 17441 h 208359"/>
                <a:gd name="connsiteX2" fmla="*/ 47206 w 59531"/>
                <a:gd name="connsiteY2" fmla="*/ 196035 h 208359"/>
                <a:gd name="connsiteX3" fmla="*/ 17441 w 59531"/>
                <a:gd name="connsiteY3" fmla="*/ 196035 h 20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208359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96035"/>
                  </a:lnTo>
                  <a:lnTo>
                    <a:pt x="17441" y="196035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xmlns="" id="{653D0F47-9266-44EF-AEE3-41E4CCA50EEE}"/>
                </a:ext>
              </a:extLst>
            </p:cNvPr>
            <p:cNvSpPr/>
            <p:nvPr/>
          </p:nvSpPr>
          <p:spPr>
            <a:xfrm>
              <a:off x="2663251" y="2963884"/>
              <a:ext cx="59531" cy="59531"/>
            </a:xfrm>
            <a:custGeom>
              <a:avLst/>
              <a:gdLst>
                <a:gd name="connsiteX0" fmla="*/ 17441 w 59531"/>
                <a:gd name="connsiteY0" fmla="*/ 17441 h 59531"/>
                <a:gd name="connsiteX1" fmla="*/ 47206 w 59531"/>
                <a:gd name="connsiteY1" fmla="*/ 17441 h 59531"/>
                <a:gd name="connsiteX2" fmla="*/ 47206 w 59531"/>
                <a:gd name="connsiteY2" fmla="*/ 47206 h 59531"/>
                <a:gd name="connsiteX3" fmla="*/ 17441 w 59531"/>
                <a:gd name="connsiteY3" fmla="*/ 47206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59531">
                  <a:moveTo>
                    <a:pt x="17441" y="17441"/>
                  </a:moveTo>
                  <a:lnTo>
                    <a:pt x="47206" y="17441"/>
                  </a:lnTo>
                  <a:lnTo>
                    <a:pt x="47206" y="47206"/>
                  </a:lnTo>
                  <a:lnTo>
                    <a:pt x="17441" y="47206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xmlns="" id="{21914FC0-DD1E-47CB-B348-B1578A5E165A}"/>
                </a:ext>
              </a:extLst>
            </p:cNvPr>
            <p:cNvSpPr/>
            <p:nvPr/>
          </p:nvSpPr>
          <p:spPr>
            <a:xfrm>
              <a:off x="2722783" y="2755525"/>
              <a:ext cx="59531" cy="119063"/>
            </a:xfrm>
            <a:custGeom>
              <a:avLst/>
              <a:gdLst>
                <a:gd name="connsiteX0" fmla="*/ 17441 w 59531"/>
                <a:gd name="connsiteY0" fmla="*/ 17441 h 119062"/>
                <a:gd name="connsiteX1" fmla="*/ 47206 w 59531"/>
                <a:gd name="connsiteY1" fmla="*/ 17441 h 119062"/>
                <a:gd name="connsiteX2" fmla="*/ 47206 w 59531"/>
                <a:gd name="connsiteY2" fmla="*/ 106738 h 119062"/>
                <a:gd name="connsiteX3" fmla="*/ 17441 w 59531"/>
                <a:gd name="connsiteY3" fmla="*/ 10673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19062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06738"/>
                  </a:lnTo>
                  <a:lnTo>
                    <a:pt x="17441" y="10673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xmlns="" id="{0E249806-2079-45AD-832D-86CB2C49DE9A}"/>
                </a:ext>
              </a:extLst>
            </p:cNvPr>
            <p:cNvSpPr/>
            <p:nvPr/>
          </p:nvSpPr>
          <p:spPr>
            <a:xfrm>
              <a:off x="2722783" y="2874587"/>
              <a:ext cx="59531" cy="89297"/>
            </a:xfrm>
            <a:custGeom>
              <a:avLst/>
              <a:gdLst>
                <a:gd name="connsiteX0" fmla="*/ 17441 w 59531"/>
                <a:gd name="connsiteY0" fmla="*/ 17441 h 89296"/>
                <a:gd name="connsiteX1" fmla="*/ 47206 w 59531"/>
                <a:gd name="connsiteY1" fmla="*/ 17441 h 89296"/>
                <a:gd name="connsiteX2" fmla="*/ 47206 w 59531"/>
                <a:gd name="connsiteY2" fmla="*/ 76972 h 89296"/>
                <a:gd name="connsiteX3" fmla="*/ 17441 w 59531"/>
                <a:gd name="connsiteY3" fmla="*/ 76972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89296">
                  <a:moveTo>
                    <a:pt x="17441" y="17441"/>
                  </a:moveTo>
                  <a:lnTo>
                    <a:pt x="47206" y="17441"/>
                  </a:lnTo>
                  <a:lnTo>
                    <a:pt x="47206" y="76972"/>
                  </a:lnTo>
                  <a:lnTo>
                    <a:pt x="17441" y="76972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4" name="자유형: 도형 1023">
              <a:extLst>
                <a:ext uri="{FF2B5EF4-FFF2-40B4-BE49-F238E27FC236}">
                  <a16:creationId xmlns:a16="http://schemas.microsoft.com/office/drawing/2014/main" xmlns="" id="{EE57CD9E-94DF-4A9A-99F5-AD9AA185873E}"/>
                </a:ext>
              </a:extLst>
            </p:cNvPr>
            <p:cNvSpPr/>
            <p:nvPr/>
          </p:nvSpPr>
          <p:spPr>
            <a:xfrm>
              <a:off x="2782314" y="2755525"/>
              <a:ext cx="59531" cy="148828"/>
            </a:xfrm>
            <a:custGeom>
              <a:avLst/>
              <a:gdLst>
                <a:gd name="connsiteX0" fmla="*/ 17441 w 59531"/>
                <a:gd name="connsiteY0" fmla="*/ 17441 h 148828"/>
                <a:gd name="connsiteX1" fmla="*/ 47206 w 59531"/>
                <a:gd name="connsiteY1" fmla="*/ 17441 h 148828"/>
                <a:gd name="connsiteX2" fmla="*/ 47206 w 59531"/>
                <a:gd name="connsiteY2" fmla="*/ 136503 h 148828"/>
                <a:gd name="connsiteX3" fmla="*/ 17441 w 59531"/>
                <a:gd name="connsiteY3" fmla="*/ 136503 h 14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48828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36503"/>
                  </a:lnTo>
                  <a:lnTo>
                    <a:pt x="17441" y="136503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5" name="자유형: 도형 1024">
              <a:extLst>
                <a:ext uri="{FF2B5EF4-FFF2-40B4-BE49-F238E27FC236}">
                  <a16:creationId xmlns:a16="http://schemas.microsoft.com/office/drawing/2014/main" xmlns="" id="{C32FD1CA-B28D-4294-B0CF-43F8E9F97255}"/>
                </a:ext>
              </a:extLst>
            </p:cNvPr>
            <p:cNvSpPr/>
            <p:nvPr/>
          </p:nvSpPr>
          <p:spPr>
            <a:xfrm>
              <a:off x="2782314" y="2904353"/>
              <a:ext cx="59531" cy="119063"/>
            </a:xfrm>
            <a:custGeom>
              <a:avLst/>
              <a:gdLst>
                <a:gd name="connsiteX0" fmla="*/ 17441 w 59531"/>
                <a:gd name="connsiteY0" fmla="*/ 17441 h 119062"/>
                <a:gd name="connsiteX1" fmla="*/ 47206 w 59531"/>
                <a:gd name="connsiteY1" fmla="*/ 17441 h 119062"/>
                <a:gd name="connsiteX2" fmla="*/ 47206 w 59531"/>
                <a:gd name="connsiteY2" fmla="*/ 106738 h 119062"/>
                <a:gd name="connsiteX3" fmla="*/ 17441 w 59531"/>
                <a:gd name="connsiteY3" fmla="*/ 10673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19062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06738"/>
                  </a:lnTo>
                  <a:lnTo>
                    <a:pt x="17441" y="10673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7" name="자유형: 도형 1026">
              <a:extLst>
                <a:ext uri="{FF2B5EF4-FFF2-40B4-BE49-F238E27FC236}">
                  <a16:creationId xmlns:a16="http://schemas.microsoft.com/office/drawing/2014/main" xmlns="" id="{453F516B-2693-4B46-8BEE-08D0D025FC8F}"/>
                </a:ext>
              </a:extLst>
            </p:cNvPr>
            <p:cNvSpPr/>
            <p:nvPr/>
          </p:nvSpPr>
          <p:spPr>
            <a:xfrm>
              <a:off x="2841845" y="2755525"/>
              <a:ext cx="59531" cy="119063"/>
            </a:xfrm>
            <a:custGeom>
              <a:avLst/>
              <a:gdLst>
                <a:gd name="connsiteX0" fmla="*/ 17441 w 59531"/>
                <a:gd name="connsiteY0" fmla="*/ 17441 h 119062"/>
                <a:gd name="connsiteX1" fmla="*/ 47206 w 59531"/>
                <a:gd name="connsiteY1" fmla="*/ 17441 h 119062"/>
                <a:gd name="connsiteX2" fmla="*/ 47206 w 59531"/>
                <a:gd name="connsiteY2" fmla="*/ 106738 h 119062"/>
                <a:gd name="connsiteX3" fmla="*/ 17441 w 59531"/>
                <a:gd name="connsiteY3" fmla="*/ 10673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19062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06738"/>
                  </a:lnTo>
                  <a:lnTo>
                    <a:pt x="17441" y="10673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8" name="자유형: 도형 1027">
              <a:extLst>
                <a:ext uri="{FF2B5EF4-FFF2-40B4-BE49-F238E27FC236}">
                  <a16:creationId xmlns:a16="http://schemas.microsoft.com/office/drawing/2014/main" xmlns="" id="{0BCB193B-3BF5-4F3D-9972-40AE8EBC96E9}"/>
                </a:ext>
              </a:extLst>
            </p:cNvPr>
            <p:cNvSpPr/>
            <p:nvPr/>
          </p:nvSpPr>
          <p:spPr>
            <a:xfrm>
              <a:off x="2841845" y="2874587"/>
              <a:ext cx="59531" cy="119063"/>
            </a:xfrm>
            <a:custGeom>
              <a:avLst/>
              <a:gdLst>
                <a:gd name="connsiteX0" fmla="*/ 17441 w 59531"/>
                <a:gd name="connsiteY0" fmla="*/ 17441 h 119062"/>
                <a:gd name="connsiteX1" fmla="*/ 47206 w 59531"/>
                <a:gd name="connsiteY1" fmla="*/ 17441 h 119062"/>
                <a:gd name="connsiteX2" fmla="*/ 47206 w 59531"/>
                <a:gd name="connsiteY2" fmla="*/ 106738 h 119062"/>
                <a:gd name="connsiteX3" fmla="*/ 17441 w 59531"/>
                <a:gd name="connsiteY3" fmla="*/ 106738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119062">
                  <a:moveTo>
                    <a:pt x="17441" y="17441"/>
                  </a:moveTo>
                  <a:lnTo>
                    <a:pt x="47206" y="17441"/>
                  </a:lnTo>
                  <a:lnTo>
                    <a:pt x="47206" y="106738"/>
                  </a:lnTo>
                  <a:lnTo>
                    <a:pt x="17441" y="10673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9" name="자유형: 도형 1028">
              <a:extLst>
                <a:ext uri="{FF2B5EF4-FFF2-40B4-BE49-F238E27FC236}">
                  <a16:creationId xmlns:a16="http://schemas.microsoft.com/office/drawing/2014/main" xmlns="" id="{78A8F6EC-FAD6-456D-BE58-5BE268B09CF5}"/>
                </a:ext>
              </a:extLst>
            </p:cNvPr>
            <p:cNvSpPr/>
            <p:nvPr/>
          </p:nvSpPr>
          <p:spPr>
            <a:xfrm>
              <a:off x="2841845" y="2993650"/>
              <a:ext cx="59531" cy="89297"/>
            </a:xfrm>
            <a:custGeom>
              <a:avLst/>
              <a:gdLst>
                <a:gd name="connsiteX0" fmla="*/ 17441 w 59531"/>
                <a:gd name="connsiteY0" fmla="*/ 17441 h 89296"/>
                <a:gd name="connsiteX1" fmla="*/ 47206 w 59531"/>
                <a:gd name="connsiteY1" fmla="*/ 17441 h 89296"/>
                <a:gd name="connsiteX2" fmla="*/ 47206 w 59531"/>
                <a:gd name="connsiteY2" fmla="*/ 76972 h 89296"/>
                <a:gd name="connsiteX3" fmla="*/ 17441 w 59531"/>
                <a:gd name="connsiteY3" fmla="*/ 76972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89296">
                  <a:moveTo>
                    <a:pt x="17441" y="17441"/>
                  </a:moveTo>
                  <a:lnTo>
                    <a:pt x="47206" y="17441"/>
                  </a:lnTo>
                  <a:lnTo>
                    <a:pt x="47206" y="76972"/>
                  </a:lnTo>
                  <a:lnTo>
                    <a:pt x="17441" y="76972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30" name="자유형: 도형 1029">
              <a:extLst>
                <a:ext uri="{FF2B5EF4-FFF2-40B4-BE49-F238E27FC236}">
                  <a16:creationId xmlns:a16="http://schemas.microsoft.com/office/drawing/2014/main" xmlns="" id="{DFE17DA7-42BD-42E1-BB63-EDC54C38C7FA}"/>
                </a:ext>
              </a:extLst>
            </p:cNvPr>
            <p:cNvSpPr/>
            <p:nvPr/>
          </p:nvSpPr>
          <p:spPr>
            <a:xfrm>
              <a:off x="2008408" y="2993650"/>
              <a:ext cx="59531" cy="89297"/>
            </a:xfrm>
            <a:custGeom>
              <a:avLst/>
              <a:gdLst>
                <a:gd name="connsiteX0" fmla="*/ 17441 w 59531"/>
                <a:gd name="connsiteY0" fmla="*/ 17441 h 89296"/>
                <a:gd name="connsiteX1" fmla="*/ 47206 w 59531"/>
                <a:gd name="connsiteY1" fmla="*/ 17441 h 89296"/>
                <a:gd name="connsiteX2" fmla="*/ 47206 w 59531"/>
                <a:gd name="connsiteY2" fmla="*/ 76972 h 89296"/>
                <a:gd name="connsiteX3" fmla="*/ 17441 w 59531"/>
                <a:gd name="connsiteY3" fmla="*/ 76972 h 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1" h="89296">
                  <a:moveTo>
                    <a:pt x="17441" y="17441"/>
                  </a:moveTo>
                  <a:lnTo>
                    <a:pt x="47206" y="17441"/>
                  </a:lnTo>
                  <a:lnTo>
                    <a:pt x="47206" y="76972"/>
                  </a:lnTo>
                  <a:lnTo>
                    <a:pt x="17441" y="76972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xmlns="" id="{7D30C4DA-BA44-4A0A-A9CD-182DBBB725A5}"/>
              </a:ext>
            </a:extLst>
          </p:cNvPr>
          <p:cNvSpPr/>
          <p:nvPr/>
        </p:nvSpPr>
        <p:spPr>
          <a:xfrm>
            <a:off x="1875806" y="4742903"/>
            <a:ext cx="898196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C4B8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무관심</a:t>
            </a:r>
            <a:endParaRPr lang="id-ID" altLang="ko-KR" sz="105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C4B84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xmlns="" id="{BFA6570D-9B0F-498C-9C16-CB7F6EFC4788}"/>
              </a:ext>
            </a:extLst>
          </p:cNvPr>
          <p:cNvSpPr/>
          <p:nvPr/>
        </p:nvSpPr>
        <p:spPr>
          <a:xfrm>
            <a:off x="7005407" y="4742903"/>
            <a:ext cx="898196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분양</a:t>
            </a:r>
            <a:r>
              <a:rPr lang="en-US" altLang="ko-KR" sz="12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임대</a:t>
            </a:r>
            <a:endParaRPr lang="en-US" altLang="ko-KR" sz="12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F5C2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갈등</a:t>
            </a:r>
            <a:endParaRPr lang="id-ID" altLang="ko-KR" sz="12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F5C2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xmlns="" id="{E89D661A-29F0-4242-A389-63EBAA666BCD}"/>
              </a:ext>
            </a:extLst>
          </p:cNvPr>
          <p:cNvSpPr/>
          <p:nvPr/>
        </p:nvSpPr>
        <p:spPr>
          <a:xfrm>
            <a:off x="7976391" y="4742903"/>
            <a:ext cx="898196" cy="720000"/>
          </a:xfrm>
          <a:prstGeom prst="round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층간소음 등</a:t>
            </a:r>
            <a:endParaRPr lang="en-US" altLang="ko-KR" sz="12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F5C2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2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F5C2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갈등</a:t>
            </a:r>
            <a:endParaRPr lang="id-ID" altLang="ko-KR" sz="1050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F5C2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4" name="이등변 삼각형 103">
            <a:extLst>
              <a:ext uri="{FF2B5EF4-FFF2-40B4-BE49-F238E27FC236}">
                <a16:creationId xmlns:a16="http://schemas.microsoft.com/office/drawing/2014/main" xmlns="" id="{C95718C9-9F66-4FB5-AA81-5A510971EBDF}"/>
              </a:ext>
            </a:extLst>
          </p:cNvPr>
          <p:cNvSpPr/>
          <p:nvPr/>
        </p:nvSpPr>
        <p:spPr>
          <a:xfrm>
            <a:off x="4277062" y="2961858"/>
            <a:ext cx="1302694" cy="1134171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xmlns="" id="{7E2D8183-74BF-41D5-8B61-16F7B23EF601}"/>
              </a:ext>
            </a:extLst>
          </p:cNvPr>
          <p:cNvGrpSpPr/>
          <p:nvPr/>
        </p:nvGrpSpPr>
        <p:grpSpPr>
          <a:xfrm>
            <a:off x="3670686" y="1543050"/>
            <a:ext cx="2543768" cy="2543768"/>
            <a:chOff x="568038" y="5305424"/>
            <a:chExt cx="1268352" cy="1268352"/>
          </a:xfrm>
          <a:effectLst>
            <a:outerShdw blurRad="152400" dist="165100" dir="5400000" algn="t" rotWithShape="0">
              <a:prstClr val="black">
                <a:alpha val="32000"/>
              </a:prstClr>
            </a:outerShdw>
          </a:effectLst>
        </p:grpSpPr>
        <p:sp>
          <p:nvSpPr>
            <p:cNvPr id="47" name="막힌 원호 46">
              <a:extLst>
                <a:ext uri="{FF2B5EF4-FFF2-40B4-BE49-F238E27FC236}">
                  <a16:creationId xmlns:a16="http://schemas.microsoft.com/office/drawing/2014/main" xmlns="" id="{370B41FA-D69B-4618-865A-58F4B114C133}"/>
                </a:ext>
              </a:extLst>
            </p:cNvPr>
            <p:cNvSpPr/>
            <p:nvPr/>
          </p:nvSpPr>
          <p:spPr bwMode="auto">
            <a:xfrm>
              <a:off x="568038" y="5305424"/>
              <a:ext cx="1268352" cy="1268352"/>
            </a:xfrm>
            <a:prstGeom prst="blockArc">
              <a:avLst>
                <a:gd name="adj1" fmla="val 16245444"/>
                <a:gd name="adj2" fmla="val 12723472"/>
                <a:gd name="adj3" fmla="val 242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pc="-7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xmlns="" id="{E9362B18-475C-43CF-8CD1-6AAAB678E1E5}"/>
                </a:ext>
              </a:extLst>
            </p:cNvPr>
            <p:cNvSpPr/>
            <p:nvPr/>
          </p:nvSpPr>
          <p:spPr>
            <a:xfrm>
              <a:off x="744176" y="5481562"/>
              <a:ext cx="916079" cy="91607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effectLst>
              <a:outerShdw sx="114000" sy="114000" algn="ctr" rotWithShape="0">
                <a:prstClr val="black">
                  <a:alpha val="24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algn="ctr"/>
              <a:r>
                <a:rPr lang="ko-KR" altLang="en-US" sz="105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</a:t>
              </a:r>
              <a:endParaRPr lang="en-US" altLang="ko-KR" sz="105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공동주택 보급률</a:t>
              </a:r>
              <a:endPara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en-US" altLang="ko-KR"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81%</a:t>
              </a:r>
              <a:endParaRPr lang="en-US" altLang="ko-KR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통계청 </a:t>
              </a:r>
              <a:r>
                <a:rPr lang="en-US" altLang="ko-KR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 2018</a:t>
              </a:r>
              <a:r>
                <a:rPr lang="ko-KR" altLang="en-US" sz="9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84FBD75-DA54-4B84-AFF5-DAEF1C68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6676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FF5C83FA-2E59-4360-9349-E4EEBC6A24BE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xmlns="" id="{76574D85-AE72-4560-98BD-E68DE020BEF7}"/>
                </a:ext>
              </a:extLst>
            </p:cNvPr>
            <p:cNvSpPr/>
            <p:nvPr/>
          </p:nvSpPr>
          <p:spPr>
            <a:xfrm>
              <a:off x="0" y="0"/>
              <a:ext cx="9908376" cy="1113328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rgbClr val="FEC6A0">
                    <a:lumMod val="64000"/>
                    <a:lumOff val="36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xmlns="" id="{084D4BAC-8CB9-4585-A7EF-0CDEE450A90A}"/>
                </a:ext>
              </a:extLst>
            </p:cNvPr>
            <p:cNvSpPr/>
            <p:nvPr/>
          </p:nvSpPr>
          <p:spPr>
            <a:xfrm>
              <a:off x="8720007" y="0"/>
              <a:ext cx="1185993" cy="12435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xmlns="" id="{B03FDAB9-0950-4036-A0BF-D7C85B1C3448}"/>
                </a:ext>
              </a:extLst>
            </p:cNvPr>
            <p:cNvSpPr/>
            <p:nvPr/>
          </p:nvSpPr>
          <p:spPr>
            <a:xfrm rot="5400000">
              <a:off x="4799924" y="-3684972"/>
              <a:ext cx="307775" cy="9904375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xmlns="" id="{606E55C0-7E91-4312-9B8A-C7EEDEA94B04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xmlns="" id="{03F2A305-2437-469E-93C9-7E3FA86C5FE3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xmlns="" id="{B4C043D9-8D8B-44F9-AC3A-A049A50680B6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 정책 </a:t>
                </a:r>
                <a:r>
                  <a:rPr lang="ko-KR" altLang="en-US" sz="11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소개</a:t>
                </a: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xmlns="" id="{108552D7-7B2F-4D2C-AAD2-0B1FE8B2033C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xmlns="" id="{A113945B-BBDB-4147-9F80-9B30E4F3EB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xmlns="" id="{7BD79A22-4053-4B4D-A306-A98D6182A6C9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직각 삼각형 45">
              <a:extLst>
                <a:ext uri="{FF2B5EF4-FFF2-40B4-BE49-F238E27FC236}">
                  <a16:creationId xmlns:a16="http://schemas.microsoft.com/office/drawing/2014/main" xmlns="" id="{4D483EBE-5D91-4D04-AF2C-8966CD975932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xmlns="" id="{E9E35C64-316B-406E-8B13-4C283A13E968}"/>
                </a:ext>
              </a:extLst>
            </p:cNvPr>
            <p:cNvGrpSpPr/>
            <p:nvPr/>
          </p:nvGrpSpPr>
          <p:grpSpPr>
            <a:xfrm>
              <a:off x="326230" y="37051"/>
              <a:ext cx="7150896" cy="276556"/>
              <a:chOff x="326230" y="37051"/>
              <a:chExt cx="7150896" cy="276556"/>
            </a:xfrm>
          </p:grpSpPr>
          <p:sp>
            <p:nvSpPr>
              <p:cNvPr id="32" name="Freeform 458">
                <a:extLst>
                  <a:ext uri="{FF2B5EF4-FFF2-40B4-BE49-F238E27FC236}">
                    <a16:creationId xmlns:a16="http://schemas.microsoft.com/office/drawing/2014/main" xmlns="" id="{5141DC42-9C13-40E5-BD37-E8B63727ED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2623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xmlns="" id="{375697D1-3589-4312-A103-C224D317299D}"/>
                  </a:ext>
                </a:extLst>
              </p:cNvPr>
              <p:cNvSpPr/>
              <p:nvPr/>
            </p:nvSpPr>
            <p:spPr>
              <a:xfrm>
                <a:off x="744766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단지별 공동체 공모 지원</a:t>
                </a:r>
              </a:p>
            </p:txBody>
          </p:sp>
          <p:sp>
            <p:nvSpPr>
              <p:cNvPr id="35" name="Freeform 458">
                <a:extLst>
                  <a:ext uri="{FF2B5EF4-FFF2-40B4-BE49-F238E27FC236}">
                    <a16:creationId xmlns:a16="http://schemas.microsoft.com/office/drawing/2014/main" xmlns="" id="{6E05B2A7-3DAC-4616-BC19-381D91A514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956777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xmlns="" id="{F41A1864-B4FB-4964-B599-ABAFA01FD846}"/>
                  </a:ext>
                </a:extLst>
              </p:cNvPr>
              <p:cNvSpPr/>
              <p:nvPr/>
            </p:nvSpPr>
            <p:spPr>
              <a:xfrm>
                <a:off x="2250278" y="48371"/>
                <a:ext cx="167225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생활권 중심  공동체 형성 지원</a:t>
                </a:r>
              </a:p>
            </p:txBody>
          </p:sp>
          <p:sp>
            <p:nvSpPr>
              <p:cNvPr id="37" name="Freeform 458">
                <a:extLst>
                  <a:ext uri="{FF2B5EF4-FFF2-40B4-BE49-F238E27FC236}">
                    <a16:creationId xmlns:a16="http://schemas.microsoft.com/office/drawing/2014/main" xmlns="" id="{47BBD54C-CA26-49F5-AA40-8037756545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587323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xmlns="" id="{F79EBDD7-AF53-410C-BBB0-BFC51FF40D69}"/>
                  </a:ext>
                </a:extLst>
              </p:cNvPr>
              <p:cNvSpPr/>
              <p:nvPr/>
            </p:nvSpPr>
            <p:spPr>
              <a:xfrm>
                <a:off x="4005860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성동구 공동체 연합 지원</a:t>
                </a:r>
              </a:p>
            </p:txBody>
          </p:sp>
          <p:sp>
            <p:nvSpPr>
              <p:cNvPr id="31" name="Freeform 458">
                <a:extLst>
                  <a:ext uri="{FF2B5EF4-FFF2-40B4-BE49-F238E27FC236}">
                    <a16:creationId xmlns:a16="http://schemas.microsoft.com/office/drawing/2014/main" xmlns="" id="{8F5D66D7-C1E6-4C75-AB7A-C6350ED98B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21787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xmlns="" id="{E984CDF1-0D15-491E-9CED-BF0CCA546CD2}"/>
                  </a:ext>
                </a:extLst>
              </p:cNvPr>
              <p:cNvSpPr/>
              <p:nvPr/>
            </p:nvSpPr>
            <p:spPr>
              <a:xfrm>
                <a:off x="5582708" y="48371"/>
                <a:ext cx="152958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4. 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미래비전 및 정책과제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지원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F229589-3FF7-42AC-B9D9-3761A808B4C3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공동주택 주차난 </a:t>
              </a:r>
              <a:r>
                <a:rPr lang="en-US" altLang="ko-KR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- ‘</a:t>
              </a:r>
              <a:r>
                <a:rPr lang="ko-KR" altLang="en-US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공유경제</a:t>
              </a: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634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로 추진</a:t>
              </a:r>
              <a:endParaRPr lang="ko-KR" altLang="en-US" sz="2700" b="1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863400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sp>
        <p:nvSpPr>
          <p:cNvPr id="52" name="사각형: 둥근 위쪽 모서리 148">
            <a:extLst>
              <a:ext uri="{FF2B5EF4-FFF2-40B4-BE49-F238E27FC236}">
                <a16:creationId xmlns:a16="http://schemas.microsoft.com/office/drawing/2014/main" xmlns="" id="{05284621-18CA-4FE2-AD35-E9FFE3B73D07}"/>
              </a:ext>
            </a:extLst>
          </p:cNvPr>
          <p:cNvSpPr/>
          <p:nvPr/>
        </p:nvSpPr>
        <p:spPr>
          <a:xfrm>
            <a:off x="415925" y="4445211"/>
            <a:ext cx="9074150" cy="2125297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87000">
                <a:schemeClr val="accent1">
                  <a:lumMod val="4000"/>
                  <a:lumOff val="96000"/>
                </a:schemeClr>
              </a:gs>
              <a:gs pos="0">
                <a:schemeClr val="bg1">
                  <a:shade val="30000"/>
                  <a:satMod val="115000"/>
                  <a:lumMod val="0"/>
                  <a:lumOff val="100000"/>
                  <a:alpha val="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txBody>
          <a:bodyPr wrap="square" tIns="144000">
            <a:noAutofit/>
          </a:bodyPr>
          <a:lstStyle/>
          <a:p>
            <a:pPr>
              <a:lnSpc>
                <a:spcPct val="110000"/>
              </a:lnSpc>
              <a:defRPr lang="ko-KR" altLang="en-US"/>
            </a:pPr>
            <a:endParaRPr lang="ko-KR" altLang="en-US" sz="1400" spc="-102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C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0" name="사각형: 둥근 위쪽 모서리 148">
            <a:extLst>
              <a:ext uri="{FF2B5EF4-FFF2-40B4-BE49-F238E27FC236}">
                <a16:creationId xmlns:a16="http://schemas.microsoft.com/office/drawing/2014/main" xmlns="" id="{F7DB6A9D-8EAB-424E-AE34-482063F1A5E0}"/>
              </a:ext>
            </a:extLst>
          </p:cNvPr>
          <p:cNvSpPr/>
          <p:nvPr/>
        </p:nvSpPr>
        <p:spPr>
          <a:xfrm flipV="1">
            <a:off x="415925" y="2192452"/>
            <a:ext cx="9074150" cy="2237940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86000">
                <a:schemeClr val="accent1">
                  <a:lumMod val="4000"/>
                  <a:lumOff val="96000"/>
                </a:schemeClr>
              </a:gs>
              <a:gs pos="0">
                <a:schemeClr val="bg1">
                  <a:shade val="30000"/>
                  <a:satMod val="115000"/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txBody>
          <a:bodyPr wrap="square" tIns="144000">
            <a:noAutofit/>
          </a:bodyPr>
          <a:lstStyle/>
          <a:p>
            <a:pPr>
              <a:lnSpc>
                <a:spcPct val="110000"/>
              </a:lnSpc>
              <a:defRPr lang="ko-KR" altLang="en-US"/>
            </a:pPr>
            <a:endParaRPr lang="ko-KR" altLang="en-US" sz="1400" spc="-102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C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사각형: 둥근 모서리 22"/>
          <p:cNvSpPr/>
          <p:nvPr/>
        </p:nvSpPr>
        <p:spPr>
          <a:xfrm>
            <a:off x="1876425" y="4845677"/>
            <a:ext cx="3181350" cy="1038701"/>
          </a:xfrm>
          <a:prstGeom prst="roundRect">
            <a:avLst>
              <a:gd name="adj" fmla="val 50000"/>
            </a:avLst>
          </a:prstGeom>
          <a:solidFill>
            <a:srgbClr val="FEE3CF">
              <a:alpha val="69000"/>
            </a:srgbClr>
          </a:solidFill>
        </p:spPr>
        <p:txBody>
          <a:bodyPr wrap="square" anchor="ctr">
            <a:spAutoFit/>
          </a:bodyPr>
          <a:lstStyle/>
          <a:p>
            <a:pPr algn="ctr" latinLnBrk="1">
              <a:defRPr lang="ko-KR" altLang="en-US"/>
            </a:pPr>
            <a:r>
              <a:rPr lang="ko-KR" altLang="en-US" sz="110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운행량이</a:t>
            </a:r>
            <a:r>
              <a:rPr lang="ko-KR" altLang="en-US" sz="11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적은 승용차를 </a:t>
            </a:r>
            <a:r>
              <a:rPr lang="ko-KR" altLang="en-US" sz="1400" b="1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공유차</a:t>
            </a:r>
            <a:r>
              <a:rPr lang="ko-KR" altLang="en-US" sz="110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</a:t>
            </a:r>
            <a:r>
              <a:rPr lang="ko-KR" altLang="en-US" sz="11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대체</a:t>
            </a:r>
            <a:r>
              <a:rPr lang="en-US" altLang="ko-KR" sz="11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공동주택의 </a:t>
            </a:r>
            <a:r>
              <a:rPr lang="ko-KR" altLang="en-US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주차면 확보</a:t>
            </a:r>
            <a:r>
              <a: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가구의 비용 절감 혜택</a:t>
            </a:r>
            <a:endParaRPr lang="en-US" altLang="ko-KR" sz="1400" b="1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8333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69661B60-4E24-4261-9438-ED4BA35B8EE5}"/>
              </a:ext>
            </a:extLst>
          </p:cNvPr>
          <p:cNvSpPr/>
          <p:nvPr/>
        </p:nvSpPr>
        <p:spPr>
          <a:xfrm>
            <a:off x="4683814" y="4878136"/>
            <a:ext cx="3181350" cy="973782"/>
          </a:xfrm>
          <a:prstGeom prst="roundRect">
            <a:avLst>
              <a:gd name="adj" fmla="val 50000"/>
            </a:avLst>
          </a:prstGeom>
          <a:solidFill>
            <a:srgbClr val="FEE3CF">
              <a:alpha val="69000"/>
            </a:srgbClr>
          </a:solidFill>
        </p:spPr>
        <p:txBody>
          <a:bodyPr wrap="square" anchor="ctr">
            <a:spAutoFit/>
          </a:bodyPr>
          <a:lstStyle/>
          <a:p>
            <a:pPr algn="ctr" latinLnBrk="1">
              <a:spcAft>
                <a:spcPts val="600"/>
              </a:spcAft>
              <a:defRPr lang="ko-KR" altLang="en-US"/>
            </a:pPr>
            <a:r>
              <a:rPr lang="ko-KR" altLang="en-US" sz="110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거주자우선주차장 </a:t>
            </a:r>
            <a:r>
              <a:rPr lang="en-US" altLang="ko-KR" sz="140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공유차량을 위한 공간 제공 통한</a:t>
            </a:r>
            <a:r>
              <a:rPr lang="en-US" altLang="ko-KR" sz="14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 활성화</a:t>
            </a:r>
            <a:r>
              <a:rPr lang="ko-KR" altLang="en-US" sz="14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기반 마련 </a:t>
            </a:r>
            <a:endParaRPr lang="en-US" altLang="ko-KR" sz="1400" b="1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5" name="자유형: 도형 74">
            <a:extLst>
              <a:ext uri="{FF2B5EF4-FFF2-40B4-BE49-F238E27FC236}">
                <a16:creationId xmlns:a16="http://schemas.microsoft.com/office/drawing/2014/main" xmlns="" id="{5ADBA8BC-4FB4-46B1-8BAA-DA1B7B1FBFBA}"/>
              </a:ext>
            </a:extLst>
          </p:cNvPr>
          <p:cNvSpPr/>
          <p:nvPr/>
        </p:nvSpPr>
        <p:spPr>
          <a:xfrm>
            <a:off x="8244562" y="5775539"/>
            <a:ext cx="648928" cy="480291"/>
          </a:xfrm>
          <a:custGeom>
            <a:avLst/>
            <a:gdLst>
              <a:gd name="connsiteX0" fmla="*/ 6561038 w 6657975"/>
              <a:gd name="connsiteY0" fmla="*/ 1445419 h 4943475"/>
              <a:gd name="connsiteX1" fmla="*/ 5903813 w 6657975"/>
              <a:gd name="connsiteY1" fmla="*/ 1445419 h 4943475"/>
              <a:gd name="connsiteX2" fmla="*/ 5475188 w 6657975"/>
              <a:gd name="connsiteY2" fmla="*/ 483394 h 4943475"/>
              <a:gd name="connsiteX3" fmla="*/ 4713188 w 6657975"/>
              <a:gd name="connsiteY3" fmla="*/ 7144 h 4943475"/>
              <a:gd name="connsiteX4" fmla="*/ 1950938 w 6657975"/>
              <a:gd name="connsiteY4" fmla="*/ 7144 h 4943475"/>
              <a:gd name="connsiteX5" fmla="*/ 1198463 w 6657975"/>
              <a:gd name="connsiteY5" fmla="*/ 483394 h 4943475"/>
              <a:gd name="connsiteX6" fmla="*/ 769838 w 6657975"/>
              <a:gd name="connsiteY6" fmla="*/ 1445419 h 4943475"/>
              <a:gd name="connsiteX7" fmla="*/ 112613 w 6657975"/>
              <a:gd name="connsiteY7" fmla="*/ 1445419 h 4943475"/>
              <a:gd name="connsiteX8" fmla="*/ 512663 w 6657975"/>
              <a:gd name="connsiteY8" fmla="*/ 2007394 h 4943475"/>
              <a:gd name="connsiteX9" fmla="*/ 274538 w 6657975"/>
              <a:gd name="connsiteY9" fmla="*/ 2559844 h 4943475"/>
              <a:gd name="connsiteX10" fmla="*/ 284063 w 6657975"/>
              <a:gd name="connsiteY10" fmla="*/ 4683919 h 4943475"/>
              <a:gd name="connsiteX11" fmla="*/ 550763 w 6657975"/>
              <a:gd name="connsiteY11" fmla="*/ 4941094 h 4943475"/>
              <a:gd name="connsiteX12" fmla="*/ 1446113 w 6657975"/>
              <a:gd name="connsiteY12" fmla="*/ 4941094 h 4943475"/>
              <a:gd name="connsiteX13" fmla="*/ 1703288 w 6657975"/>
              <a:gd name="connsiteY13" fmla="*/ 4683919 h 4943475"/>
              <a:gd name="connsiteX14" fmla="*/ 1703288 w 6657975"/>
              <a:gd name="connsiteY14" fmla="*/ 4093369 h 4943475"/>
              <a:gd name="connsiteX15" fmla="*/ 4960838 w 6657975"/>
              <a:gd name="connsiteY15" fmla="*/ 4093369 h 4943475"/>
              <a:gd name="connsiteX16" fmla="*/ 4960838 w 6657975"/>
              <a:gd name="connsiteY16" fmla="*/ 4683919 h 4943475"/>
              <a:gd name="connsiteX17" fmla="*/ 5227538 w 6657975"/>
              <a:gd name="connsiteY17" fmla="*/ 4941094 h 4943475"/>
              <a:gd name="connsiteX18" fmla="*/ 6113363 w 6657975"/>
              <a:gd name="connsiteY18" fmla="*/ 4941094 h 4943475"/>
              <a:gd name="connsiteX19" fmla="*/ 6380063 w 6657975"/>
              <a:gd name="connsiteY19" fmla="*/ 4683919 h 4943475"/>
              <a:gd name="connsiteX20" fmla="*/ 6389588 w 6657975"/>
              <a:gd name="connsiteY20" fmla="*/ 2559844 h 4943475"/>
              <a:gd name="connsiteX21" fmla="*/ 6151463 w 6657975"/>
              <a:gd name="connsiteY21" fmla="*/ 2007394 h 4943475"/>
              <a:gd name="connsiteX22" fmla="*/ 6561038 w 6657975"/>
              <a:gd name="connsiteY22" fmla="*/ 1445419 h 4943475"/>
              <a:gd name="connsiteX23" fmla="*/ 1560413 w 6657975"/>
              <a:gd name="connsiteY23" fmla="*/ 797719 h 4943475"/>
              <a:gd name="connsiteX24" fmla="*/ 1950938 w 6657975"/>
              <a:gd name="connsiteY24" fmla="*/ 473869 h 4943475"/>
              <a:gd name="connsiteX25" fmla="*/ 4713188 w 6657975"/>
              <a:gd name="connsiteY25" fmla="*/ 473869 h 4943475"/>
              <a:gd name="connsiteX26" fmla="*/ 5103713 w 6657975"/>
              <a:gd name="connsiteY26" fmla="*/ 797719 h 4943475"/>
              <a:gd name="connsiteX27" fmla="*/ 5541863 w 6657975"/>
              <a:gd name="connsiteY27" fmla="*/ 1750219 h 4943475"/>
              <a:gd name="connsiteX28" fmla="*/ 1122263 w 6657975"/>
              <a:gd name="connsiteY28" fmla="*/ 1750219 h 4943475"/>
              <a:gd name="connsiteX29" fmla="*/ 1560413 w 6657975"/>
              <a:gd name="connsiteY29" fmla="*/ 797719 h 4943475"/>
              <a:gd name="connsiteX30" fmla="*/ 1865213 w 6657975"/>
              <a:gd name="connsiteY30" fmla="*/ 3302794 h 4943475"/>
              <a:gd name="connsiteX31" fmla="*/ 1112738 w 6657975"/>
              <a:gd name="connsiteY31" fmla="*/ 3302794 h 4943475"/>
              <a:gd name="connsiteX32" fmla="*/ 836513 w 6657975"/>
              <a:gd name="connsiteY32" fmla="*/ 3026569 h 4943475"/>
              <a:gd name="connsiteX33" fmla="*/ 1112738 w 6657975"/>
              <a:gd name="connsiteY33" fmla="*/ 2759869 h 4943475"/>
              <a:gd name="connsiteX34" fmla="*/ 1865213 w 6657975"/>
              <a:gd name="connsiteY34" fmla="*/ 2759869 h 4943475"/>
              <a:gd name="connsiteX35" fmla="*/ 2131913 w 6657975"/>
              <a:gd name="connsiteY35" fmla="*/ 3026569 h 4943475"/>
              <a:gd name="connsiteX36" fmla="*/ 1865213 w 6657975"/>
              <a:gd name="connsiteY36" fmla="*/ 3302794 h 4943475"/>
              <a:gd name="connsiteX37" fmla="*/ 4046438 w 6657975"/>
              <a:gd name="connsiteY37" fmla="*/ 3207544 h 4943475"/>
              <a:gd name="connsiteX38" fmla="*/ 2617688 w 6657975"/>
              <a:gd name="connsiteY38" fmla="*/ 3207544 h 4943475"/>
              <a:gd name="connsiteX39" fmla="*/ 2465288 w 6657975"/>
              <a:gd name="connsiteY39" fmla="*/ 3055144 h 4943475"/>
              <a:gd name="connsiteX40" fmla="*/ 2617688 w 6657975"/>
              <a:gd name="connsiteY40" fmla="*/ 2912269 h 4943475"/>
              <a:gd name="connsiteX41" fmla="*/ 4046438 w 6657975"/>
              <a:gd name="connsiteY41" fmla="*/ 2912269 h 4943475"/>
              <a:gd name="connsiteX42" fmla="*/ 4198838 w 6657975"/>
              <a:gd name="connsiteY42" fmla="*/ 3055144 h 4943475"/>
              <a:gd name="connsiteX43" fmla="*/ 4046438 w 6657975"/>
              <a:gd name="connsiteY43" fmla="*/ 3207544 h 4943475"/>
              <a:gd name="connsiteX44" fmla="*/ 5560913 w 6657975"/>
              <a:gd name="connsiteY44" fmla="*/ 3302794 h 4943475"/>
              <a:gd name="connsiteX45" fmla="*/ 4798913 w 6657975"/>
              <a:gd name="connsiteY45" fmla="*/ 3302794 h 4943475"/>
              <a:gd name="connsiteX46" fmla="*/ 4532213 w 6657975"/>
              <a:gd name="connsiteY46" fmla="*/ 3026569 h 4943475"/>
              <a:gd name="connsiteX47" fmla="*/ 4798913 w 6657975"/>
              <a:gd name="connsiteY47" fmla="*/ 2759869 h 4943475"/>
              <a:gd name="connsiteX48" fmla="*/ 5560913 w 6657975"/>
              <a:gd name="connsiteY48" fmla="*/ 2759869 h 4943475"/>
              <a:gd name="connsiteX49" fmla="*/ 5827613 w 6657975"/>
              <a:gd name="connsiteY49" fmla="*/ 3026569 h 4943475"/>
              <a:gd name="connsiteX50" fmla="*/ 5560913 w 6657975"/>
              <a:gd name="connsiteY50" fmla="*/ 3302794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657975" h="4943475">
                <a:moveTo>
                  <a:pt x="6561038" y="1445419"/>
                </a:moveTo>
                <a:lnTo>
                  <a:pt x="5903813" y="1445419"/>
                </a:lnTo>
                <a:lnTo>
                  <a:pt x="5475188" y="483394"/>
                </a:lnTo>
                <a:cubicBezTo>
                  <a:pt x="5218013" y="121444"/>
                  <a:pt x="5027513" y="7144"/>
                  <a:pt x="4713188" y="7144"/>
                </a:cubicBezTo>
                <a:lnTo>
                  <a:pt x="1950938" y="7144"/>
                </a:lnTo>
                <a:cubicBezTo>
                  <a:pt x="1646138" y="7144"/>
                  <a:pt x="1455638" y="121444"/>
                  <a:pt x="1198463" y="483394"/>
                </a:cubicBezTo>
                <a:lnTo>
                  <a:pt x="769838" y="1445419"/>
                </a:lnTo>
                <a:lnTo>
                  <a:pt x="112613" y="1445419"/>
                </a:lnTo>
                <a:cubicBezTo>
                  <a:pt x="7838" y="1445419"/>
                  <a:pt x="-182662" y="1988344"/>
                  <a:pt x="512663" y="2007394"/>
                </a:cubicBezTo>
                <a:lnTo>
                  <a:pt x="274538" y="2559844"/>
                </a:lnTo>
                <a:cubicBezTo>
                  <a:pt x="284063" y="3264694"/>
                  <a:pt x="284063" y="3969544"/>
                  <a:pt x="284063" y="4683919"/>
                </a:cubicBezTo>
                <a:cubicBezTo>
                  <a:pt x="284063" y="4826794"/>
                  <a:pt x="407888" y="4941094"/>
                  <a:pt x="550763" y="4941094"/>
                </a:cubicBezTo>
                <a:lnTo>
                  <a:pt x="1446113" y="4941094"/>
                </a:lnTo>
                <a:cubicBezTo>
                  <a:pt x="1588988" y="4941094"/>
                  <a:pt x="1703288" y="4826794"/>
                  <a:pt x="1703288" y="4683919"/>
                </a:cubicBezTo>
                <a:lnTo>
                  <a:pt x="1703288" y="4093369"/>
                </a:lnTo>
                <a:lnTo>
                  <a:pt x="4960838" y="4093369"/>
                </a:lnTo>
                <a:lnTo>
                  <a:pt x="4960838" y="4683919"/>
                </a:lnTo>
                <a:cubicBezTo>
                  <a:pt x="4960838" y="4826794"/>
                  <a:pt x="5075138" y="4941094"/>
                  <a:pt x="5227538" y="4941094"/>
                </a:cubicBezTo>
                <a:lnTo>
                  <a:pt x="6113363" y="4941094"/>
                </a:lnTo>
                <a:cubicBezTo>
                  <a:pt x="6265763" y="4941094"/>
                  <a:pt x="6380063" y="4826794"/>
                  <a:pt x="6380063" y="4683919"/>
                </a:cubicBezTo>
                <a:cubicBezTo>
                  <a:pt x="6380063" y="3969544"/>
                  <a:pt x="6389588" y="3264694"/>
                  <a:pt x="6389588" y="2559844"/>
                </a:cubicBezTo>
                <a:lnTo>
                  <a:pt x="6151463" y="2007394"/>
                </a:lnTo>
                <a:cubicBezTo>
                  <a:pt x="6846788" y="1988344"/>
                  <a:pt x="6656288" y="1445419"/>
                  <a:pt x="6561038" y="1445419"/>
                </a:cubicBezTo>
                <a:close/>
                <a:moveTo>
                  <a:pt x="1560413" y="797719"/>
                </a:moveTo>
                <a:cubicBezTo>
                  <a:pt x="1655663" y="635794"/>
                  <a:pt x="1760438" y="492919"/>
                  <a:pt x="1950938" y="473869"/>
                </a:cubicBezTo>
                <a:lnTo>
                  <a:pt x="4713188" y="473869"/>
                </a:lnTo>
                <a:cubicBezTo>
                  <a:pt x="4903688" y="492919"/>
                  <a:pt x="5008463" y="635794"/>
                  <a:pt x="5103713" y="797719"/>
                </a:cubicBezTo>
                <a:cubicBezTo>
                  <a:pt x="5275163" y="1140619"/>
                  <a:pt x="5398988" y="1454944"/>
                  <a:pt x="5541863" y="1750219"/>
                </a:cubicBezTo>
                <a:lnTo>
                  <a:pt x="1122263" y="1750219"/>
                </a:lnTo>
                <a:cubicBezTo>
                  <a:pt x="1265138" y="1454944"/>
                  <a:pt x="1388963" y="1140619"/>
                  <a:pt x="1560413" y="797719"/>
                </a:cubicBezTo>
                <a:close/>
                <a:moveTo>
                  <a:pt x="1865213" y="3302794"/>
                </a:moveTo>
                <a:lnTo>
                  <a:pt x="1112738" y="3302794"/>
                </a:lnTo>
                <a:cubicBezTo>
                  <a:pt x="960338" y="3302794"/>
                  <a:pt x="836513" y="3178969"/>
                  <a:pt x="836513" y="3026569"/>
                </a:cubicBezTo>
                <a:cubicBezTo>
                  <a:pt x="836513" y="2883694"/>
                  <a:pt x="960338" y="2759869"/>
                  <a:pt x="1112738" y="2759869"/>
                </a:cubicBezTo>
                <a:lnTo>
                  <a:pt x="1865213" y="2759869"/>
                </a:lnTo>
                <a:cubicBezTo>
                  <a:pt x="2017613" y="2759869"/>
                  <a:pt x="2131913" y="2883694"/>
                  <a:pt x="2131913" y="3026569"/>
                </a:cubicBezTo>
                <a:cubicBezTo>
                  <a:pt x="2131913" y="3178969"/>
                  <a:pt x="2017613" y="3302794"/>
                  <a:pt x="1865213" y="3302794"/>
                </a:cubicBezTo>
                <a:close/>
                <a:moveTo>
                  <a:pt x="4046438" y="3207544"/>
                </a:moveTo>
                <a:lnTo>
                  <a:pt x="2617688" y="3207544"/>
                </a:lnTo>
                <a:cubicBezTo>
                  <a:pt x="2541488" y="3207544"/>
                  <a:pt x="2465288" y="3140869"/>
                  <a:pt x="2465288" y="3055144"/>
                </a:cubicBezTo>
                <a:cubicBezTo>
                  <a:pt x="2465288" y="2978944"/>
                  <a:pt x="2541488" y="2912269"/>
                  <a:pt x="2617688" y="2912269"/>
                </a:cubicBezTo>
                <a:lnTo>
                  <a:pt x="4046438" y="2912269"/>
                </a:lnTo>
                <a:cubicBezTo>
                  <a:pt x="4132163" y="2912269"/>
                  <a:pt x="4198838" y="2978944"/>
                  <a:pt x="4198838" y="3055144"/>
                </a:cubicBezTo>
                <a:cubicBezTo>
                  <a:pt x="4198838" y="3140869"/>
                  <a:pt x="4132163" y="3207544"/>
                  <a:pt x="4046438" y="3207544"/>
                </a:cubicBezTo>
                <a:close/>
                <a:moveTo>
                  <a:pt x="5560913" y="3302794"/>
                </a:moveTo>
                <a:lnTo>
                  <a:pt x="4798913" y="3302794"/>
                </a:lnTo>
                <a:cubicBezTo>
                  <a:pt x="4646513" y="3302794"/>
                  <a:pt x="4532213" y="3178969"/>
                  <a:pt x="4532213" y="3026569"/>
                </a:cubicBezTo>
                <a:cubicBezTo>
                  <a:pt x="4532213" y="2883694"/>
                  <a:pt x="4646513" y="2759869"/>
                  <a:pt x="4798913" y="2759869"/>
                </a:cubicBezTo>
                <a:lnTo>
                  <a:pt x="5560913" y="2759869"/>
                </a:lnTo>
                <a:cubicBezTo>
                  <a:pt x="5703788" y="2759869"/>
                  <a:pt x="5827613" y="2883694"/>
                  <a:pt x="5827613" y="3026569"/>
                </a:cubicBezTo>
                <a:cubicBezTo>
                  <a:pt x="5827613" y="3178969"/>
                  <a:pt x="5703788" y="3302794"/>
                  <a:pt x="5560913" y="3302794"/>
                </a:cubicBez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>
              <a:ln>
                <a:solidFill>
                  <a:srgbClr val="4472C4">
                    <a:alpha val="0"/>
                  </a:srgbClr>
                </a:solidFill>
              </a:ln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xmlns="" id="{574F9948-7FC5-4CD3-83A4-D3C622109AB4}"/>
              </a:ext>
            </a:extLst>
          </p:cNvPr>
          <p:cNvSpPr>
            <a:spLocks/>
          </p:cNvSpPr>
          <p:nvPr/>
        </p:nvSpPr>
        <p:spPr bwMode="auto">
          <a:xfrm>
            <a:off x="8269155" y="5765809"/>
            <a:ext cx="1647792" cy="634401"/>
          </a:xfrm>
          <a:custGeom>
            <a:avLst/>
            <a:gdLst>
              <a:gd name="T0" fmla="*/ 464 w 800"/>
              <a:gd name="T1" fmla="*/ 256 h 308"/>
              <a:gd name="T2" fmla="*/ 554 w 800"/>
              <a:gd name="T3" fmla="*/ 192 h 308"/>
              <a:gd name="T4" fmla="*/ 572 w 800"/>
              <a:gd name="T5" fmla="*/ 182 h 308"/>
              <a:gd name="T6" fmla="*/ 604 w 800"/>
              <a:gd name="T7" fmla="*/ 174 h 308"/>
              <a:gd name="T8" fmla="*/ 800 w 800"/>
              <a:gd name="T9" fmla="*/ 0 h 308"/>
              <a:gd name="T10" fmla="*/ 584 w 800"/>
              <a:gd name="T11" fmla="*/ 0 h 308"/>
              <a:gd name="T12" fmla="*/ 528 w 800"/>
              <a:gd name="T13" fmla="*/ 6 h 308"/>
              <a:gd name="T14" fmla="*/ 514 w 800"/>
              <a:gd name="T15" fmla="*/ 10 h 308"/>
              <a:gd name="T16" fmla="*/ 488 w 800"/>
              <a:gd name="T17" fmla="*/ 22 h 308"/>
              <a:gd name="T18" fmla="*/ 274 w 800"/>
              <a:gd name="T19" fmla="*/ 178 h 308"/>
              <a:gd name="T20" fmla="*/ 268 w 800"/>
              <a:gd name="T21" fmla="*/ 182 h 308"/>
              <a:gd name="T22" fmla="*/ 260 w 800"/>
              <a:gd name="T23" fmla="*/ 196 h 308"/>
              <a:gd name="T24" fmla="*/ 260 w 800"/>
              <a:gd name="T25" fmla="*/ 202 h 308"/>
              <a:gd name="T26" fmla="*/ 264 w 800"/>
              <a:gd name="T27" fmla="*/ 220 h 308"/>
              <a:gd name="T28" fmla="*/ 268 w 800"/>
              <a:gd name="T29" fmla="*/ 230 h 308"/>
              <a:gd name="T30" fmla="*/ 272 w 800"/>
              <a:gd name="T31" fmla="*/ 238 h 308"/>
              <a:gd name="T32" fmla="*/ 286 w 800"/>
              <a:gd name="T33" fmla="*/ 252 h 308"/>
              <a:gd name="T34" fmla="*/ 294 w 800"/>
              <a:gd name="T35" fmla="*/ 254 h 308"/>
              <a:gd name="T36" fmla="*/ 302 w 800"/>
              <a:gd name="T37" fmla="*/ 256 h 308"/>
              <a:gd name="T38" fmla="*/ 320 w 800"/>
              <a:gd name="T39" fmla="*/ 250 h 308"/>
              <a:gd name="T40" fmla="*/ 418 w 800"/>
              <a:gd name="T41" fmla="*/ 190 h 308"/>
              <a:gd name="T42" fmla="*/ 328 w 800"/>
              <a:gd name="T43" fmla="*/ 264 h 308"/>
              <a:gd name="T44" fmla="*/ 316 w 800"/>
              <a:gd name="T45" fmla="*/ 270 h 308"/>
              <a:gd name="T46" fmla="*/ 300 w 800"/>
              <a:gd name="T47" fmla="*/ 272 h 308"/>
              <a:gd name="T48" fmla="*/ 280 w 800"/>
              <a:gd name="T49" fmla="*/ 268 h 308"/>
              <a:gd name="T50" fmla="*/ 262 w 800"/>
              <a:gd name="T51" fmla="*/ 252 h 308"/>
              <a:gd name="T52" fmla="*/ 256 w 800"/>
              <a:gd name="T53" fmla="*/ 244 h 308"/>
              <a:gd name="T54" fmla="*/ 248 w 800"/>
              <a:gd name="T55" fmla="*/ 226 h 308"/>
              <a:gd name="T56" fmla="*/ 60 w 800"/>
              <a:gd name="T57" fmla="*/ 216 h 308"/>
              <a:gd name="T58" fmla="*/ 46 w 800"/>
              <a:gd name="T59" fmla="*/ 218 h 308"/>
              <a:gd name="T60" fmla="*/ 22 w 800"/>
              <a:gd name="T61" fmla="*/ 224 h 308"/>
              <a:gd name="T62" fmla="*/ 14 w 800"/>
              <a:gd name="T63" fmla="*/ 232 h 308"/>
              <a:gd name="T64" fmla="*/ 2 w 800"/>
              <a:gd name="T65" fmla="*/ 248 h 308"/>
              <a:gd name="T66" fmla="*/ 0 w 800"/>
              <a:gd name="T67" fmla="*/ 264 h 308"/>
              <a:gd name="T68" fmla="*/ 0 w 800"/>
              <a:gd name="T69" fmla="*/ 272 h 308"/>
              <a:gd name="T70" fmla="*/ 8 w 800"/>
              <a:gd name="T71" fmla="*/ 286 h 308"/>
              <a:gd name="T72" fmla="*/ 14 w 800"/>
              <a:gd name="T73" fmla="*/ 294 h 308"/>
              <a:gd name="T74" fmla="*/ 32 w 800"/>
              <a:gd name="T75" fmla="*/ 304 h 308"/>
              <a:gd name="T76" fmla="*/ 60 w 800"/>
              <a:gd name="T77" fmla="*/ 308 h 308"/>
              <a:gd name="T78" fmla="*/ 346 w 800"/>
              <a:gd name="T79" fmla="*/ 308 h 308"/>
              <a:gd name="T80" fmla="*/ 374 w 800"/>
              <a:gd name="T81" fmla="*/ 304 h 308"/>
              <a:gd name="T82" fmla="*/ 388 w 800"/>
              <a:gd name="T83" fmla="*/ 300 h 308"/>
              <a:gd name="T84" fmla="*/ 408 w 800"/>
              <a:gd name="T85" fmla="*/ 290 h 308"/>
              <a:gd name="T86" fmla="*/ 464 w 800"/>
              <a:gd name="T87" fmla="*/ 256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00" h="308">
                <a:moveTo>
                  <a:pt x="464" y="256"/>
                </a:moveTo>
                <a:lnTo>
                  <a:pt x="464" y="256"/>
                </a:lnTo>
                <a:lnTo>
                  <a:pt x="554" y="192"/>
                </a:lnTo>
                <a:lnTo>
                  <a:pt x="554" y="192"/>
                </a:lnTo>
                <a:lnTo>
                  <a:pt x="572" y="182"/>
                </a:lnTo>
                <a:lnTo>
                  <a:pt x="572" y="182"/>
                </a:lnTo>
                <a:lnTo>
                  <a:pt x="588" y="176"/>
                </a:lnTo>
                <a:lnTo>
                  <a:pt x="604" y="174"/>
                </a:lnTo>
                <a:lnTo>
                  <a:pt x="800" y="174"/>
                </a:lnTo>
                <a:lnTo>
                  <a:pt x="800" y="0"/>
                </a:lnTo>
                <a:lnTo>
                  <a:pt x="584" y="0"/>
                </a:lnTo>
                <a:lnTo>
                  <a:pt x="584" y="0"/>
                </a:lnTo>
                <a:lnTo>
                  <a:pt x="558" y="0"/>
                </a:lnTo>
                <a:lnTo>
                  <a:pt x="528" y="6"/>
                </a:lnTo>
                <a:lnTo>
                  <a:pt x="528" y="6"/>
                </a:lnTo>
                <a:lnTo>
                  <a:pt x="514" y="10"/>
                </a:lnTo>
                <a:lnTo>
                  <a:pt x="502" y="16"/>
                </a:lnTo>
                <a:lnTo>
                  <a:pt x="488" y="22"/>
                </a:lnTo>
                <a:lnTo>
                  <a:pt x="478" y="28"/>
                </a:lnTo>
                <a:lnTo>
                  <a:pt x="274" y="178"/>
                </a:lnTo>
                <a:lnTo>
                  <a:pt x="274" y="178"/>
                </a:lnTo>
                <a:lnTo>
                  <a:pt x="268" y="182"/>
                </a:lnTo>
                <a:lnTo>
                  <a:pt x="264" y="188"/>
                </a:lnTo>
                <a:lnTo>
                  <a:pt x="260" y="196"/>
                </a:lnTo>
                <a:lnTo>
                  <a:pt x="260" y="202"/>
                </a:lnTo>
                <a:lnTo>
                  <a:pt x="260" y="202"/>
                </a:lnTo>
                <a:lnTo>
                  <a:pt x="260" y="212"/>
                </a:lnTo>
                <a:lnTo>
                  <a:pt x="264" y="220"/>
                </a:lnTo>
                <a:lnTo>
                  <a:pt x="264" y="220"/>
                </a:lnTo>
                <a:lnTo>
                  <a:pt x="268" y="230"/>
                </a:lnTo>
                <a:lnTo>
                  <a:pt x="272" y="238"/>
                </a:lnTo>
                <a:lnTo>
                  <a:pt x="272" y="238"/>
                </a:lnTo>
                <a:lnTo>
                  <a:pt x="280" y="246"/>
                </a:lnTo>
                <a:lnTo>
                  <a:pt x="286" y="252"/>
                </a:lnTo>
                <a:lnTo>
                  <a:pt x="286" y="252"/>
                </a:lnTo>
                <a:lnTo>
                  <a:pt x="294" y="254"/>
                </a:lnTo>
                <a:lnTo>
                  <a:pt x="302" y="256"/>
                </a:lnTo>
                <a:lnTo>
                  <a:pt x="302" y="256"/>
                </a:lnTo>
                <a:lnTo>
                  <a:pt x="310" y="254"/>
                </a:lnTo>
                <a:lnTo>
                  <a:pt x="320" y="250"/>
                </a:lnTo>
                <a:lnTo>
                  <a:pt x="320" y="248"/>
                </a:lnTo>
                <a:lnTo>
                  <a:pt x="418" y="190"/>
                </a:lnTo>
                <a:lnTo>
                  <a:pt x="452" y="190"/>
                </a:lnTo>
                <a:lnTo>
                  <a:pt x="328" y="264"/>
                </a:lnTo>
                <a:lnTo>
                  <a:pt x="328" y="264"/>
                </a:lnTo>
                <a:lnTo>
                  <a:pt x="316" y="270"/>
                </a:lnTo>
                <a:lnTo>
                  <a:pt x="300" y="272"/>
                </a:lnTo>
                <a:lnTo>
                  <a:pt x="300" y="272"/>
                </a:lnTo>
                <a:lnTo>
                  <a:pt x="290" y="270"/>
                </a:lnTo>
                <a:lnTo>
                  <a:pt x="280" y="268"/>
                </a:lnTo>
                <a:lnTo>
                  <a:pt x="270" y="260"/>
                </a:lnTo>
                <a:lnTo>
                  <a:pt x="262" y="252"/>
                </a:lnTo>
                <a:lnTo>
                  <a:pt x="262" y="252"/>
                </a:lnTo>
                <a:lnTo>
                  <a:pt x="256" y="244"/>
                </a:lnTo>
                <a:lnTo>
                  <a:pt x="252" y="234"/>
                </a:lnTo>
                <a:lnTo>
                  <a:pt x="248" y="226"/>
                </a:lnTo>
                <a:lnTo>
                  <a:pt x="246" y="216"/>
                </a:lnTo>
                <a:lnTo>
                  <a:pt x="60" y="216"/>
                </a:lnTo>
                <a:lnTo>
                  <a:pt x="60" y="216"/>
                </a:lnTo>
                <a:lnTo>
                  <a:pt x="46" y="218"/>
                </a:lnTo>
                <a:lnTo>
                  <a:pt x="34" y="220"/>
                </a:lnTo>
                <a:lnTo>
                  <a:pt x="22" y="224"/>
                </a:lnTo>
                <a:lnTo>
                  <a:pt x="14" y="232"/>
                </a:lnTo>
                <a:lnTo>
                  <a:pt x="14" y="232"/>
                </a:lnTo>
                <a:lnTo>
                  <a:pt x="8" y="240"/>
                </a:lnTo>
                <a:lnTo>
                  <a:pt x="2" y="248"/>
                </a:lnTo>
                <a:lnTo>
                  <a:pt x="0" y="256"/>
                </a:lnTo>
                <a:lnTo>
                  <a:pt x="0" y="264"/>
                </a:lnTo>
                <a:lnTo>
                  <a:pt x="0" y="264"/>
                </a:lnTo>
                <a:lnTo>
                  <a:pt x="0" y="272"/>
                </a:lnTo>
                <a:lnTo>
                  <a:pt x="2" y="280"/>
                </a:lnTo>
                <a:lnTo>
                  <a:pt x="8" y="286"/>
                </a:lnTo>
                <a:lnTo>
                  <a:pt x="14" y="294"/>
                </a:lnTo>
                <a:lnTo>
                  <a:pt x="14" y="294"/>
                </a:lnTo>
                <a:lnTo>
                  <a:pt x="22" y="300"/>
                </a:lnTo>
                <a:lnTo>
                  <a:pt x="32" y="304"/>
                </a:lnTo>
                <a:lnTo>
                  <a:pt x="46" y="306"/>
                </a:lnTo>
                <a:lnTo>
                  <a:pt x="60" y="308"/>
                </a:lnTo>
                <a:lnTo>
                  <a:pt x="346" y="308"/>
                </a:lnTo>
                <a:lnTo>
                  <a:pt x="346" y="308"/>
                </a:lnTo>
                <a:lnTo>
                  <a:pt x="360" y="308"/>
                </a:lnTo>
                <a:lnTo>
                  <a:pt x="374" y="304"/>
                </a:lnTo>
                <a:lnTo>
                  <a:pt x="374" y="304"/>
                </a:lnTo>
                <a:lnTo>
                  <a:pt x="388" y="300"/>
                </a:lnTo>
                <a:lnTo>
                  <a:pt x="408" y="290"/>
                </a:lnTo>
                <a:lnTo>
                  <a:pt x="408" y="290"/>
                </a:lnTo>
                <a:lnTo>
                  <a:pt x="432" y="276"/>
                </a:lnTo>
                <a:lnTo>
                  <a:pt x="464" y="256"/>
                </a:lnTo>
                <a:lnTo>
                  <a:pt x="464" y="256"/>
                </a:lnTo>
                <a:close/>
              </a:path>
            </a:pathLst>
          </a:custGeom>
          <a:solidFill>
            <a:srgbClr val="FEE3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n>
                <a:solidFill>
                  <a:srgbClr val="4472C4">
                    <a:alpha val="0"/>
                  </a:srgbClr>
                </a:solidFill>
              </a:ln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xmlns="" id="{46F78DD5-D90C-4AB9-89C3-70424F2C8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304925"/>
            <a:ext cx="9074150" cy="676275"/>
          </a:xfrm>
          <a:prstGeom prst="round2SameRect">
            <a:avLst/>
          </a:prstGeom>
          <a:solidFill>
            <a:srgbClr val="833300"/>
          </a:solidFill>
          <a:ln>
            <a:noFill/>
          </a:ln>
          <a:effectLst>
            <a:outerShdw dist="25400" dir="5400000" algn="t" rotWithShape="0">
              <a:schemeClr val="accent1">
                <a:lumMod val="40000"/>
                <a:lumOff val="60000"/>
                <a:alpha val="70000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ko-KR" altLang="en-US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전국 최초 </a:t>
            </a:r>
            <a:r>
              <a:rPr lang="ko-KR" altLang="en-US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공유차량 </a:t>
            </a:r>
            <a:r>
              <a:rPr lang="ko-KR" altLang="en-US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활용</a:t>
            </a:r>
            <a:r>
              <a:rPr lang="en-US" altLang="ko-KR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, </a:t>
            </a:r>
            <a:r>
              <a:rPr lang="ko-KR" altLang="en-US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고정적으로 주차공간 차지하는</a:t>
            </a:r>
            <a:r>
              <a:rPr lang="en-US" altLang="ko-KR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/>
            </a:r>
            <a:br>
              <a:rPr lang="en-US" altLang="ko-KR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</a:br>
            <a:r>
              <a:rPr lang="ko-KR" altLang="en-US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자동차를 밖으로 빼서 </a:t>
            </a:r>
            <a:r>
              <a:rPr lang="ko-KR" altLang="en-US" b="1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주차난 </a:t>
            </a:r>
            <a:r>
              <a:rPr lang="ko-KR" altLang="en-US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해소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6E7E407E-2073-49F5-9E0A-427DC3D1B3DE}"/>
              </a:ext>
            </a:extLst>
          </p:cNvPr>
          <p:cNvGrpSpPr/>
          <p:nvPr/>
        </p:nvGrpSpPr>
        <p:grpSpPr>
          <a:xfrm>
            <a:off x="1136888" y="2341011"/>
            <a:ext cx="7587274" cy="1674286"/>
            <a:chOff x="3836771" y="2762250"/>
            <a:chExt cx="5688060" cy="1255186"/>
          </a:xfrm>
        </p:grpSpPr>
        <p:sp>
          <p:nvSpPr>
            <p:cNvPr id="56" name="타원 55">
              <a:extLst>
                <a:ext uri="{FF2B5EF4-FFF2-40B4-BE49-F238E27FC236}">
                  <a16:creationId xmlns:a16="http://schemas.microsoft.com/office/drawing/2014/main" xmlns="" id="{C09F1465-B373-4BC6-9CAB-89A735851633}"/>
                </a:ext>
              </a:extLst>
            </p:cNvPr>
            <p:cNvSpPr/>
            <p:nvPr/>
          </p:nvSpPr>
          <p:spPr>
            <a:xfrm>
              <a:off x="8433781" y="2844317"/>
              <a:ext cx="1091050" cy="1091050"/>
            </a:xfrm>
            <a:prstGeom prst="ellipse">
              <a:avLst/>
            </a:prstGeom>
            <a:gradFill flip="none" rotWithShape="1">
              <a:gsLst>
                <a:gs pos="0">
                  <a:srgbClr val="E7E3F3">
                    <a:lumMod val="76000"/>
                    <a:lumOff val="24000"/>
                    <a:alpha val="64000"/>
                  </a:srgbClr>
                </a:gs>
                <a:gs pos="93000">
                  <a:srgbClr val="E7E3F3">
                    <a:lumMod val="88000"/>
                  </a:srgbClr>
                </a:gs>
              </a:gsLst>
              <a:lin ang="8100000" scaled="1"/>
              <a:tileRect/>
            </a:gradFill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r>
                <a:rPr lang="ko-KR" altLang="en-US" sz="1400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주민설명회</a:t>
              </a:r>
              <a:endParaRPr lang="en-US" altLang="ko-KR" sz="1400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61E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>
                <a:spcAft>
                  <a:spcPct val="0"/>
                </a:spcAft>
              </a:pPr>
              <a:r>
                <a:rPr lang="ko-KR" altLang="en-US" sz="1400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참여신청</a:t>
              </a:r>
              <a:r>
                <a:rPr lang="en-US" altLang="ko-KR" sz="1600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공동추진</a:t>
              </a:r>
              <a:endParaRPr lang="en-US" altLang="ko-KR" sz="2000" b="1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61E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xmlns="" id="{D26D2DB0-EC35-4E35-ABD0-AC0EA4757E5F}"/>
                </a:ext>
              </a:extLst>
            </p:cNvPr>
            <p:cNvSpPr/>
            <p:nvPr/>
          </p:nvSpPr>
          <p:spPr>
            <a:xfrm>
              <a:off x="7369596" y="2773985"/>
              <a:ext cx="1231715" cy="123171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93000">
                  <a:srgbClr val="E7E3F3">
                    <a:lumMod val="88000"/>
                  </a:srgbClr>
                </a:gs>
              </a:gsLst>
              <a:lin ang="8100000" scaled="1"/>
              <a:tileRect/>
            </a:gradFill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r>
                <a:rPr lang="ko-KR" altLang="en-US" sz="1400" b="1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소유에서공유로</a:t>
              </a:r>
              <a:endParaRPr lang="en-US" altLang="ko-KR" sz="1400" b="1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61E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>
                <a:spcAft>
                  <a:spcPct val="0"/>
                </a:spcAft>
              </a:pPr>
              <a:r>
                <a:rPr lang="ko-KR" altLang="en-US" sz="20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61E6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실천</a:t>
              </a:r>
              <a:endParaRPr lang="en-US" altLang="ko-KR" sz="2000" b="1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61E6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화살표: 오른쪽 57">
              <a:extLst>
                <a:ext uri="{FF2B5EF4-FFF2-40B4-BE49-F238E27FC236}">
                  <a16:creationId xmlns:a16="http://schemas.microsoft.com/office/drawing/2014/main" xmlns="" id="{4374C264-EB94-48B7-A8E8-5E44327448F4}"/>
                </a:ext>
              </a:extLst>
            </p:cNvPr>
            <p:cNvSpPr/>
            <p:nvPr/>
          </p:nvSpPr>
          <p:spPr>
            <a:xfrm>
              <a:off x="6713300" y="2914978"/>
              <a:ext cx="889701" cy="949302"/>
            </a:xfrm>
            <a:prstGeom prst="rightArrow">
              <a:avLst>
                <a:gd name="adj1" fmla="val 75922"/>
                <a:gd name="adj2" fmla="val 50000"/>
              </a:avLst>
            </a:prstGeom>
            <a:gradFill flip="none" rotWithShape="1">
              <a:gsLst>
                <a:gs pos="0">
                  <a:srgbClr val="E7E3F3">
                    <a:lumMod val="76000"/>
                    <a:lumOff val="24000"/>
                    <a:alpha val="64000"/>
                  </a:srgb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  <a:tileRect/>
            </a:gradFill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endParaRPr lang="ko-KR" altLang="en-US" b="1" spc="-6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5F769F95-BFDB-4836-8F85-BB02A41C555B}"/>
                </a:ext>
              </a:extLst>
            </p:cNvPr>
            <p:cNvSpPr/>
            <p:nvPr/>
          </p:nvSpPr>
          <p:spPr>
            <a:xfrm>
              <a:off x="5535674" y="2762250"/>
              <a:ext cx="1255188" cy="12551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5000"/>
                    <a:lumOff val="1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8100000" scaled="1"/>
              <a:tileRect/>
            </a:gradFill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r>
                <a:rPr lang="ko-KR" altLang="en-US" sz="14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</a:t>
              </a:r>
              <a:r>
                <a:rPr lang="en-US" altLang="ko-KR" sz="14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4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공공</a:t>
              </a:r>
              <a:r>
                <a:rPr lang="en-US" altLang="ko-KR" sz="14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4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기업</a:t>
              </a:r>
              <a:endParaRPr lang="en-US" altLang="ko-KR" sz="1400" b="1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>
                <a:spcAft>
                  <a:spcPct val="0"/>
                </a:spcAft>
              </a:pPr>
              <a:r>
                <a:rPr lang="ko-KR" altLang="en-US" sz="2000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협약</a:t>
              </a:r>
            </a:p>
          </p:txBody>
        </p:sp>
        <p:sp>
          <p:nvSpPr>
            <p:cNvPr id="8" name="화살표: 오른쪽 7">
              <a:extLst>
                <a:ext uri="{FF2B5EF4-FFF2-40B4-BE49-F238E27FC236}">
                  <a16:creationId xmlns:a16="http://schemas.microsoft.com/office/drawing/2014/main" xmlns="" id="{BDCADAE8-C379-4C5B-B99B-B4688B6BF429}"/>
                </a:ext>
              </a:extLst>
            </p:cNvPr>
            <p:cNvSpPr/>
            <p:nvPr/>
          </p:nvSpPr>
          <p:spPr>
            <a:xfrm>
              <a:off x="4716951" y="2914978"/>
              <a:ext cx="889701" cy="949302"/>
            </a:xfrm>
            <a:prstGeom prst="rightArrow">
              <a:avLst>
                <a:gd name="adj1" fmla="val 75922"/>
                <a:gd name="adj2" fmla="val 50000"/>
              </a:avLst>
            </a:prstGeom>
            <a:gradFill flip="none" rotWithShape="1">
              <a:gsLst>
                <a:gs pos="0">
                  <a:srgbClr val="E7E3F3">
                    <a:lumMod val="76000"/>
                    <a:lumOff val="24000"/>
                    <a:alpha val="64000"/>
                  </a:srgb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  <a:tileRect/>
            </a:gradFill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endParaRPr lang="ko-KR" altLang="en-US" b="1" spc="-6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xmlns="" id="{FFF8FA5A-B14D-47A6-83AB-D5A818EA1818}"/>
                </a:ext>
              </a:extLst>
            </p:cNvPr>
            <p:cNvSpPr/>
            <p:nvPr/>
          </p:nvSpPr>
          <p:spPr>
            <a:xfrm>
              <a:off x="3836771" y="2773985"/>
              <a:ext cx="1231715" cy="12317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8100000" scaled="1"/>
              <a:tileRect/>
            </a:gradFill>
          </p:spPr>
          <p:txBody>
            <a:bodyPr wrap="none" anchor="ctr">
              <a:noAutofit/>
            </a:bodyPr>
            <a:lstStyle/>
            <a:p>
              <a:pPr algn="ctr" defTabSz="914400">
                <a:spcAft>
                  <a:spcPct val="0"/>
                </a:spcAft>
              </a:pPr>
              <a:r>
                <a:rPr lang="ko-KR" altLang="en-US" sz="1400" b="1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8333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시범사업단지 선정</a:t>
              </a:r>
              <a:endParaRPr lang="en-US" altLang="ko-KR" sz="1400" b="1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>
                <a:spcAft>
                  <a:spcPct val="0"/>
                </a:spcAft>
              </a:pPr>
              <a:r>
                <a:rPr lang="ko-KR" altLang="en-US" sz="1400" spc="-6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8333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기획단계부터</a:t>
              </a:r>
              <a:endParaRPr lang="en-US" altLang="ko-KR" sz="1400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>
                <a:spcAft>
                  <a:spcPct val="0"/>
                </a:spcAft>
              </a:pPr>
              <a:r>
                <a:rPr lang="ko-KR" altLang="en-US" b="1" spc="-6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8333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 참여</a:t>
              </a:r>
              <a:endParaRPr lang="ko-KR" altLang="en-US" spc="-6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8333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1" name="그래픽 128">
            <a:extLst>
              <a:ext uri="{FF2B5EF4-FFF2-40B4-BE49-F238E27FC236}">
                <a16:creationId xmlns:a16="http://schemas.microsoft.com/office/drawing/2014/main" xmlns="" id="{D8A81393-C844-45BA-967F-4D17FF6BE795}"/>
              </a:ext>
            </a:extLst>
          </p:cNvPr>
          <p:cNvGrpSpPr>
            <a:grpSpLocks noChangeAspect="1"/>
          </p:cNvGrpSpPr>
          <p:nvPr/>
        </p:nvGrpSpPr>
        <p:grpSpPr>
          <a:xfrm>
            <a:off x="6751396" y="5956514"/>
            <a:ext cx="648928" cy="480291"/>
            <a:chOff x="1240889" y="954881"/>
            <a:chExt cx="6657975" cy="4943475"/>
          </a:xfrm>
          <a:solidFill>
            <a:schemeClr val="bg2">
              <a:lumMod val="75000"/>
            </a:schemeClr>
          </a:solidFill>
        </p:grpSpPr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xmlns="" id="{DC3BC708-AF36-4D54-A815-190F01E3AB2A}"/>
                </a:ext>
              </a:extLst>
            </p:cNvPr>
            <p:cNvSpPr/>
            <p:nvPr/>
          </p:nvSpPr>
          <p:spPr>
            <a:xfrm>
              <a:off x="3699034" y="3860006"/>
              <a:ext cx="1743075" cy="304800"/>
            </a:xfrm>
            <a:custGeom>
              <a:avLst/>
              <a:gdLst>
                <a:gd name="connsiteX0" fmla="*/ 1588294 w 1743075"/>
                <a:gd name="connsiteY0" fmla="*/ 7144 h 304800"/>
                <a:gd name="connsiteX1" fmla="*/ 159544 w 1743075"/>
                <a:gd name="connsiteY1" fmla="*/ 7144 h 304800"/>
                <a:gd name="connsiteX2" fmla="*/ 7144 w 1743075"/>
                <a:gd name="connsiteY2" fmla="*/ 150019 h 304800"/>
                <a:gd name="connsiteX3" fmla="*/ 159544 w 1743075"/>
                <a:gd name="connsiteY3" fmla="*/ 302419 h 304800"/>
                <a:gd name="connsiteX4" fmla="*/ 1588294 w 1743075"/>
                <a:gd name="connsiteY4" fmla="*/ 302419 h 304800"/>
                <a:gd name="connsiteX5" fmla="*/ 1740694 w 1743075"/>
                <a:gd name="connsiteY5" fmla="*/ 150019 h 304800"/>
                <a:gd name="connsiteX6" fmla="*/ 1588294 w 1743075"/>
                <a:gd name="connsiteY6" fmla="*/ 714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075" h="304800">
                  <a:moveTo>
                    <a:pt x="1588294" y="7144"/>
                  </a:moveTo>
                  <a:lnTo>
                    <a:pt x="159544" y="7144"/>
                  </a:lnTo>
                  <a:cubicBezTo>
                    <a:pt x="83344" y="7144"/>
                    <a:pt x="7144" y="73819"/>
                    <a:pt x="7144" y="150019"/>
                  </a:cubicBezTo>
                  <a:cubicBezTo>
                    <a:pt x="7144" y="235744"/>
                    <a:pt x="83344" y="302419"/>
                    <a:pt x="159544" y="302419"/>
                  </a:cubicBezTo>
                  <a:lnTo>
                    <a:pt x="1588294" y="302419"/>
                  </a:lnTo>
                  <a:cubicBezTo>
                    <a:pt x="1674019" y="302419"/>
                    <a:pt x="1740694" y="235744"/>
                    <a:pt x="1740694" y="150019"/>
                  </a:cubicBezTo>
                  <a:cubicBezTo>
                    <a:pt x="1740694" y="73819"/>
                    <a:pt x="1674019" y="7144"/>
                    <a:pt x="1588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n>
                  <a:solidFill>
                    <a:srgbClr val="4472C4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xmlns="" id="{51358DAC-BF69-46D1-9151-7E16137FCC6C}"/>
                </a:ext>
              </a:extLst>
            </p:cNvPr>
            <p:cNvSpPr/>
            <p:nvPr/>
          </p:nvSpPr>
          <p:spPr>
            <a:xfrm>
              <a:off x="1240889" y="954881"/>
              <a:ext cx="6657975" cy="4943475"/>
            </a:xfrm>
            <a:custGeom>
              <a:avLst/>
              <a:gdLst>
                <a:gd name="connsiteX0" fmla="*/ 6561038 w 6657975"/>
                <a:gd name="connsiteY0" fmla="*/ 1445419 h 4943475"/>
                <a:gd name="connsiteX1" fmla="*/ 5903813 w 6657975"/>
                <a:gd name="connsiteY1" fmla="*/ 1445419 h 4943475"/>
                <a:gd name="connsiteX2" fmla="*/ 5475188 w 6657975"/>
                <a:gd name="connsiteY2" fmla="*/ 483394 h 4943475"/>
                <a:gd name="connsiteX3" fmla="*/ 4713188 w 6657975"/>
                <a:gd name="connsiteY3" fmla="*/ 7144 h 4943475"/>
                <a:gd name="connsiteX4" fmla="*/ 1950938 w 6657975"/>
                <a:gd name="connsiteY4" fmla="*/ 7144 h 4943475"/>
                <a:gd name="connsiteX5" fmla="*/ 1198463 w 6657975"/>
                <a:gd name="connsiteY5" fmla="*/ 483394 h 4943475"/>
                <a:gd name="connsiteX6" fmla="*/ 769838 w 6657975"/>
                <a:gd name="connsiteY6" fmla="*/ 1445419 h 4943475"/>
                <a:gd name="connsiteX7" fmla="*/ 112613 w 6657975"/>
                <a:gd name="connsiteY7" fmla="*/ 1445419 h 4943475"/>
                <a:gd name="connsiteX8" fmla="*/ 512663 w 6657975"/>
                <a:gd name="connsiteY8" fmla="*/ 2007394 h 4943475"/>
                <a:gd name="connsiteX9" fmla="*/ 274538 w 6657975"/>
                <a:gd name="connsiteY9" fmla="*/ 2559844 h 4943475"/>
                <a:gd name="connsiteX10" fmla="*/ 284063 w 6657975"/>
                <a:gd name="connsiteY10" fmla="*/ 4683919 h 4943475"/>
                <a:gd name="connsiteX11" fmla="*/ 550763 w 6657975"/>
                <a:gd name="connsiteY11" fmla="*/ 4941094 h 4943475"/>
                <a:gd name="connsiteX12" fmla="*/ 1446113 w 6657975"/>
                <a:gd name="connsiteY12" fmla="*/ 4941094 h 4943475"/>
                <a:gd name="connsiteX13" fmla="*/ 1703288 w 6657975"/>
                <a:gd name="connsiteY13" fmla="*/ 4683919 h 4943475"/>
                <a:gd name="connsiteX14" fmla="*/ 1703288 w 6657975"/>
                <a:gd name="connsiteY14" fmla="*/ 4093369 h 4943475"/>
                <a:gd name="connsiteX15" fmla="*/ 4960838 w 6657975"/>
                <a:gd name="connsiteY15" fmla="*/ 4093369 h 4943475"/>
                <a:gd name="connsiteX16" fmla="*/ 4960838 w 6657975"/>
                <a:gd name="connsiteY16" fmla="*/ 4683919 h 4943475"/>
                <a:gd name="connsiteX17" fmla="*/ 5227538 w 6657975"/>
                <a:gd name="connsiteY17" fmla="*/ 4941094 h 4943475"/>
                <a:gd name="connsiteX18" fmla="*/ 6113363 w 6657975"/>
                <a:gd name="connsiteY18" fmla="*/ 4941094 h 4943475"/>
                <a:gd name="connsiteX19" fmla="*/ 6380063 w 6657975"/>
                <a:gd name="connsiteY19" fmla="*/ 4683919 h 4943475"/>
                <a:gd name="connsiteX20" fmla="*/ 6389588 w 6657975"/>
                <a:gd name="connsiteY20" fmla="*/ 2559844 h 4943475"/>
                <a:gd name="connsiteX21" fmla="*/ 6151463 w 6657975"/>
                <a:gd name="connsiteY21" fmla="*/ 2007394 h 4943475"/>
                <a:gd name="connsiteX22" fmla="*/ 6561038 w 6657975"/>
                <a:gd name="connsiteY22" fmla="*/ 1445419 h 4943475"/>
                <a:gd name="connsiteX23" fmla="*/ 1560413 w 6657975"/>
                <a:gd name="connsiteY23" fmla="*/ 797719 h 4943475"/>
                <a:gd name="connsiteX24" fmla="*/ 1950938 w 6657975"/>
                <a:gd name="connsiteY24" fmla="*/ 473869 h 4943475"/>
                <a:gd name="connsiteX25" fmla="*/ 4713188 w 6657975"/>
                <a:gd name="connsiteY25" fmla="*/ 473869 h 4943475"/>
                <a:gd name="connsiteX26" fmla="*/ 5103713 w 6657975"/>
                <a:gd name="connsiteY26" fmla="*/ 797719 h 4943475"/>
                <a:gd name="connsiteX27" fmla="*/ 5541863 w 6657975"/>
                <a:gd name="connsiteY27" fmla="*/ 1750219 h 4943475"/>
                <a:gd name="connsiteX28" fmla="*/ 1122263 w 6657975"/>
                <a:gd name="connsiteY28" fmla="*/ 1750219 h 4943475"/>
                <a:gd name="connsiteX29" fmla="*/ 1560413 w 6657975"/>
                <a:gd name="connsiteY29" fmla="*/ 797719 h 4943475"/>
                <a:gd name="connsiteX30" fmla="*/ 1865213 w 6657975"/>
                <a:gd name="connsiteY30" fmla="*/ 3302794 h 4943475"/>
                <a:gd name="connsiteX31" fmla="*/ 1112738 w 6657975"/>
                <a:gd name="connsiteY31" fmla="*/ 3302794 h 4943475"/>
                <a:gd name="connsiteX32" fmla="*/ 836513 w 6657975"/>
                <a:gd name="connsiteY32" fmla="*/ 3026569 h 4943475"/>
                <a:gd name="connsiteX33" fmla="*/ 1112738 w 6657975"/>
                <a:gd name="connsiteY33" fmla="*/ 2759869 h 4943475"/>
                <a:gd name="connsiteX34" fmla="*/ 1865213 w 6657975"/>
                <a:gd name="connsiteY34" fmla="*/ 2759869 h 4943475"/>
                <a:gd name="connsiteX35" fmla="*/ 2131913 w 6657975"/>
                <a:gd name="connsiteY35" fmla="*/ 3026569 h 4943475"/>
                <a:gd name="connsiteX36" fmla="*/ 1865213 w 6657975"/>
                <a:gd name="connsiteY36" fmla="*/ 3302794 h 4943475"/>
                <a:gd name="connsiteX37" fmla="*/ 4046438 w 6657975"/>
                <a:gd name="connsiteY37" fmla="*/ 3207544 h 4943475"/>
                <a:gd name="connsiteX38" fmla="*/ 2617688 w 6657975"/>
                <a:gd name="connsiteY38" fmla="*/ 3207544 h 4943475"/>
                <a:gd name="connsiteX39" fmla="*/ 2465288 w 6657975"/>
                <a:gd name="connsiteY39" fmla="*/ 3055144 h 4943475"/>
                <a:gd name="connsiteX40" fmla="*/ 2617688 w 6657975"/>
                <a:gd name="connsiteY40" fmla="*/ 2912269 h 4943475"/>
                <a:gd name="connsiteX41" fmla="*/ 4046438 w 6657975"/>
                <a:gd name="connsiteY41" fmla="*/ 2912269 h 4943475"/>
                <a:gd name="connsiteX42" fmla="*/ 4198838 w 6657975"/>
                <a:gd name="connsiteY42" fmla="*/ 3055144 h 4943475"/>
                <a:gd name="connsiteX43" fmla="*/ 4046438 w 6657975"/>
                <a:gd name="connsiteY43" fmla="*/ 3207544 h 4943475"/>
                <a:gd name="connsiteX44" fmla="*/ 5560913 w 6657975"/>
                <a:gd name="connsiteY44" fmla="*/ 3302794 h 4943475"/>
                <a:gd name="connsiteX45" fmla="*/ 4798913 w 6657975"/>
                <a:gd name="connsiteY45" fmla="*/ 3302794 h 4943475"/>
                <a:gd name="connsiteX46" fmla="*/ 4532213 w 6657975"/>
                <a:gd name="connsiteY46" fmla="*/ 3026569 h 4943475"/>
                <a:gd name="connsiteX47" fmla="*/ 4798913 w 6657975"/>
                <a:gd name="connsiteY47" fmla="*/ 2759869 h 4943475"/>
                <a:gd name="connsiteX48" fmla="*/ 5560913 w 6657975"/>
                <a:gd name="connsiteY48" fmla="*/ 2759869 h 4943475"/>
                <a:gd name="connsiteX49" fmla="*/ 5827613 w 6657975"/>
                <a:gd name="connsiteY49" fmla="*/ 3026569 h 4943475"/>
                <a:gd name="connsiteX50" fmla="*/ 5560913 w 6657975"/>
                <a:gd name="connsiteY50" fmla="*/ 3302794 h 494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657975" h="4943475">
                  <a:moveTo>
                    <a:pt x="6561038" y="1445419"/>
                  </a:moveTo>
                  <a:lnTo>
                    <a:pt x="5903813" y="1445419"/>
                  </a:lnTo>
                  <a:lnTo>
                    <a:pt x="5475188" y="483394"/>
                  </a:lnTo>
                  <a:cubicBezTo>
                    <a:pt x="5218013" y="121444"/>
                    <a:pt x="5027513" y="7144"/>
                    <a:pt x="4713188" y="7144"/>
                  </a:cubicBezTo>
                  <a:lnTo>
                    <a:pt x="1950938" y="7144"/>
                  </a:lnTo>
                  <a:cubicBezTo>
                    <a:pt x="1646138" y="7144"/>
                    <a:pt x="1455638" y="121444"/>
                    <a:pt x="1198463" y="483394"/>
                  </a:cubicBezTo>
                  <a:lnTo>
                    <a:pt x="769838" y="1445419"/>
                  </a:lnTo>
                  <a:lnTo>
                    <a:pt x="112613" y="1445419"/>
                  </a:lnTo>
                  <a:cubicBezTo>
                    <a:pt x="7838" y="1445419"/>
                    <a:pt x="-182662" y="1988344"/>
                    <a:pt x="512663" y="2007394"/>
                  </a:cubicBezTo>
                  <a:lnTo>
                    <a:pt x="274538" y="2559844"/>
                  </a:lnTo>
                  <a:cubicBezTo>
                    <a:pt x="284063" y="3264694"/>
                    <a:pt x="284063" y="3969544"/>
                    <a:pt x="284063" y="4683919"/>
                  </a:cubicBezTo>
                  <a:cubicBezTo>
                    <a:pt x="284063" y="4826794"/>
                    <a:pt x="407888" y="4941094"/>
                    <a:pt x="550763" y="4941094"/>
                  </a:cubicBezTo>
                  <a:lnTo>
                    <a:pt x="1446113" y="4941094"/>
                  </a:lnTo>
                  <a:cubicBezTo>
                    <a:pt x="1588988" y="4941094"/>
                    <a:pt x="1703288" y="4826794"/>
                    <a:pt x="1703288" y="4683919"/>
                  </a:cubicBezTo>
                  <a:lnTo>
                    <a:pt x="1703288" y="4093369"/>
                  </a:lnTo>
                  <a:lnTo>
                    <a:pt x="4960838" y="4093369"/>
                  </a:lnTo>
                  <a:lnTo>
                    <a:pt x="4960838" y="4683919"/>
                  </a:lnTo>
                  <a:cubicBezTo>
                    <a:pt x="4960838" y="4826794"/>
                    <a:pt x="5075138" y="4941094"/>
                    <a:pt x="5227538" y="4941094"/>
                  </a:cubicBezTo>
                  <a:lnTo>
                    <a:pt x="6113363" y="4941094"/>
                  </a:lnTo>
                  <a:cubicBezTo>
                    <a:pt x="6265763" y="4941094"/>
                    <a:pt x="6380063" y="4826794"/>
                    <a:pt x="6380063" y="4683919"/>
                  </a:cubicBezTo>
                  <a:cubicBezTo>
                    <a:pt x="6380063" y="3969544"/>
                    <a:pt x="6389588" y="3264694"/>
                    <a:pt x="6389588" y="2559844"/>
                  </a:cubicBezTo>
                  <a:lnTo>
                    <a:pt x="6151463" y="2007394"/>
                  </a:lnTo>
                  <a:cubicBezTo>
                    <a:pt x="6846788" y="1988344"/>
                    <a:pt x="6656288" y="1445419"/>
                    <a:pt x="6561038" y="1445419"/>
                  </a:cubicBezTo>
                  <a:close/>
                  <a:moveTo>
                    <a:pt x="1560413" y="797719"/>
                  </a:moveTo>
                  <a:cubicBezTo>
                    <a:pt x="1655663" y="635794"/>
                    <a:pt x="1760438" y="492919"/>
                    <a:pt x="1950938" y="473869"/>
                  </a:cubicBezTo>
                  <a:lnTo>
                    <a:pt x="4713188" y="473869"/>
                  </a:lnTo>
                  <a:cubicBezTo>
                    <a:pt x="4903688" y="492919"/>
                    <a:pt x="5008463" y="635794"/>
                    <a:pt x="5103713" y="797719"/>
                  </a:cubicBezTo>
                  <a:cubicBezTo>
                    <a:pt x="5275163" y="1140619"/>
                    <a:pt x="5398988" y="1454944"/>
                    <a:pt x="5541863" y="1750219"/>
                  </a:cubicBezTo>
                  <a:lnTo>
                    <a:pt x="1122263" y="1750219"/>
                  </a:lnTo>
                  <a:cubicBezTo>
                    <a:pt x="1265138" y="1454944"/>
                    <a:pt x="1388963" y="1140619"/>
                    <a:pt x="1560413" y="797719"/>
                  </a:cubicBezTo>
                  <a:close/>
                  <a:moveTo>
                    <a:pt x="1865213" y="3302794"/>
                  </a:moveTo>
                  <a:lnTo>
                    <a:pt x="1112738" y="3302794"/>
                  </a:lnTo>
                  <a:cubicBezTo>
                    <a:pt x="960338" y="3302794"/>
                    <a:pt x="836513" y="3178969"/>
                    <a:pt x="836513" y="3026569"/>
                  </a:cubicBezTo>
                  <a:cubicBezTo>
                    <a:pt x="836513" y="2883694"/>
                    <a:pt x="960338" y="2759869"/>
                    <a:pt x="1112738" y="2759869"/>
                  </a:cubicBezTo>
                  <a:lnTo>
                    <a:pt x="1865213" y="2759869"/>
                  </a:lnTo>
                  <a:cubicBezTo>
                    <a:pt x="2017613" y="2759869"/>
                    <a:pt x="2131913" y="2883694"/>
                    <a:pt x="2131913" y="3026569"/>
                  </a:cubicBezTo>
                  <a:cubicBezTo>
                    <a:pt x="2131913" y="3178969"/>
                    <a:pt x="2017613" y="3302794"/>
                    <a:pt x="1865213" y="3302794"/>
                  </a:cubicBezTo>
                  <a:close/>
                  <a:moveTo>
                    <a:pt x="4046438" y="3207544"/>
                  </a:moveTo>
                  <a:lnTo>
                    <a:pt x="2617688" y="3207544"/>
                  </a:lnTo>
                  <a:cubicBezTo>
                    <a:pt x="2541488" y="3207544"/>
                    <a:pt x="2465288" y="3140869"/>
                    <a:pt x="2465288" y="3055144"/>
                  </a:cubicBezTo>
                  <a:cubicBezTo>
                    <a:pt x="2465288" y="2978944"/>
                    <a:pt x="2541488" y="2912269"/>
                    <a:pt x="2617688" y="2912269"/>
                  </a:cubicBezTo>
                  <a:lnTo>
                    <a:pt x="4046438" y="2912269"/>
                  </a:lnTo>
                  <a:cubicBezTo>
                    <a:pt x="4132163" y="2912269"/>
                    <a:pt x="4198838" y="2978944"/>
                    <a:pt x="4198838" y="3055144"/>
                  </a:cubicBezTo>
                  <a:cubicBezTo>
                    <a:pt x="4198838" y="3140869"/>
                    <a:pt x="4132163" y="3207544"/>
                    <a:pt x="4046438" y="3207544"/>
                  </a:cubicBezTo>
                  <a:close/>
                  <a:moveTo>
                    <a:pt x="5560913" y="3302794"/>
                  </a:moveTo>
                  <a:lnTo>
                    <a:pt x="4798913" y="3302794"/>
                  </a:lnTo>
                  <a:cubicBezTo>
                    <a:pt x="4646513" y="3302794"/>
                    <a:pt x="4532213" y="3178969"/>
                    <a:pt x="4532213" y="3026569"/>
                  </a:cubicBezTo>
                  <a:cubicBezTo>
                    <a:pt x="4532213" y="2883694"/>
                    <a:pt x="4646513" y="2759869"/>
                    <a:pt x="4798913" y="2759869"/>
                  </a:cubicBezTo>
                  <a:lnTo>
                    <a:pt x="5560913" y="2759869"/>
                  </a:lnTo>
                  <a:cubicBezTo>
                    <a:pt x="5703788" y="2759869"/>
                    <a:pt x="5827613" y="2883694"/>
                    <a:pt x="5827613" y="3026569"/>
                  </a:cubicBezTo>
                  <a:cubicBezTo>
                    <a:pt x="5827613" y="3178969"/>
                    <a:pt x="5703788" y="3302794"/>
                    <a:pt x="5560913" y="3302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n>
                  <a:solidFill>
                    <a:srgbClr val="4472C4">
                      <a:alpha val="0"/>
                    </a:srgbClr>
                  </a:solidFill>
                </a:ln>
              </a:endParaRPr>
            </a:p>
          </p:txBody>
        </p:sp>
      </p:grpSp>
      <p:grpSp>
        <p:nvGrpSpPr>
          <p:cNvPr id="66" name="그래픽 134">
            <a:extLst>
              <a:ext uri="{FF2B5EF4-FFF2-40B4-BE49-F238E27FC236}">
                <a16:creationId xmlns:a16="http://schemas.microsoft.com/office/drawing/2014/main" xmlns="" id="{8EA3D87F-6DFA-4E8D-A280-ACAD4778DC46}"/>
              </a:ext>
            </a:extLst>
          </p:cNvPr>
          <p:cNvGrpSpPr>
            <a:grpSpLocks noChangeAspect="1"/>
          </p:cNvGrpSpPr>
          <p:nvPr/>
        </p:nvGrpSpPr>
        <p:grpSpPr>
          <a:xfrm>
            <a:off x="7483444" y="5956583"/>
            <a:ext cx="648821" cy="480200"/>
            <a:chOff x="807029" y="683418"/>
            <a:chExt cx="7524750" cy="5486400"/>
          </a:xfrm>
          <a:solidFill>
            <a:schemeClr val="bg2">
              <a:lumMod val="75000"/>
            </a:schemeClr>
          </a:solidFill>
        </p:grpSpPr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xmlns="" id="{9A6C7D47-F95B-44EB-A08A-757BFBBFA65C}"/>
                </a:ext>
              </a:extLst>
            </p:cNvPr>
            <p:cNvSpPr/>
            <p:nvPr/>
          </p:nvSpPr>
          <p:spPr>
            <a:xfrm>
              <a:off x="3332321" y="3988593"/>
              <a:ext cx="2466975" cy="457200"/>
            </a:xfrm>
            <a:custGeom>
              <a:avLst/>
              <a:gdLst>
                <a:gd name="connsiteX0" fmla="*/ 2245519 w 2466975"/>
                <a:gd name="connsiteY0" fmla="*/ 7144 h 457200"/>
                <a:gd name="connsiteX1" fmla="*/ 226219 w 2466975"/>
                <a:gd name="connsiteY1" fmla="*/ 7144 h 457200"/>
                <a:gd name="connsiteX2" fmla="*/ 7144 w 2466975"/>
                <a:gd name="connsiteY2" fmla="*/ 235744 h 457200"/>
                <a:gd name="connsiteX3" fmla="*/ 226219 w 2466975"/>
                <a:gd name="connsiteY3" fmla="*/ 454819 h 457200"/>
                <a:gd name="connsiteX4" fmla="*/ 2245519 w 2466975"/>
                <a:gd name="connsiteY4" fmla="*/ 454819 h 457200"/>
                <a:gd name="connsiteX5" fmla="*/ 2464594 w 2466975"/>
                <a:gd name="connsiteY5" fmla="*/ 235744 h 457200"/>
                <a:gd name="connsiteX6" fmla="*/ 2245519 w 2466975"/>
                <a:gd name="connsiteY6" fmla="*/ 7144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6975" h="457200">
                  <a:moveTo>
                    <a:pt x="2245519" y="7144"/>
                  </a:moveTo>
                  <a:lnTo>
                    <a:pt x="226219" y="7144"/>
                  </a:lnTo>
                  <a:cubicBezTo>
                    <a:pt x="111919" y="7144"/>
                    <a:pt x="7144" y="111919"/>
                    <a:pt x="7144" y="235744"/>
                  </a:cubicBezTo>
                  <a:cubicBezTo>
                    <a:pt x="7144" y="350044"/>
                    <a:pt x="111919" y="454819"/>
                    <a:pt x="226219" y="454819"/>
                  </a:cubicBezTo>
                  <a:lnTo>
                    <a:pt x="2245519" y="454819"/>
                  </a:lnTo>
                  <a:cubicBezTo>
                    <a:pt x="2369344" y="454819"/>
                    <a:pt x="2464594" y="350044"/>
                    <a:pt x="2464594" y="235744"/>
                  </a:cubicBezTo>
                  <a:cubicBezTo>
                    <a:pt x="2464594" y="111919"/>
                    <a:pt x="2369344" y="7144"/>
                    <a:pt x="22455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n>
                  <a:solidFill>
                    <a:srgbClr val="4472C4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xmlns="" id="{FE501637-2E17-429B-AB47-9EB9301E188D}"/>
                </a:ext>
              </a:extLst>
            </p:cNvPr>
            <p:cNvSpPr/>
            <p:nvPr/>
          </p:nvSpPr>
          <p:spPr>
            <a:xfrm>
              <a:off x="807029" y="683418"/>
              <a:ext cx="7524750" cy="5486400"/>
            </a:xfrm>
            <a:custGeom>
              <a:avLst/>
              <a:gdLst>
                <a:gd name="connsiteX0" fmla="*/ 7409235 w 7524750"/>
                <a:gd name="connsiteY0" fmla="*/ 1607344 h 5486400"/>
                <a:gd name="connsiteX1" fmla="*/ 6685335 w 7524750"/>
                <a:gd name="connsiteY1" fmla="*/ 1607344 h 5486400"/>
                <a:gd name="connsiteX2" fmla="*/ 6209085 w 7524750"/>
                <a:gd name="connsiteY2" fmla="*/ 531019 h 5486400"/>
                <a:gd name="connsiteX3" fmla="*/ 5370885 w 7524750"/>
                <a:gd name="connsiteY3" fmla="*/ 7144 h 5486400"/>
                <a:gd name="connsiteX4" fmla="*/ 2160960 w 7524750"/>
                <a:gd name="connsiteY4" fmla="*/ 7144 h 5486400"/>
                <a:gd name="connsiteX5" fmla="*/ 1322760 w 7524750"/>
                <a:gd name="connsiteY5" fmla="*/ 531019 h 5486400"/>
                <a:gd name="connsiteX6" fmla="*/ 846510 w 7524750"/>
                <a:gd name="connsiteY6" fmla="*/ 1607344 h 5486400"/>
                <a:gd name="connsiteX7" fmla="*/ 122610 w 7524750"/>
                <a:gd name="connsiteY7" fmla="*/ 1607344 h 5486400"/>
                <a:gd name="connsiteX8" fmla="*/ 560760 w 7524750"/>
                <a:gd name="connsiteY8" fmla="*/ 2216944 h 5486400"/>
                <a:gd name="connsiteX9" fmla="*/ 303585 w 7524750"/>
                <a:gd name="connsiteY9" fmla="*/ 2836069 h 5486400"/>
                <a:gd name="connsiteX10" fmla="*/ 313110 w 7524750"/>
                <a:gd name="connsiteY10" fmla="*/ 5188744 h 5486400"/>
                <a:gd name="connsiteX11" fmla="*/ 608385 w 7524750"/>
                <a:gd name="connsiteY11" fmla="*/ 5484019 h 5486400"/>
                <a:gd name="connsiteX12" fmla="*/ 1598985 w 7524750"/>
                <a:gd name="connsiteY12" fmla="*/ 5484019 h 5486400"/>
                <a:gd name="connsiteX13" fmla="*/ 1884735 w 7524750"/>
                <a:gd name="connsiteY13" fmla="*/ 5188744 h 5486400"/>
                <a:gd name="connsiteX14" fmla="*/ 1884735 w 7524750"/>
                <a:gd name="connsiteY14" fmla="*/ 4541044 h 5486400"/>
                <a:gd name="connsiteX15" fmla="*/ 5637585 w 7524750"/>
                <a:gd name="connsiteY15" fmla="*/ 4541044 h 5486400"/>
                <a:gd name="connsiteX16" fmla="*/ 5637585 w 7524750"/>
                <a:gd name="connsiteY16" fmla="*/ 5188744 h 5486400"/>
                <a:gd name="connsiteX17" fmla="*/ 5932860 w 7524750"/>
                <a:gd name="connsiteY17" fmla="*/ 5484019 h 5486400"/>
                <a:gd name="connsiteX18" fmla="*/ 6923460 w 7524750"/>
                <a:gd name="connsiteY18" fmla="*/ 5484019 h 5486400"/>
                <a:gd name="connsiteX19" fmla="*/ 7209210 w 7524750"/>
                <a:gd name="connsiteY19" fmla="*/ 5188744 h 5486400"/>
                <a:gd name="connsiteX20" fmla="*/ 7218735 w 7524750"/>
                <a:gd name="connsiteY20" fmla="*/ 2836069 h 5486400"/>
                <a:gd name="connsiteX21" fmla="*/ 6961560 w 7524750"/>
                <a:gd name="connsiteY21" fmla="*/ 2216944 h 5486400"/>
                <a:gd name="connsiteX22" fmla="*/ 7409235 w 7524750"/>
                <a:gd name="connsiteY22" fmla="*/ 1607344 h 5486400"/>
                <a:gd name="connsiteX23" fmla="*/ 1389435 w 7524750"/>
                <a:gd name="connsiteY23" fmla="*/ 3845719 h 5486400"/>
                <a:gd name="connsiteX24" fmla="*/ 913185 w 7524750"/>
                <a:gd name="connsiteY24" fmla="*/ 3369469 h 5486400"/>
                <a:gd name="connsiteX25" fmla="*/ 1389435 w 7524750"/>
                <a:gd name="connsiteY25" fmla="*/ 2893219 h 5486400"/>
                <a:gd name="connsiteX26" fmla="*/ 1865685 w 7524750"/>
                <a:gd name="connsiteY26" fmla="*/ 3369469 h 5486400"/>
                <a:gd name="connsiteX27" fmla="*/ 1389435 w 7524750"/>
                <a:gd name="connsiteY27" fmla="*/ 3845719 h 5486400"/>
                <a:gd name="connsiteX28" fmla="*/ 4770810 w 7524750"/>
                <a:gd name="connsiteY28" fmla="*/ 3759994 h 5486400"/>
                <a:gd name="connsiteX29" fmla="*/ 2751510 w 7524750"/>
                <a:gd name="connsiteY29" fmla="*/ 3759994 h 5486400"/>
                <a:gd name="connsiteX30" fmla="*/ 2532435 w 7524750"/>
                <a:gd name="connsiteY30" fmla="*/ 3540919 h 5486400"/>
                <a:gd name="connsiteX31" fmla="*/ 2751510 w 7524750"/>
                <a:gd name="connsiteY31" fmla="*/ 3312319 h 5486400"/>
                <a:gd name="connsiteX32" fmla="*/ 4770810 w 7524750"/>
                <a:gd name="connsiteY32" fmla="*/ 3312319 h 5486400"/>
                <a:gd name="connsiteX33" fmla="*/ 4989885 w 7524750"/>
                <a:gd name="connsiteY33" fmla="*/ 3540919 h 5486400"/>
                <a:gd name="connsiteX34" fmla="*/ 4770810 w 7524750"/>
                <a:gd name="connsiteY34" fmla="*/ 3759994 h 5486400"/>
                <a:gd name="connsiteX35" fmla="*/ 1246560 w 7524750"/>
                <a:gd name="connsiteY35" fmla="*/ 1940719 h 5486400"/>
                <a:gd name="connsiteX36" fmla="*/ 1732335 w 7524750"/>
                <a:gd name="connsiteY36" fmla="*/ 883444 h 5486400"/>
                <a:gd name="connsiteX37" fmla="*/ 2160960 w 7524750"/>
                <a:gd name="connsiteY37" fmla="*/ 521494 h 5486400"/>
                <a:gd name="connsiteX38" fmla="*/ 5370885 w 7524750"/>
                <a:gd name="connsiteY38" fmla="*/ 521494 h 5486400"/>
                <a:gd name="connsiteX39" fmla="*/ 5799510 w 7524750"/>
                <a:gd name="connsiteY39" fmla="*/ 883444 h 5486400"/>
                <a:gd name="connsiteX40" fmla="*/ 6285285 w 7524750"/>
                <a:gd name="connsiteY40" fmla="*/ 1940719 h 5486400"/>
                <a:gd name="connsiteX41" fmla="*/ 1246560 w 7524750"/>
                <a:gd name="connsiteY41" fmla="*/ 1940719 h 5486400"/>
                <a:gd name="connsiteX42" fmla="*/ 6142410 w 7524750"/>
                <a:gd name="connsiteY42" fmla="*/ 3845719 h 5486400"/>
                <a:gd name="connsiteX43" fmla="*/ 5666160 w 7524750"/>
                <a:gd name="connsiteY43" fmla="*/ 3369469 h 5486400"/>
                <a:gd name="connsiteX44" fmla="*/ 6142410 w 7524750"/>
                <a:gd name="connsiteY44" fmla="*/ 2893219 h 5486400"/>
                <a:gd name="connsiteX45" fmla="*/ 6618660 w 7524750"/>
                <a:gd name="connsiteY45" fmla="*/ 3369469 h 5486400"/>
                <a:gd name="connsiteX46" fmla="*/ 6142410 w 7524750"/>
                <a:gd name="connsiteY46" fmla="*/ 3845719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24750" h="5486400">
                  <a:moveTo>
                    <a:pt x="7409235" y="1607344"/>
                  </a:moveTo>
                  <a:lnTo>
                    <a:pt x="6685335" y="1607344"/>
                  </a:lnTo>
                  <a:lnTo>
                    <a:pt x="6209085" y="531019"/>
                  </a:lnTo>
                  <a:cubicBezTo>
                    <a:pt x="5923335" y="130969"/>
                    <a:pt x="5713785" y="7144"/>
                    <a:pt x="5370885" y="7144"/>
                  </a:cubicBezTo>
                  <a:lnTo>
                    <a:pt x="2160960" y="7144"/>
                  </a:lnTo>
                  <a:cubicBezTo>
                    <a:pt x="1818060" y="7144"/>
                    <a:pt x="1608510" y="130969"/>
                    <a:pt x="1322760" y="531019"/>
                  </a:cubicBezTo>
                  <a:lnTo>
                    <a:pt x="846510" y="1607344"/>
                  </a:lnTo>
                  <a:lnTo>
                    <a:pt x="122610" y="1607344"/>
                  </a:lnTo>
                  <a:cubicBezTo>
                    <a:pt x="8310" y="1607344"/>
                    <a:pt x="-201240" y="2197894"/>
                    <a:pt x="560760" y="2216944"/>
                  </a:cubicBezTo>
                  <a:lnTo>
                    <a:pt x="303585" y="2836069"/>
                  </a:lnTo>
                  <a:cubicBezTo>
                    <a:pt x="313110" y="3626644"/>
                    <a:pt x="313110" y="4407694"/>
                    <a:pt x="313110" y="5188744"/>
                  </a:cubicBezTo>
                  <a:cubicBezTo>
                    <a:pt x="313110" y="5350669"/>
                    <a:pt x="446460" y="5484019"/>
                    <a:pt x="608385" y="5484019"/>
                  </a:cubicBezTo>
                  <a:lnTo>
                    <a:pt x="1598985" y="5484019"/>
                  </a:lnTo>
                  <a:cubicBezTo>
                    <a:pt x="1760910" y="5484019"/>
                    <a:pt x="1884735" y="5350669"/>
                    <a:pt x="1884735" y="5188744"/>
                  </a:cubicBezTo>
                  <a:lnTo>
                    <a:pt x="1884735" y="4541044"/>
                  </a:lnTo>
                  <a:lnTo>
                    <a:pt x="5637585" y="4541044"/>
                  </a:lnTo>
                  <a:lnTo>
                    <a:pt x="5637585" y="5188744"/>
                  </a:lnTo>
                  <a:cubicBezTo>
                    <a:pt x="5637585" y="5350669"/>
                    <a:pt x="5770935" y="5484019"/>
                    <a:pt x="5932860" y="5484019"/>
                  </a:cubicBezTo>
                  <a:lnTo>
                    <a:pt x="6923460" y="5484019"/>
                  </a:lnTo>
                  <a:cubicBezTo>
                    <a:pt x="7085385" y="5484019"/>
                    <a:pt x="7209210" y="5350669"/>
                    <a:pt x="7209210" y="5188744"/>
                  </a:cubicBezTo>
                  <a:cubicBezTo>
                    <a:pt x="7209210" y="4407694"/>
                    <a:pt x="7218735" y="3626644"/>
                    <a:pt x="7218735" y="2836069"/>
                  </a:cubicBezTo>
                  <a:lnTo>
                    <a:pt x="6961560" y="2216944"/>
                  </a:lnTo>
                  <a:cubicBezTo>
                    <a:pt x="7733085" y="2197894"/>
                    <a:pt x="7514010" y="1607344"/>
                    <a:pt x="7409235" y="1607344"/>
                  </a:cubicBezTo>
                  <a:close/>
                  <a:moveTo>
                    <a:pt x="1389435" y="3845719"/>
                  </a:moveTo>
                  <a:cubicBezTo>
                    <a:pt x="1122735" y="3845719"/>
                    <a:pt x="913185" y="3626644"/>
                    <a:pt x="913185" y="3369469"/>
                  </a:cubicBezTo>
                  <a:cubicBezTo>
                    <a:pt x="913185" y="3102769"/>
                    <a:pt x="1122735" y="2893219"/>
                    <a:pt x="1389435" y="2893219"/>
                  </a:cubicBezTo>
                  <a:cubicBezTo>
                    <a:pt x="1646610" y="2893219"/>
                    <a:pt x="1865685" y="3102769"/>
                    <a:pt x="1865685" y="3369469"/>
                  </a:cubicBezTo>
                  <a:cubicBezTo>
                    <a:pt x="1865685" y="3626644"/>
                    <a:pt x="1646610" y="3845719"/>
                    <a:pt x="1389435" y="3845719"/>
                  </a:cubicBezTo>
                  <a:close/>
                  <a:moveTo>
                    <a:pt x="4770810" y="3759994"/>
                  </a:moveTo>
                  <a:lnTo>
                    <a:pt x="2751510" y="3759994"/>
                  </a:lnTo>
                  <a:cubicBezTo>
                    <a:pt x="2637210" y="3759994"/>
                    <a:pt x="2532435" y="3655219"/>
                    <a:pt x="2532435" y="3540919"/>
                  </a:cubicBezTo>
                  <a:cubicBezTo>
                    <a:pt x="2532435" y="3417094"/>
                    <a:pt x="2637210" y="3312319"/>
                    <a:pt x="2751510" y="3312319"/>
                  </a:cubicBezTo>
                  <a:lnTo>
                    <a:pt x="4770810" y="3312319"/>
                  </a:lnTo>
                  <a:cubicBezTo>
                    <a:pt x="4894635" y="3312319"/>
                    <a:pt x="4989885" y="3417094"/>
                    <a:pt x="4989885" y="3540919"/>
                  </a:cubicBezTo>
                  <a:cubicBezTo>
                    <a:pt x="4989885" y="3655219"/>
                    <a:pt x="4894635" y="3759994"/>
                    <a:pt x="4770810" y="3759994"/>
                  </a:cubicBezTo>
                  <a:close/>
                  <a:moveTo>
                    <a:pt x="1246560" y="1940719"/>
                  </a:moveTo>
                  <a:cubicBezTo>
                    <a:pt x="1398960" y="1607344"/>
                    <a:pt x="1541835" y="1264444"/>
                    <a:pt x="1732335" y="883444"/>
                  </a:cubicBezTo>
                  <a:cubicBezTo>
                    <a:pt x="1837110" y="702469"/>
                    <a:pt x="1951410" y="540544"/>
                    <a:pt x="2160960" y="521494"/>
                  </a:cubicBezTo>
                  <a:lnTo>
                    <a:pt x="5370885" y="521494"/>
                  </a:lnTo>
                  <a:cubicBezTo>
                    <a:pt x="5580435" y="540544"/>
                    <a:pt x="5694735" y="702469"/>
                    <a:pt x="5799510" y="883444"/>
                  </a:cubicBezTo>
                  <a:cubicBezTo>
                    <a:pt x="5990010" y="1264444"/>
                    <a:pt x="6132885" y="1607344"/>
                    <a:pt x="6285285" y="1940719"/>
                  </a:cubicBezTo>
                  <a:lnTo>
                    <a:pt x="1246560" y="1940719"/>
                  </a:lnTo>
                  <a:close/>
                  <a:moveTo>
                    <a:pt x="6142410" y="3845719"/>
                  </a:moveTo>
                  <a:cubicBezTo>
                    <a:pt x="5885235" y="3845719"/>
                    <a:pt x="5666160" y="3626644"/>
                    <a:pt x="5666160" y="3369469"/>
                  </a:cubicBezTo>
                  <a:cubicBezTo>
                    <a:pt x="5666160" y="3102769"/>
                    <a:pt x="5885235" y="2893219"/>
                    <a:pt x="6142410" y="2893219"/>
                  </a:cubicBezTo>
                  <a:cubicBezTo>
                    <a:pt x="6409110" y="2893219"/>
                    <a:pt x="6618660" y="3102769"/>
                    <a:pt x="6618660" y="3369469"/>
                  </a:cubicBezTo>
                  <a:cubicBezTo>
                    <a:pt x="6618660" y="3626644"/>
                    <a:pt x="6409110" y="3845719"/>
                    <a:pt x="6142410" y="384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n>
                  <a:solidFill>
                    <a:srgbClr val="4472C4">
                      <a:alpha val="0"/>
                    </a:srgbClr>
                  </a:solidFill>
                </a:ln>
              </a:endParaRPr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CFD834A4-C41D-4B2F-AE6B-74556412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3">
            <a:extLst>
              <a:ext uri="{FF2B5EF4-FFF2-40B4-BE49-F238E27FC236}">
                <a16:creationId xmlns:a16="http://schemas.microsoft.com/office/drawing/2014/main" xmlns="" id="{36809488-2C56-41C6-89E3-0429082A1111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xmlns="" id="{5647757C-944F-4A9F-A0CC-30F9A34A1671}"/>
                </a:ext>
              </a:extLst>
            </p:cNvPr>
            <p:cNvSpPr/>
            <p:nvPr/>
          </p:nvSpPr>
          <p:spPr>
            <a:xfrm>
              <a:off x="0" y="0"/>
              <a:ext cx="9908376" cy="1113328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rgbClr val="FEC6A0">
                    <a:lumMod val="64000"/>
                    <a:lumOff val="36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xmlns="" id="{BEA4835E-3126-4048-A578-72B782E38D97}"/>
                </a:ext>
              </a:extLst>
            </p:cNvPr>
            <p:cNvSpPr/>
            <p:nvPr/>
          </p:nvSpPr>
          <p:spPr>
            <a:xfrm>
              <a:off x="8720007" y="0"/>
              <a:ext cx="1185993" cy="12435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DBA915AD-00DC-43EC-9DA7-F3277180D690}"/>
                </a:ext>
              </a:extLst>
            </p:cNvPr>
            <p:cNvSpPr/>
            <p:nvPr/>
          </p:nvSpPr>
          <p:spPr>
            <a:xfrm rot="5400000">
              <a:off x="4799924" y="-3684972"/>
              <a:ext cx="307775" cy="9904375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xmlns="" id="{228E0EF5-688C-4DE4-9FDD-5D6F916544C8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1" name="그룹 61">
              <a:extLst>
                <a:ext uri="{FF2B5EF4-FFF2-40B4-BE49-F238E27FC236}">
                  <a16:creationId xmlns:a16="http://schemas.microsoft.com/office/drawing/2014/main" xmlns="" id="{E522222A-AD3D-479C-9CAA-A8506C466F1F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xmlns="" id="{5C0156EF-F129-4D3F-BB13-6EADF60C3949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 정책 </a:t>
                </a:r>
                <a:r>
                  <a:rPr lang="ko-KR" altLang="en-US" sz="11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소개</a:t>
                </a:r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xmlns="" id="{B1C4852F-8BB8-4354-977C-0E4D22E79553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77" name="직선 연결선 76">
                <a:extLst>
                  <a:ext uri="{FF2B5EF4-FFF2-40B4-BE49-F238E27FC236}">
                    <a16:creationId xmlns:a16="http://schemas.microsoft.com/office/drawing/2014/main" xmlns="" id="{AC976E77-7EFC-4C60-8D10-CF1882CF1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3E401D19-4C2F-4E06-B47A-9CC0EC9A7AF9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직각 삼각형 63">
              <a:extLst>
                <a:ext uri="{FF2B5EF4-FFF2-40B4-BE49-F238E27FC236}">
                  <a16:creationId xmlns:a16="http://schemas.microsoft.com/office/drawing/2014/main" xmlns="" id="{B37112CE-85EA-4B2D-8A8C-ACAEA8D55072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" name="그룹 64">
              <a:extLst>
                <a:ext uri="{FF2B5EF4-FFF2-40B4-BE49-F238E27FC236}">
                  <a16:creationId xmlns:a16="http://schemas.microsoft.com/office/drawing/2014/main" xmlns="" id="{A17E794F-E22F-4143-9859-FF00A9022A66}"/>
                </a:ext>
              </a:extLst>
            </p:cNvPr>
            <p:cNvGrpSpPr/>
            <p:nvPr/>
          </p:nvGrpSpPr>
          <p:grpSpPr>
            <a:xfrm>
              <a:off x="326230" y="37051"/>
              <a:ext cx="7150896" cy="276556"/>
              <a:chOff x="326230" y="37051"/>
              <a:chExt cx="7150896" cy="276556"/>
            </a:xfrm>
          </p:grpSpPr>
          <p:sp>
            <p:nvSpPr>
              <p:cNvPr id="67" name="Freeform 458">
                <a:extLst>
                  <a:ext uri="{FF2B5EF4-FFF2-40B4-BE49-F238E27FC236}">
                    <a16:creationId xmlns:a16="http://schemas.microsoft.com/office/drawing/2014/main" xmlns="" id="{EA1AE184-FA95-4741-BBD9-35F84EB230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2623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xmlns="" id="{6CD26EDB-0923-4102-809A-C8D652B3AB78}"/>
                  </a:ext>
                </a:extLst>
              </p:cNvPr>
              <p:cNvSpPr/>
              <p:nvPr/>
            </p:nvSpPr>
            <p:spPr>
              <a:xfrm>
                <a:off x="744766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단지별 공동체 공모 지원</a:t>
                </a:r>
              </a:p>
            </p:txBody>
          </p:sp>
          <p:sp>
            <p:nvSpPr>
              <p:cNvPr id="69" name="Freeform 458">
                <a:extLst>
                  <a:ext uri="{FF2B5EF4-FFF2-40B4-BE49-F238E27FC236}">
                    <a16:creationId xmlns:a16="http://schemas.microsoft.com/office/drawing/2014/main" xmlns="" id="{B50AA527-790F-4529-B18E-D2C137F2E0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956777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8504BCE8-23A7-4A38-B69A-E91D62F6E04E}"/>
                  </a:ext>
                </a:extLst>
              </p:cNvPr>
              <p:cNvSpPr/>
              <p:nvPr/>
            </p:nvSpPr>
            <p:spPr>
              <a:xfrm>
                <a:off x="2250278" y="48371"/>
                <a:ext cx="167225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생활권 중심  공동체 형성 지원</a:t>
                </a:r>
              </a:p>
            </p:txBody>
          </p:sp>
          <p:sp>
            <p:nvSpPr>
              <p:cNvPr id="71" name="Freeform 458">
                <a:extLst>
                  <a:ext uri="{FF2B5EF4-FFF2-40B4-BE49-F238E27FC236}">
                    <a16:creationId xmlns:a16="http://schemas.microsoft.com/office/drawing/2014/main" xmlns="" id="{52AF1F1E-9C7A-406C-9340-B3A213DCD7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587323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xmlns="" id="{2078EE98-F677-4BFF-83D6-8842F726DBF1}"/>
                  </a:ext>
                </a:extLst>
              </p:cNvPr>
              <p:cNvSpPr/>
              <p:nvPr/>
            </p:nvSpPr>
            <p:spPr>
              <a:xfrm>
                <a:off x="4005860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성동구 공동체 연합 지원</a:t>
                </a:r>
              </a:p>
            </p:txBody>
          </p:sp>
          <p:sp>
            <p:nvSpPr>
              <p:cNvPr id="73" name="Freeform 458">
                <a:extLst>
                  <a:ext uri="{FF2B5EF4-FFF2-40B4-BE49-F238E27FC236}">
                    <a16:creationId xmlns:a16="http://schemas.microsoft.com/office/drawing/2014/main" xmlns="" id="{9A39F736-2088-45D7-B62E-51F8CC59E5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21787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xmlns="" id="{608B6EB8-6AD4-4271-A607-41F36901F462}"/>
                  </a:ext>
                </a:extLst>
              </p:cNvPr>
              <p:cNvSpPr/>
              <p:nvPr/>
            </p:nvSpPr>
            <p:spPr>
              <a:xfrm>
                <a:off x="5582705" y="48371"/>
                <a:ext cx="152958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4. 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미래비전 및 정책과제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지원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63D91F5-4EED-4708-B2B7-0D65DDD0D361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공동주택 주차난 </a:t>
              </a:r>
              <a:r>
                <a:rPr lang="en-US" altLang="ko-KR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- ‘</a:t>
              </a: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공유경제’</a:t>
              </a: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634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로 해결</a:t>
              </a:r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0AFFAE7-B5D7-4C58-B289-6A3C341254E5}"/>
              </a:ext>
            </a:extLst>
          </p:cNvPr>
          <p:cNvSpPr/>
          <p:nvPr/>
        </p:nvSpPr>
        <p:spPr>
          <a:xfrm>
            <a:off x="0" y="1"/>
            <a:ext cx="9906000" cy="6857999"/>
          </a:xfrm>
          <a:prstGeom prst="rect">
            <a:avLst/>
          </a:prstGeom>
          <a:solidFill>
            <a:srgbClr val="192C47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6" name="사각형: 둥근 위쪽 모서리 2">
            <a:extLst>
              <a:ext uri="{FF2B5EF4-FFF2-40B4-BE49-F238E27FC236}">
                <a16:creationId xmlns:a16="http://schemas.microsoft.com/office/drawing/2014/main" xmlns="" id="{2ACCB79D-6C9D-43D3-80C9-D691D0E5AFE1}"/>
              </a:ext>
            </a:extLst>
          </p:cNvPr>
          <p:cNvSpPr/>
          <p:nvPr/>
        </p:nvSpPr>
        <p:spPr>
          <a:xfrm rot="165626">
            <a:off x="867218" y="1241195"/>
            <a:ext cx="8179182" cy="5847183"/>
          </a:xfrm>
          <a:custGeom>
            <a:avLst/>
            <a:gdLst>
              <a:gd name="connsiteX0" fmla="*/ 30880 w 8171394"/>
              <a:gd name="connsiteY0" fmla="*/ 0 h 5534025"/>
              <a:gd name="connsiteX1" fmla="*/ 8140514 w 8171394"/>
              <a:gd name="connsiteY1" fmla="*/ 0 h 5534025"/>
              <a:gd name="connsiteX2" fmla="*/ 8171394 w 8171394"/>
              <a:gd name="connsiteY2" fmla="*/ 30880 h 5534025"/>
              <a:gd name="connsiteX3" fmla="*/ 8171394 w 8171394"/>
              <a:gd name="connsiteY3" fmla="*/ 5534025 h 5534025"/>
              <a:gd name="connsiteX4" fmla="*/ 8171394 w 8171394"/>
              <a:gd name="connsiteY4" fmla="*/ 5534025 h 5534025"/>
              <a:gd name="connsiteX5" fmla="*/ 0 w 8171394"/>
              <a:gd name="connsiteY5" fmla="*/ 5534025 h 5534025"/>
              <a:gd name="connsiteX6" fmla="*/ 0 w 8171394"/>
              <a:gd name="connsiteY6" fmla="*/ 5534025 h 5534025"/>
              <a:gd name="connsiteX7" fmla="*/ 0 w 8171394"/>
              <a:gd name="connsiteY7" fmla="*/ 30880 h 5534025"/>
              <a:gd name="connsiteX8" fmla="*/ 30880 w 8171394"/>
              <a:gd name="connsiteY8" fmla="*/ 0 h 5534025"/>
              <a:gd name="connsiteX0" fmla="*/ 37567 w 8178081"/>
              <a:gd name="connsiteY0" fmla="*/ 0 h 5870017"/>
              <a:gd name="connsiteX1" fmla="*/ 8147201 w 8178081"/>
              <a:gd name="connsiteY1" fmla="*/ 0 h 5870017"/>
              <a:gd name="connsiteX2" fmla="*/ 8178081 w 8178081"/>
              <a:gd name="connsiteY2" fmla="*/ 30880 h 5870017"/>
              <a:gd name="connsiteX3" fmla="*/ 8178081 w 8178081"/>
              <a:gd name="connsiteY3" fmla="*/ 5534025 h 5870017"/>
              <a:gd name="connsiteX4" fmla="*/ 8178081 w 8178081"/>
              <a:gd name="connsiteY4" fmla="*/ 5534025 h 5870017"/>
              <a:gd name="connsiteX5" fmla="*/ 6687 w 8178081"/>
              <a:gd name="connsiteY5" fmla="*/ 5534025 h 5870017"/>
              <a:gd name="connsiteX6" fmla="*/ 0 w 8178081"/>
              <a:gd name="connsiteY6" fmla="*/ 5870017 h 5870017"/>
              <a:gd name="connsiteX7" fmla="*/ 6687 w 8178081"/>
              <a:gd name="connsiteY7" fmla="*/ 30880 h 5870017"/>
              <a:gd name="connsiteX8" fmla="*/ 37567 w 8178081"/>
              <a:gd name="connsiteY8" fmla="*/ 0 h 5870017"/>
              <a:gd name="connsiteX0" fmla="*/ 37567 w 8178081"/>
              <a:gd name="connsiteY0" fmla="*/ 0 h 5886597"/>
              <a:gd name="connsiteX1" fmla="*/ 8147201 w 8178081"/>
              <a:gd name="connsiteY1" fmla="*/ 0 h 5886597"/>
              <a:gd name="connsiteX2" fmla="*/ 8178081 w 8178081"/>
              <a:gd name="connsiteY2" fmla="*/ 30880 h 5886597"/>
              <a:gd name="connsiteX3" fmla="*/ 8178081 w 8178081"/>
              <a:gd name="connsiteY3" fmla="*/ 5534025 h 5886597"/>
              <a:gd name="connsiteX4" fmla="*/ 8178081 w 8178081"/>
              <a:gd name="connsiteY4" fmla="*/ 5534025 h 5886597"/>
              <a:gd name="connsiteX5" fmla="*/ 763685 w 8178081"/>
              <a:gd name="connsiteY5" fmla="*/ 5886597 h 5886597"/>
              <a:gd name="connsiteX6" fmla="*/ 0 w 8178081"/>
              <a:gd name="connsiteY6" fmla="*/ 5870017 h 5886597"/>
              <a:gd name="connsiteX7" fmla="*/ 6687 w 8178081"/>
              <a:gd name="connsiteY7" fmla="*/ 30880 h 5886597"/>
              <a:gd name="connsiteX8" fmla="*/ 37567 w 8178081"/>
              <a:gd name="connsiteY8" fmla="*/ 0 h 5886597"/>
              <a:gd name="connsiteX0" fmla="*/ 37567 w 8178081"/>
              <a:gd name="connsiteY0" fmla="*/ 0 h 5870017"/>
              <a:gd name="connsiteX1" fmla="*/ 8147201 w 8178081"/>
              <a:gd name="connsiteY1" fmla="*/ 0 h 5870017"/>
              <a:gd name="connsiteX2" fmla="*/ 8178081 w 8178081"/>
              <a:gd name="connsiteY2" fmla="*/ 30880 h 5870017"/>
              <a:gd name="connsiteX3" fmla="*/ 8178081 w 8178081"/>
              <a:gd name="connsiteY3" fmla="*/ 5534025 h 5870017"/>
              <a:gd name="connsiteX4" fmla="*/ 8178081 w 8178081"/>
              <a:gd name="connsiteY4" fmla="*/ 5534025 h 5870017"/>
              <a:gd name="connsiteX5" fmla="*/ 1039793 w 8178081"/>
              <a:gd name="connsiteY5" fmla="*/ 5758851 h 5870017"/>
              <a:gd name="connsiteX6" fmla="*/ 0 w 8178081"/>
              <a:gd name="connsiteY6" fmla="*/ 5870017 h 5870017"/>
              <a:gd name="connsiteX7" fmla="*/ 6687 w 8178081"/>
              <a:gd name="connsiteY7" fmla="*/ 30880 h 5870017"/>
              <a:gd name="connsiteX8" fmla="*/ 37567 w 8178081"/>
              <a:gd name="connsiteY8" fmla="*/ 0 h 5870017"/>
              <a:gd name="connsiteX0" fmla="*/ 38668 w 8179182"/>
              <a:gd name="connsiteY0" fmla="*/ 0 h 5847183"/>
              <a:gd name="connsiteX1" fmla="*/ 8148302 w 8179182"/>
              <a:gd name="connsiteY1" fmla="*/ 0 h 5847183"/>
              <a:gd name="connsiteX2" fmla="*/ 8179182 w 8179182"/>
              <a:gd name="connsiteY2" fmla="*/ 30880 h 5847183"/>
              <a:gd name="connsiteX3" fmla="*/ 8179182 w 8179182"/>
              <a:gd name="connsiteY3" fmla="*/ 5534025 h 5847183"/>
              <a:gd name="connsiteX4" fmla="*/ 8179182 w 8179182"/>
              <a:gd name="connsiteY4" fmla="*/ 5534025 h 5847183"/>
              <a:gd name="connsiteX5" fmla="*/ 1040894 w 8179182"/>
              <a:gd name="connsiteY5" fmla="*/ 5758851 h 5847183"/>
              <a:gd name="connsiteX6" fmla="*/ 0 w 8179182"/>
              <a:gd name="connsiteY6" fmla="*/ 5847183 h 5847183"/>
              <a:gd name="connsiteX7" fmla="*/ 7788 w 8179182"/>
              <a:gd name="connsiteY7" fmla="*/ 30880 h 5847183"/>
              <a:gd name="connsiteX8" fmla="*/ 38668 w 8179182"/>
              <a:gd name="connsiteY8" fmla="*/ 0 h 584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9182" h="5847183">
                <a:moveTo>
                  <a:pt x="38668" y="0"/>
                </a:moveTo>
                <a:lnTo>
                  <a:pt x="8148302" y="0"/>
                </a:lnTo>
                <a:cubicBezTo>
                  <a:pt x="8165357" y="0"/>
                  <a:pt x="8179182" y="13825"/>
                  <a:pt x="8179182" y="30880"/>
                </a:cubicBezTo>
                <a:lnTo>
                  <a:pt x="8179182" y="5534025"/>
                </a:lnTo>
                <a:lnTo>
                  <a:pt x="8179182" y="5534025"/>
                </a:lnTo>
                <a:lnTo>
                  <a:pt x="1040894" y="5758851"/>
                </a:lnTo>
                <a:lnTo>
                  <a:pt x="0" y="5847183"/>
                </a:lnTo>
                <a:cubicBezTo>
                  <a:pt x="0" y="4012801"/>
                  <a:pt x="7788" y="1865262"/>
                  <a:pt x="7788" y="30880"/>
                </a:cubicBezTo>
                <a:cubicBezTo>
                  <a:pt x="7788" y="13825"/>
                  <a:pt x="21613" y="0"/>
                  <a:pt x="386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2794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사각형: 둥근 위쪽 모서리 2">
            <a:extLst>
              <a:ext uri="{FF2B5EF4-FFF2-40B4-BE49-F238E27FC236}">
                <a16:creationId xmlns:a16="http://schemas.microsoft.com/office/drawing/2014/main" xmlns="" id="{42EFC741-3A7C-41A8-B46E-4DD9704A7037}"/>
              </a:ext>
            </a:extLst>
          </p:cNvPr>
          <p:cNvSpPr/>
          <p:nvPr/>
        </p:nvSpPr>
        <p:spPr>
          <a:xfrm>
            <a:off x="1010738" y="1323975"/>
            <a:ext cx="8171394" cy="5534025"/>
          </a:xfrm>
          <a:prstGeom prst="round2SameRect">
            <a:avLst>
              <a:gd name="adj1" fmla="val 558"/>
              <a:gd name="adj2" fmla="val 0"/>
            </a:avLst>
          </a:prstGeom>
          <a:gradFill flip="none" rotWithShape="1">
            <a:gsLst>
              <a:gs pos="8000">
                <a:srgbClr val="ECECEC"/>
              </a:gs>
              <a:gs pos="0">
                <a:schemeClr val="bg1">
                  <a:lumMod val="95000"/>
                  <a:shade val="300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794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E91A388-370C-4C84-AD98-B6B791788E9B}"/>
              </a:ext>
            </a:extLst>
          </p:cNvPr>
          <p:cNvSpPr/>
          <p:nvPr/>
        </p:nvSpPr>
        <p:spPr>
          <a:xfrm>
            <a:off x="1281981" y="2045026"/>
            <a:ext cx="4179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 lang="ko-KR"/>
            </a:pPr>
            <a:r>
              <a:rPr lang="ko-KR" altLang="en-US" sz="28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쏘카</a:t>
            </a:r>
            <a:r>
              <a:rPr lang="en-US" altLang="ko-KR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성동구와 손잡고</a:t>
            </a:r>
            <a:r>
              <a:rPr lang="en-US" altLang="ko-KR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 </a:t>
            </a:r>
            <a:r>
              <a:rPr lang="ko-KR" altLang="en-US" sz="28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주차난</a:t>
            </a:r>
            <a:r>
              <a:rPr lang="ko-KR" altLang="en-US" sz="28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해소한다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1F53BFB4-DC09-4034-9238-8831DD864F24}"/>
              </a:ext>
            </a:extLst>
          </p:cNvPr>
          <p:cNvSpPr/>
          <p:nvPr/>
        </p:nvSpPr>
        <p:spPr>
          <a:xfrm>
            <a:off x="1274360" y="3056611"/>
            <a:ext cx="5976084" cy="302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o-KR" altLang="en-US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주민 </a:t>
            </a:r>
            <a:r>
              <a:rPr lang="ko-KR" altLang="en-US" sz="16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참여형</a:t>
            </a:r>
            <a:r>
              <a:rPr lang="ko-KR" altLang="en-US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감차 시범 사업 실시</a:t>
            </a:r>
            <a:r>
              <a:rPr lang="en-US" altLang="ko-KR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6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운행량</a:t>
            </a:r>
            <a:r>
              <a:rPr lang="ko-KR" altLang="en-US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적은 승용차를 </a:t>
            </a:r>
            <a:r>
              <a:rPr lang="ko-KR" altLang="en-US" sz="16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공유차로</a:t>
            </a:r>
            <a:r>
              <a:rPr lang="ko-KR" altLang="en-US" sz="16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대체</a:t>
            </a:r>
          </a:p>
          <a:p>
            <a:pPr>
              <a:spcAft>
                <a:spcPts val="800"/>
              </a:spcAft>
            </a:pP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쏘카는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지난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서울시 성동구청 전략회의실에서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성동구청과 ‘지역 공유경제 활성화를 통한 주민 삶의 질 향상 및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스마트포용도시 구축을 위한 업무협약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(MOU)’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맺었다고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밝혔다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중략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  <a:p>
            <a:pPr>
              <a:spcAft>
                <a:spcPts val="800"/>
              </a:spcAft>
            </a:pP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“우선 </a:t>
            </a:r>
            <a:r>
              <a:rPr lang="ko-KR" altLang="en-US" sz="11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쏘카는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‘</a:t>
            </a:r>
            <a:r>
              <a:rPr lang="ko-KR" altLang="en-US" sz="11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주차난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해결을 위한 </a:t>
            </a:r>
            <a:r>
              <a:rPr lang="ko-KR" altLang="en-US" sz="11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주민참여형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감차 시범 사업’을 실시한다</a:t>
            </a:r>
            <a:r>
              <a:rPr lang="en-US" altLang="ko-KR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br>
              <a:rPr lang="en-US" altLang="ko-KR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이는 차량 보유 가구 중 사용빈도가 낮아 상당기간 차량을 주차장에 두는 가구를 대상으로 진행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된다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b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쏘카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측은 “노후 아파트의 경우 세대 수 대비 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주차면이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부족하여 주차난이 심각하다”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면서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“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운행량이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적은 승용차를 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공유차로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대체해 공동주택의 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주차면을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확보하고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가구의 비용 절감을 도모키로 했다”고 설명했다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정원오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성동구청장은 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“고질적인 사회 문제인 </a:t>
            </a:r>
            <a:r>
              <a:rPr lang="ko-KR" altLang="en-US" sz="11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주차난을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100" b="1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쏘카와</a:t>
            </a:r>
            <a:r>
              <a:rPr lang="ko-KR" altLang="en-US" sz="11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성동구청이 해소시키는 시도 자체가 의미 있다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며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“일회성 사업이 아니라 공유경제 확산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지역성장 동력 창출을 위해 민관협력 모델을 계속 만들어 가길 희망한다”고 전했다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  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B49BD8B-C023-4C68-9EBA-7B81D380663D}"/>
              </a:ext>
            </a:extLst>
          </p:cNvPr>
          <p:cNvSpPr/>
          <p:nvPr/>
        </p:nvSpPr>
        <p:spPr>
          <a:xfrm>
            <a:off x="8086115" y="1653601"/>
            <a:ext cx="7649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2019.10.06</a:t>
            </a:r>
            <a:endParaRPr lang="ko-KR" altLang="en-US" sz="8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0D9DEEFF-3E45-45A4-BC76-34C8E21B8CD5}"/>
              </a:ext>
            </a:extLst>
          </p:cNvPr>
          <p:cNvCxnSpPr>
            <a:cxnSpLocks/>
          </p:cNvCxnSpPr>
          <p:nvPr/>
        </p:nvCxnSpPr>
        <p:spPr>
          <a:xfrm>
            <a:off x="1383925" y="1890314"/>
            <a:ext cx="740765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1CC598EB-DA31-4FB5-A32E-4B81B331F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992" y="1640930"/>
            <a:ext cx="744385" cy="20799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687C6013-BD6C-4D41-8DCF-32CAAF22A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620" y="2124960"/>
            <a:ext cx="3438954" cy="230094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C9AB909-0093-4651-BBD3-CCCC648DC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2155"/>
          <a:stretch/>
        </p:blipFill>
        <p:spPr>
          <a:xfrm>
            <a:off x="7394202" y="4579620"/>
            <a:ext cx="1397372" cy="1824128"/>
          </a:xfrm>
          <a:prstGeom prst="rect">
            <a:avLst/>
          </a:prstGeom>
        </p:spPr>
      </p:pic>
      <p:sp>
        <p:nvSpPr>
          <p:cNvPr id="15" name="슬라이드 번호 개체 틀 14">
            <a:extLst>
              <a:ext uri="{FF2B5EF4-FFF2-40B4-BE49-F238E27FC236}">
                <a16:creationId xmlns:a16="http://schemas.microsoft.com/office/drawing/2014/main" xmlns="" id="{67CBF15C-1EA6-4A6A-9B20-4F236E57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3861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04945053-25ED-452D-BF7E-C5291B16518B}"/>
              </a:ext>
            </a:extLst>
          </p:cNvPr>
          <p:cNvGrpSpPr/>
          <p:nvPr/>
        </p:nvGrpSpPr>
        <p:grpSpPr>
          <a:xfrm>
            <a:off x="0" y="-7620"/>
            <a:ext cx="9914352" cy="1428723"/>
            <a:chOff x="0" y="-7620"/>
            <a:chExt cx="9914352" cy="1428723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xmlns="" id="{89751F22-B214-49F7-920D-185857800710}"/>
                </a:ext>
              </a:extLst>
            </p:cNvPr>
            <p:cNvSpPr/>
            <p:nvPr/>
          </p:nvSpPr>
          <p:spPr>
            <a:xfrm>
              <a:off x="0" y="-7620"/>
              <a:ext cx="9908376" cy="1113328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rgbClr val="FEC6A0">
                    <a:lumMod val="64000"/>
                    <a:lumOff val="36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6A628B66-7592-4BF0-8B0D-4D74A2F8822F}"/>
                </a:ext>
              </a:extLst>
            </p:cNvPr>
            <p:cNvSpPr/>
            <p:nvPr/>
          </p:nvSpPr>
          <p:spPr>
            <a:xfrm>
              <a:off x="8720007" y="0"/>
              <a:ext cx="1185993" cy="12435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E3F55E04-19B5-43A7-951D-1CF0AED0ABFB}"/>
                </a:ext>
              </a:extLst>
            </p:cNvPr>
            <p:cNvSpPr/>
            <p:nvPr/>
          </p:nvSpPr>
          <p:spPr>
            <a:xfrm rot="5400000">
              <a:off x="4799924" y="-3684972"/>
              <a:ext cx="307775" cy="9904375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xmlns="" id="{EE42C232-2A9A-44DD-8A4F-0E81B639FCB1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xmlns="" id="{0AB65AFC-C456-4CFD-9B44-039605661CDC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xmlns="" id="{164FABFE-B765-4286-A9A7-13D4219E2D8E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 정책 </a:t>
                </a:r>
                <a:r>
                  <a:rPr lang="ko-KR" altLang="en-US" sz="11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소개</a:t>
                </a: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xmlns="" id="{9B6099E7-7A01-4D76-A9AE-A0D10214EE5A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93" name="직선 연결선 92">
                <a:extLst>
                  <a:ext uri="{FF2B5EF4-FFF2-40B4-BE49-F238E27FC236}">
                    <a16:creationId xmlns:a16="http://schemas.microsoft.com/office/drawing/2014/main" xmlns="" id="{CA97423D-440D-4210-B1DA-B5A79FC308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F66CE642-47DA-4EAC-AE27-65E88E1A3DC2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직각 삼각형 79">
              <a:extLst>
                <a:ext uri="{FF2B5EF4-FFF2-40B4-BE49-F238E27FC236}">
                  <a16:creationId xmlns:a16="http://schemas.microsoft.com/office/drawing/2014/main" xmlns="" id="{57F6CF03-8F45-4B3D-92F6-867E24500C32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xmlns="" id="{6BE88431-9CB9-473A-94BE-5B69D16890DF}"/>
                </a:ext>
              </a:extLst>
            </p:cNvPr>
            <p:cNvGrpSpPr/>
            <p:nvPr/>
          </p:nvGrpSpPr>
          <p:grpSpPr>
            <a:xfrm>
              <a:off x="326230" y="37051"/>
              <a:ext cx="7150896" cy="276556"/>
              <a:chOff x="326230" y="37051"/>
              <a:chExt cx="7150896" cy="276556"/>
            </a:xfrm>
          </p:grpSpPr>
          <p:sp>
            <p:nvSpPr>
              <p:cNvPr id="83" name="Freeform 458">
                <a:extLst>
                  <a:ext uri="{FF2B5EF4-FFF2-40B4-BE49-F238E27FC236}">
                    <a16:creationId xmlns:a16="http://schemas.microsoft.com/office/drawing/2014/main" xmlns="" id="{7A02824B-A5D8-431A-B8D1-691041944B4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2623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xmlns="" id="{CF30CD72-0FA5-4F9F-B6BC-DF705555B020}"/>
                  </a:ext>
                </a:extLst>
              </p:cNvPr>
              <p:cNvSpPr/>
              <p:nvPr/>
            </p:nvSpPr>
            <p:spPr>
              <a:xfrm>
                <a:off x="744766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단지별 공동체 공모 지원</a:t>
                </a:r>
              </a:p>
            </p:txBody>
          </p:sp>
          <p:sp>
            <p:nvSpPr>
              <p:cNvPr id="85" name="Freeform 458">
                <a:extLst>
                  <a:ext uri="{FF2B5EF4-FFF2-40B4-BE49-F238E27FC236}">
                    <a16:creationId xmlns:a16="http://schemas.microsoft.com/office/drawing/2014/main" xmlns="" id="{0CFBF14A-DF8D-492B-9FEF-E63D3007AB6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956777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xmlns="" id="{A31BE5D8-D9EC-4BC0-ACD1-2915CCF68E1B}"/>
                  </a:ext>
                </a:extLst>
              </p:cNvPr>
              <p:cNvSpPr/>
              <p:nvPr/>
            </p:nvSpPr>
            <p:spPr>
              <a:xfrm>
                <a:off x="2250278" y="48371"/>
                <a:ext cx="167225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생활권 중심  공동체 형성 지원</a:t>
                </a:r>
              </a:p>
            </p:txBody>
          </p:sp>
          <p:sp>
            <p:nvSpPr>
              <p:cNvPr id="87" name="Freeform 458">
                <a:extLst>
                  <a:ext uri="{FF2B5EF4-FFF2-40B4-BE49-F238E27FC236}">
                    <a16:creationId xmlns:a16="http://schemas.microsoft.com/office/drawing/2014/main" xmlns="" id="{1B81FD93-3AA9-4052-9772-2F7AD8AE25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587323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AD76"/>
                  </a:gs>
                  <a:gs pos="27000">
                    <a:srgbClr val="C14F02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xmlns="" id="{2E071B9F-CA90-4532-9DBE-AA9A9E0BD915}"/>
                  </a:ext>
                </a:extLst>
              </p:cNvPr>
              <p:cNvSpPr/>
              <p:nvPr/>
            </p:nvSpPr>
            <p:spPr>
              <a:xfrm>
                <a:off x="4005860" y="48371"/>
                <a:ext cx="14221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3. </a:t>
                </a:r>
                <a:r>
                  <a:rPr lang="ko-KR" altLang="en-US" sz="1050" b="1" spc="-1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EC6A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성동구 공동체 연합 지원</a:t>
                </a:r>
              </a:p>
            </p:txBody>
          </p:sp>
          <p:sp>
            <p:nvSpPr>
              <p:cNvPr id="89" name="Freeform 458">
                <a:extLst>
                  <a:ext uri="{FF2B5EF4-FFF2-40B4-BE49-F238E27FC236}">
                    <a16:creationId xmlns:a16="http://schemas.microsoft.com/office/drawing/2014/main" xmlns="" id="{DDF194EF-6492-4A15-B558-0F466D41EE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217870" y="37051"/>
                <a:ext cx="2259256" cy="276556"/>
              </a:xfrm>
              <a:custGeom>
                <a:avLst/>
                <a:gdLst>
                  <a:gd name="T0" fmla="*/ 846 w 846"/>
                  <a:gd name="T1" fmla="*/ 142 h 142"/>
                  <a:gd name="T2" fmla="*/ 0 w 846"/>
                  <a:gd name="T3" fmla="*/ 142 h 142"/>
                  <a:gd name="T4" fmla="*/ 0 w 846"/>
                  <a:gd name="T5" fmla="*/ 100 h 142"/>
                  <a:gd name="T6" fmla="*/ 36 w 846"/>
                  <a:gd name="T7" fmla="*/ 100 h 142"/>
                  <a:gd name="T8" fmla="*/ 132 w 846"/>
                  <a:gd name="T9" fmla="*/ 0 h 142"/>
                  <a:gd name="T10" fmla="*/ 295 w 846"/>
                  <a:gd name="T11" fmla="*/ 0 h 142"/>
                  <a:gd name="T12" fmla="*/ 391 w 846"/>
                  <a:gd name="T13" fmla="*/ 100 h 142"/>
                  <a:gd name="T14" fmla="*/ 846 w 846"/>
                  <a:gd name="T15" fmla="*/ 100 h 142"/>
                  <a:gd name="T16" fmla="*/ 846 w 846"/>
                  <a:gd name="T17" fmla="*/ 142 h 142"/>
                  <a:gd name="connsiteX0" fmla="*/ 10000 w 10000"/>
                  <a:gd name="connsiteY0" fmla="*/ 7042 h 10000"/>
                  <a:gd name="connsiteX1" fmla="*/ 0 w 10000"/>
                  <a:gd name="connsiteY1" fmla="*/ 10000 h 10000"/>
                  <a:gd name="connsiteX2" fmla="*/ 0 w 10000"/>
                  <a:gd name="connsiteY2" fmla="*/ 7042 h 10000"/>
                  <a:gd name="connsiteX3" fmla="*/ 426 w 10000"/>
                  <a:gd name="connsiteY3" fmla="*/ 7042 h 10000"/>
                  <a:gd name="connsiteX4" fmla="*/ 1560 w 10000"/>
                  <a:gd name="connsiteY4" fmla="*/ 0 h 10000"/>
                  <a:gd name="connsiteX5" fmla="*/ 3487 w 10000"/>
                  <a:gd name="connsiteY5" fmla="*/ 0 h 10000"/>
                  <a:gd name="connsiteX6" fmla="*/ 4622 w 10000"/>
                  <a:gd name="connsiteY6" fmla="*/ 7042 h 10000"/>
                  <a:gd name="connsiteX7" fmla="*/ 10000 w 10000"/>
                  <a:gd name="connsiteY7" fmla="*/ 7042 h 10000"/>
                  <a:gd name="connsiteX0" fmla="*/ 4622 w 4622"/>
                  <a:gd name="connsiteY0" fmla="*/ 7042 h 10000"/>
                  <a:gd name="connsiteX1" fmla="*/ 0 w 4622"/>
                  <a:gd name="connsiteY1" fmla="*/ 10000 h 10000"/>
                  <a:gd name="connsiteX2" fmla="*/ 0 w 4622"/>
                  <a:gd name="connsiteY2" fmla="*/ 7042 h 10000"/>
                  <a:gd name="connsiteX3" fmla="*/ 426 w 4622"/>
                  <a:gd name="connsiteY3" fmla="*/ 7042 h 10000"/>
                  <a:gd name="connsiteX4" fmla="*/ 1560 w 4622"/>
                  <a:gd name="connsiteY4" fmla="*/ 0 h 10000"/>
                  <a:gd name="connsiteX5" fmla="*/ 3487 w 4622"/>
                  <a:gd name="connsiteY5" fmla="*/ 0 h 10000"/>
                  <a:gd name="connsiteX6" fmla="*/ 4622 w 4622"/>
                  <a:gd name="connsiteY6" fmla="*/ 7042 h 10000"/>
                  <a:gd name="connsiteX0" fmla="*/ 10000 w 10000"/>
                  <a:gd name="connsiteY0" fmla="*/ 7042 h 7042"/>
                  <a:gd name="connsiteX1" fmla="*/ 0 w 10000"/>
                  <a:gd name="connsiteY1" fmla="*/ 7042 h 7042"/>
                  <a:gd name="connsiteX2" fmla="*/ 922 w 10000"/>
                  <a:gd name="connsiteY2" fmla="*/ 7042 h 7042"/>
                  <a:gd name="connsiteX3" fmla="*/ 3375 w 10000"/>
                  <a:gd name="connsiteY3" fmla="*/ 0 h 7042"/>
                  <a:gd name="connsiteX4" fmla="*/ 7544 w 10000"/>
                  <a:gd name="connsiteY4" fmla="*/ 0 h 7042"/>
                  <a:gd name="connsiteX5" fmla="*/ 10000 w 10000"/>
                  <a:gd name="connsiteY5" fmla="*/ 7042 h 7042"/>
                  <a:gd name="connsiteX0" fmla="*/ 9078 w 9078"/>
                  <a:gd name="connsiteY0" fmla="*/ 10000 h 10000"/>
                  <a:gd name="connsiteX1" fmla="*/ 0 w 9078"/>
                  <a:gd name="connsiteY1" fmla="*/ 10000 h 10000"/>
                  <a:gd name="connsiteX2" fmla="*/ 2453 w 9078"/>
                  <a:gd name="connsiteY2" fmla="*/ 0 h 10000"/>
                  <a:gd name="connsiteX3" fmla="*/ 6622 w 9078"/>
                  <a:gd name="connsiteY3" fmla="*/ 0 h 10000"/>
                  <a:gd name="connsiteX4" fmla="*/ 9078 w 9078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8" h="10000">
                    <a:moveTo>
                      <a:pt x="9078" y="10000"/>
                    </a:moveTo>
                    <a:lnTo>
                      <a:pt x="0" y="10000"/>
                    </a:lnTo>
                    <a:cubicBezTo>
                      <a:pt x="1430" y="10000"/>
                      <a:pt x="612" y="0"/>
                      <a:pt x="2453" y="0"/>
                    </a:cubicBezTo>
                    <a:lnTo>
                      <a:pt x="6622" y="0"/>
                    </a:lnTo>
                    <a:cubicBezTo>
                      <a:pt x="8464" y="0"/>
                      <a:pt x="7646" y="10000"/>
                      <a:pt x="9078" y="1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xmlns="" id="{B13B82A8-136A-4C22-8A07-8ECAFF4DCF9E}"/>
                  </a:ext>
                </a:extLst>
              </p:cNvPr>
              <p:cNvSpPr/>
              <p:nvPr/>
            </p:nvSpPr>
            <p:spPr>
              <a:xfrm>
                <a:off x="5582705" y="48371"/>
                <a:ext cx="152958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altLang="ko-KR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4. 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미래비전 및 정책과제</a:t>
                </a:r>
                <a:r>
                  <a:rPr lang="ko-KR" altLang="en-US" sz="1050" b="1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지원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DF596DD6-C483-4230-B080-E3AF8DBEBAC4}"/>
                </a:ext>
              </a:extLst>
            </p:cNvPr>
            <p:cNvSpPr txBox="1"/>
            <p:nvPr/>
          </p:nvSpPr>
          <p:spPr>
            <a:xfrm>
              <a:off x="325486" y="420861"/>
              <a:ext cx="785957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아파트가 나서고 구청이 지원한 </a:t>
              </a:r>
              <a:r>
                <a:rPr lang="en-US" altLang="ko-KR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634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634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민관협업</a:t>
              </a:r>
              <a:r>
                <a:rPr lang="en-US" altLang="ko-KR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63400"/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endParaRPr lang="ko-KR" altLang="en-US" sz="2700" b="1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863400"/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pic>
        <p:nvPicPr>
          <p:cNvPr id="3074" name="Picture 2" descr="아이꿈누리터에 대한 이미지 검색결과">
            <a:extLst>
              <a:ext uri="{FF2B5EF4-FFF2-40B4-BE49-F238E27FC236}">
                <a16:creationId xmlns:a16="http://schemas.microsoft.com/office/drawing/2014/main" xmlns="" id="{CCA7A3A1-C622-4383-9305-A6E7FF13A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36"/>
          <a:stretch/>
        </p:blipFill>
        <p:spPr bwMode="auto">
          <a:xfrm>
            <a:off x="5460884" y="1701141"/>
            <a:ext cx="4029190" cy="33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2A062185-67A9-441C-9703-4603AE1F9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013" r="11103" b="17595"/>
          <a:stretch/>
        </p:blipFill>
        <p:spPr>
          <a:xfrm>
            <a:off x="5401594" y="3537364"/>
            <a:ext cx="4088480" cy="2880159"/>
          </a:xfrm>
          <a:prstGeom prst="rect">
            <a:avLst/>
          </a:prstGeom>
        </p:spPr>
      </p:pic>
      <p:sp>
        <p:nvSpPr>
          <p:cNvPr id="104" name="직사각형 103">
            <a:extLst>
              <a:ext uri="{FF2B5EF4-FFF2-40B4-BE49-F238E27FC236}">
                <a16:creationId xmlns:a16="http://schemas.microsoft.com/office/drawing/2014/main" xmlns="" id="{38A78DA5-C5F6-49D8-9F6A-01DFB640A98F}"/>
              </a:ext>
            </a:extLst>
          </p:cNvPr>
          <p:cNvSpPr/>
          <p:nvPr/>
        </p:nvSpPr>
        <p:spPr>
          <a:xfrm rot="16200000">
            <a:off x="839398" y="1233878"/>
            <a:ext cx="4756929" cy="560387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C069F201-4DD5-4015-9BA0-EA87C9BA3E74}"/>
              </a:ext>
            </a:extLst>
          </p:cNvPr>
          <p:cNvSpPr/>
          <p:nvPr/>
        </p:nvSpPr>
        <p:spPr>
          <a:xfrm rot="16200000">
            <a:off x="3810367" y="3227181"/>
            <a:ext cx="4696905" cy="16837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xmlns="" id="{46F78DD5-D90C-4AB9-89C3-70424F2C8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292874"/>
            <a:ext cx="9074150" cy="461825"/>
          </a:xfrm>
          <a:prstGeom prst="round2SameRect">
            <a:avLst/>
          </a:prstGeom>
          <a:solidFill>
            <a:srgbClr val="7E3100"/>
          </a:solidFill>
          <a:ln>
            <a:noFill/>
          </a:ln>
          <a:effectLst>
            <a:outerShdw dist="25400" dir="5400000" algn="t" rotWithShape="0">
              <a:schemeClr val="accent1">
                <a:lumMod val="40000"/>
                <a:lumOff val="60000"/>
                <a:alpha val="70000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아파트 유휴공간을 활용한 </a:t>
            </a:r>
            <a:r>
              <a:rPr lang="ko-KR" altLang="en-US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아이꿈누리터</a:t>
            </a:r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1</a:t>
            </a:r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호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</a:t>
            </a:r>
            <a:r>
              <a:rPr lang="en-US" altLang="ko-KR" sz="1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(</a:t>
            </a:r>
            <a:r>
              <a:rPr lang="ko-KR" altLang="en-US" sz="1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왕십리</a:t>
            </a:r>
            <a:r>
              <a:rPr lang="en-US" altLang="ko-KR" sz="1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KCC</a:t>
            </a:r>
            <a:r>
              <a:rPr lang="ko-KR" altLang="en-US" sz="140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스위첸</a:t>
            </a:r>
            <a:r>
              <a:rPr lang="ko-KR" altLang="en-US" sz="1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 아파트</a:t>
            </a:r>
            <a:r>
              <a:rPr lang="en-US" altLang="ko-KR" sz="1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)</a:t>
            </a:r>
            <a:endParaRPr lang="ko-KR" altLang="en-US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F94C691D-10ED-450A-955F-26B51256F5C9}"/>
              </a:ext>
            </a:extLst>
          </p:cNvPr>
          <p:cNvGrpSpPr/>
          <p:nvPr/>
        </p:nvGrpSpPr>
        <p:grpSpPr>
          <a:xfrm>
            <a:off x="961484" y="2178473"/>
            <a:ext cx="3503093" cy="3845561"/>
            <a:chOff x="961484" y="2178473"/>
            <a:chExt cx="3503093" cy="384556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34E573DC-0A94-464E-8273-A16B9884698A}"/>
                </a:ext>
              </a:extLst>
            </p:cNvPr>
            <p:cNvGrpSpPr/>
            <p:nvPr/>
          </p:nvGrpSpPr>
          <p:grpSpPr>
            <a:xfrm>
              <a:off x="961484" y="2178473"/>
              <a:ext cx="3503093" cy="1573186"/>
              <a:chOff x="1346755" y="2779209"/>
              <a:chExt cx="3192216" cy="1579036"/>
            </a:xfrm>
          </p:grpSpPr>
          <p:sp>
            <p:nvSpPr>
              <p:cNvPr id="54" name="사각형: 둥근 모서리 53">
                <a:extLst>
                  <a:ext uri="{FF2B5EF4-FFF2-40B4-BE49-F238E27FC236}">
                    <a16:creationId xmlns:a16="http://schemas.microsoft.com/office/drawing/2014/main" xmlns="" id="{5F769F95-BFDB-4836-8F85-BB02A41C555B}"/>
                  </a:ext>
                </a:extLst>
              </p:cNvPr>
              <p:cNvSpPr/>
              <p:nvPr/>
            </p:nvSpPr>
            <p:spPr>
              <a:xfrm>
                <a:off x="2959933" y="2779209"/>
                <a:ext cx="1579038" cy="1579036"/>
              </a:xfrm>
              <a:prstGeom prst="roundRect">
                <a:avLst/>
              </a:prstGeom>
              <a:gradFill flip="none" rotWithShape="1">
                <a:gsLst>
                  <a:gs pos="1000">
                    <a:srgbClr val="833300"/>
                  </a:gs>
                  <a:gs pos="100000">
                    <a:schemeClr val="accent2">
                      <a:lumMod val="75000"/>
                    </a:schemeClr>
                  </a:gs>
                </a:gsLst>
                <a:lin ang="8100000" scaled="1"/>
                <a:tileRect/>
              </a:gradFill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spcAft>
                    <a:spcPct val="0"/>
                  </a:spcAft>
                </a:pPr>
                <a:r>
                  <a:rPr lang="en-US" altLang="ko-KR" sz="24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1270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1/40</a:t>
                </a:r>
                <a:br>
                  <a:rPr lang="en-US" altLang="ko-KR" sz="24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1270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6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1270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비용으로</a:t>
                </a:r>
                <a:endParaRPr lang="en-US" altLang="ko-KR" sz="16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 defTabSz="914400">
                  <a:spcAft>
                    <a:spcPct val="0"/>
                  </a:spcAft>
                </a:pPr>
                <a:r>
                  <a:rPr lang="ko-KR" altLang="en-US" sz="16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1270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돌봄시설 구축</a:t>
                </a:r>
              </a:p>
            </p:txBody>
          </p:sp>
          <p:sp>
            <p:nvSpPr>
              <p:cNvPr id="8" name="화살표: 오른쪽 7">
                <a:extLst>
                  <a:ext uri="{FF2B5EF4-FFF2-40B4-BE49-F238E27FC236}">
                    <a16:creationId xmlns:a16="http://schemas.microsoft.com/office/drawing/2014/main" xmlns="" id="{BDCADAE8-C379-4C5B-B99B-B4688B6BF429}"/>
                  </a:ext>
                </a:extLst>
              </p:cNvPr>
              <p:cNvSpPr/>
              <p:nvPr/>
            </p:nvSpPr>
            <p:spPr>
              <a:xfrm>
                <a:off x="2226935" y="3094076"/>
                <a:ext cx="889701" cy="949302"/>
              </a:xfrm>
              <a:prstGeom prst="rightArrow">
                <a:avLst>
                  <a:gd name="adj1" fmla="val 75922"/>
                  <a:gd name="adj2" fmla="val 50000"/>
                </a:avLst>
              </a:prstGeom>
              <a:gradFill flip="none" rotWithShape="1">
                <a:gsLst>
                  <a:gs pos="0">
                    <a:srgbClr val="E7E3F3">
                      <a:lumMod val="76000"/>
                      <a:lumOff val="24000"/>
                      <a:alpha val="64000"/>
                    </a:srgb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spcAft>
                    <a:spcPct val="0"/>
                  </a:spcAft>
                </a:pPr>
                <a:endParaRPr lang="ko-KR" altLang="en-US" sz="16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xmlns="" id="{FFF8FA5A-B14D-47A6-83AB-D5A818EA1818}"/>
                  </a:ext>
                </a:extLst>
              </p:cNvPr>
              <p:cNvSpPr/>
              <p:nvPr/>
            </p:nvSpPr>
            <p:spPr>
              <a:xfrm>
                <a:off x="1346755" y="2952870"/>
                <a:ext cx="1231715" cy="123171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8100000" scaled="1"/>
                <a:tileRect/>
              </a:gradFill>
            </p:spPr>
            <p:txBody>
              <a:bodyPr wrap="none" anchor="ctr">
                <a:noAutofit/>
              </a:bodyPr>
              <a:lstStyle/>
              <a:p>
                <a:pPr algn="ctr" defTabSz="914400">
                  <a:spcAft>
                    <a:spcPct val="0"/>
                  </a:spcAft>
                </a:pPr>
                <a:r>
                  <a:rPr lang="ko-KR" altLang="en-US" sz="12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아파트</a:t>
                </a:r>
                <a:r>
                  <a:rPr lang="en-US" altLang="ko-KR" sz="12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2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4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유휴공간</a:t>
                </a:r>
                <a:r>
                  <a:rPr lang="en-US" altLang="ko-KR" sz="16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6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600" b="1" spc="-6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활용</a:t>
                </a:r>
                <a:endParaRPr lang="ko-KR" altLang="en-US" sz="1200" spc="-6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333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xmlns="" id="{E4FDFE75-A3BB-47BC-948A-60D6A3CC817B}"/>
                </a:ext>
              </a:extLst>
            </p:cNvPr>
            <p:cNvGrpSpPr/>
            <p:nvPr/>
          </p:nvGrpSpPr>
          <p:grpSpPr>
            <a:xfrm>
              <a:off x="961484" y="3980603"/>
              <a:ext cx="3503093" cy="1360826"/>
              <a:chOff x="1076325" y="4415161"/>
              <a:chExt cx="3181350" cy="1235840"/>
            </a:xfrm>
          </p:grpSpPr>
          <p:sp>
            <p:nvSpPr>
              <p:cNvPr id="23" name="사각형: 둥근 모서리 22"/>
              <p:cNvSpPr/>
              <p:nvPr/>
            </p:nvSpPr>
            <p:spPr>
              <a:xfrm>
                <a:off x="1076325" y="5054252"/>
                <a:ext cx="3181350" cy="593019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0" bIns="0" anchor="b">
                <a:noAutofit/>
              </a:bodyPr>
              <a:lstStyle/>
              <a:p>
                <a:pPr algn="ctr" latinLnBrk="1">
                  <a:defRPr lang="ko-KR" altLang="en-US"/>
                </a:pPr>
                <a:r>
                  <a:rPr lang="ko-KR" altLang="en-US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주말 </a:t>
                </a:r>
                <a:r>
                  <a:rPr lang="en-US" altLang="ko-KR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4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8333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주민 커뮤니티 공간</a:t>
                </a:r>
                <a:endParaRPr lang="en-US" altLang="ko-KR" sz="1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8333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xmlns="" id="{69661B60-4E24-4261-9438-ED4BA35B8EE5}"/>
                  </a:ext>
                </a:extLst>
              </p:cNvPr>
              <p:cNvSpPr/>
              <p:nvPr/>
            </p:nvSpPr>
            <p:spPr>
              <a:xfrm>
                <a:off x="1076325" y="4415161"/>
                <a:ext cx="3181350" cy="59301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tIns="0" bIns="0">
                <a:noAutofit/>
              </a:bodyPr>
              <a:lstStyle/>
              <a:p>
                <a:pPr algn="ctr" latinLnBrk="1">
                  <a:spcAft>
                    <a:spcPts val="600"/>
                  </a:spcAft>
                  <a:defRPr lang="ko-KR" altLang="en-US"/>
                </a:pPr>
                <a:r>
                  <a:rPr lang="ko-KR" altLang="en-US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주중</a:t>
                </a:r>
                <a:r>
                  <a:rPr lang="en-US" altLang="ko-KR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100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4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방과후 돌봄기관</a:t>
                </a:r>
                <a:endParaRPr lang="en-US" altLang="ko-KR" sz="1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사각형: 둥근 모서리 94">
                <a:extLst>
                  <a:ext uri="{FF2B5EF4-FFF2-40B4-BE49-F238E27FC236}">
                    <a16:creationId xmlns:a16="http://schemas.microsoft.com/office/drawing/2014/main" xmlns="" id="{E923A9E8-66DC-424A-A4B2-E954C2025559}"/>
                  </a:ext>
                </a:extLst>
              </p:cNvPr>
              <p:cNvSpPr/>
              <p:nvPr/>
            </p:nvSpPr>
            <p:spPr>
              <a:xfrm>
                <a:off x="1805365" y="4942805"/>
                <a:ext cx="1723270" cy="176822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105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민관 협업 시설</a:t>
                </a:r>
              </a:p>
            </p:txBody>
          </p:sp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xmlns="" id="{96E4CDDA-7719-4A9E-876F-666AC9BB1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5357" y="5214631"/>
                <a:ext cx="734599" cy="436370"/>
              </a:xfrm>
              <a:custGeom>
                <a:avLst/>
                <a:gdLst>
                  <a:gd name="T0" fmla="*/ 85 w 569"/>
                  <a:gd name="T1" fmla="*/ 94 h 338"/>
                  <a:gd name="T2" fmla="*/ 85 w 569"/>
                  <a:gd name="T3" fmla="*/ 122 h 338"/>
                  <a:gd name="T4" fmla="*/ 85 w 569"/>
                  <a:gd name="T5" fmla="*/ 193 h 338"/>
                  <a:gd name="T6" fmla="*/ 99 w 569"/>
                  <a:gd name="T7" fmla="*/ 250 h 338"/>
                  <a:gd name="T8" fmla="*/ 99 w 569"/>
                  <a:gd name="T9" fmla="*/ 291 h 338"/>
                  <a:gd name="T10" fmla="*/ 40 w 569"/>
                  <a:gd name="T11" fmla="*/ 277 h 338"/>
                  <a:gd name="T12" fmla="*/ 40 w 569"/>
                  <a:gd name="T13" fmla="*/ 250 h 338"/>
                  <a:gd name="T14" fmla="*/ 40 w 569"/>
                  <a:gd name="T15" fmla="*/ 178 h 338"/>
                  <a:gd name="T16" fmla="*/ 27 w 569"/>
                  <a:gd name="T17" fmla="*/ 122 h 338"/>
                  <a:gd name="T18" fmla="*/ 54 w 569"/>
                  <a:gd name="T19" fmla="*/ 306 h 338"/>
                  <a:gd name="T20" fmla="*/ 69 w 569"/>
                  <a:gd name="T21" fmla="*/ 250 h 338"/>
                  <a:gd name="T22" fmla="*/ 69 w 569"/>
                  <a:gd name="T23" fmla="*/ 221 h 338"/>
                  <a:gd name="T24" fmla="*/ 69 w 569"/>
                  <a:gd name="T25" fmla="*/ 151 h 338"/>
                  <a:gd name="T26" fmla="*/ 54 w 569"/>
                  <a:gd name="T27" fmla="*/ 94 h 338"/>
                  <a:gd name="T28" fmla="*/ 301 w 569"/>
                  <a:gd name="T29" fmla="*/ 338 h 338"/>
                  <a:gd name="T30" fmla="*/ 260 w 569"/>
                  <a:gd name="T31" fmla="*/ 291 h 338"/>
                  <a:gd name="T32" fmla="*/ 245 w 569"/>
                  <a:gd name="T33" fmla="*/ 236 h 338"/>
                  <a:gd name="T34" fmla="*/ 245 w 569"/>
                  <a:gd name="T35" fmla="*/ 193 h 338"/>
                  <a:gd name="T36" fmla="*/ 260 w 569"/>
                  <a:gd name="T37" fmla="*/ 137 h 338"/>
                  <a:gd name="T38" fmla="*/ 260 w 569"/>
                  <a:gd name="T39" fmla="*/ 108 h 338"/>
                  <a:gd name="T40" fmla="*/ 260 w 569"/>
                  <a:gd name="T41" fmla="*/ 38 h 338"/>
                  <a:gd name="T42" fmla="*/ 274 w 569"/>
                  <a:gd name="T43" fmla="*/ 264 h 338"/>
                  <a:gd name="T44" fmla="*/ 274 w 569"/>
                  <a:gd name="T45" fmla="*/ 221 h 338"/>
                  <a:gd name="T46" fmla="*/ 288 w 569"/>
                  <a:gd name="T47" fmla="*/ 166 h 338"/>
                  <a:gd name="T48" fmla="*/ 288 w 569"/>
                  <a:gd name="T49" fmla="*/ 137 h 338"/>
                  <a:gd name="T50" fmla="*/ 288 w 569"/>
                  <a:gd name="T51" fmla="*/ 67 h 338"/>
                  <a:gd name="T52" fmla="*/ 359 w 569"/>
                  <a:gd name="T53" fmla="*/ 52 h 338"/>
                  <a:gd name="T54" fmla="*/ 359 w 569"/>
                  <a:gd name="T55" fmla="*/ 94 h 338"/>
                  <a:gd name="T56" fmla="*/ 344 w 569"/>
                  <a:gd name="T57" fmla="*/ 151 h 338"/>
                  <a:gd name="T58" fmla="*/ 344 w 569"/>
                  <a:gd name="T59" fmla="*/ 178 h 338"/>
                  <a:gd name="T60" fmla="*/ 344 w 569"/>
                  <a:gd name="T61" fmla="*/ 250 h 338"/>
                  <a:gd name="T62" fmla="*/ 359 w 569"/>
                  <a:gd name="T63" fmla="*/ 306 h 338"/>
                  <a:gd name="T64" fmla="*/ 330 w 569"/>
                  <a:gd name="T65" fmla="*/ 67 h 338"/>
                  <a:gd name="T66" fmla="*/ 316 w 569"/>
                  <a:gd name="T67" fmla="*/ 122 h 338"/>
                  <a:gd name="T68" fmla="*/ 316 w 569"/>
                  <a:gd name="T69" fmla="*/ 151 h 338"/>
                  <a:gd name="T70" fmla="*/ 316 w 569"/>
                  <a:gd name="T71" fmla="*/ 221 h 338"/>
                  <a:gd name="T72" fmla="*/ 330 w 569"/>
                  <a:gd name="T73" fmla="*/ 277 h 338"/>
                  <a:gd name="T74" fmla="*/ 212 w 569"/>
                  <a:gd name="T75" fmla="*/ 338 h 338"/>
                  <a:gd name="T76" fmla="*/ 185 w 569"/>
                  <a:gd name="T77" fmla="*/ 137 h 338"/>
                  <a:gd name="T78" fmla="*/ 185 w 569"/>
                  <a:gd name="T79" fmla="*/ 166 h 338"/>
                  <a:gd name="T80" fmla="*/ 185 w 569"/>
                  <a:gd name="T81" fmla="*/ 236 h 338"/>
                  <a:gd name="T82" fmla="*/ 198 w 569"/>
                  <a:gd name="T83" fmla="*/ 291 h 338"/>
                  <a:gd name="T84" fmla="*/ 171 w 569"/>
                  <a:gd name="T85" fmla="*/ 137 h 338"/>
                  <a:gd name="T86" fmla="*/ 156 w 569"/>
                  <a:gd name="T87" fmla="*/ 193 h 338"/>
                  <a:gd name="T88" fmla="*/ 156 w 569"/>
                  <a:gd name="T89" fmla="*/ 221 h 338"/>
                  <a:gd name="T90" fmla="*/ 156 w 569"/>
                  <a:gd name="T91" fmla="*/ 291 h 338"/>
                  <a:gd name="T92" fmla="*/ 389 w 569"/>
                  <a:gd name="T93" fmla="*/ 122 h 338"/>
                  <a:gd name="T94" fmla="*/ 403 w 569"/>
                  <a:gd name="T95" fmla="*/ 277 h 338"/>
                  <a:gd name="T96" fmla="*/ 403 w 569"/>
                  <a:gd name="T97" fmla="*/ 236 h 338"/>
                  <a:gd name="T98" fmla="*/ 417 w 569"/>
                  <a:gd name="T99" fmla="*/ 178 h 338"/>
                  <a:gd name="T100" fmla="*/ 417 w 569"/>
                  <a:gd name="T101" fmla="*/ 151 h 338"/>
                  <a:gd name="T102" fmla="*/ 446 w 569"/>
                  <a:gd name="T103" fmla="*/ 250 h 338"/>
                  <a:gd name="T104" fmla="*/ 432 w 569"/>
                  <a:gd name="T105" fmla="*/ 193 h 338"/>
                  <a:gd name="T106" fmla="*/ 432 w 569"/>
                  <a:gd name="T107" fmla="*/ 151 h 338"/>
                  <a:gd name="T108" fmla="*/ 537 w 569"/>
                  <a:gd name="T109" fmla="*/ 336 h 338"/>
                  <a:gd name="T110" fmla="*/ 505 w 569"/>
                  <a:gd name="T111" fmla="*/ 266 h 338"/>
                  <a:gd name="T112" fmla="*/ 505 w 569"/>
                  <a:gd name="T113" fmla="*/ 240 h 338"/>
                  <a:gd name="T114" fmla="*/ 531 w 569"/>
                  <a:gd name="T115" fmla="*/ 272 h 338"/>
                  <a:gd name="T116" fmla="*/ 518 w 569"/>
                  <a:gd name="T117" fmla="*/ 221 h 338"/>
                  <a:gd name="T118" fmla="*/ 543 w 569"/>
                  <a:gd name="T119" fmla="*/ 291 h 338"/>
                  <a:gd name="T120" fmla="*/ 556 w 569"/>
                  <a:gd name="T121" fmla="*/ 240 h 338"/>
                  <a:gd name="T122" fmla="*/ 556 w 569"/>
                  <a:gd name="T123" fmla="*/ 215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9" h="338">
                    <a:moveTo>
                      <a:pt x="75" y="49"/>
                    </a:moveTo>
                    <a:lnTo>
                      <a:pt x="0" y="65"/>
                    </a:lnTo>
                    <a:lnTo>
                      <a:pt x="0" y="338"/>
                    </a:lnTo>
                    <a:lnTo>
                      <a:pt x="121" y="338"/>
                    </a:lnTo>
                    <a:lnTo>
                      <a:pt x="121" y="72"/>
                    </a:lnTo>
                    <a:lnTo>
                      <a:pt x="75" y="78"/>
                    </a:lnTo>
                    <a:lnTo>
                      <a:pt x="75" y="49"/>
                    </a:lnTo>
                    <a:lnTo>
                      <a:pt x="75" y="49"/>
                    </a:lnTo>
                    <a:close/>
                    <a:moveTo>
                      <a:pt x="85" y="94"/>
                    </a:moveTo>
                    <a:lnTo>
                      <a:pt x="99" y="94"/>
                    </a:lnTo>
                    <a:lnTo>
                      <a:pt x="99" y="108"/>
                    </a:lnTo>
                    <a:lnTo>
                      <a:pt x="85" y="108"/>
                    </a:lnTo>
                    <a:lnTo>
                      <a:pt x="85" y="94"/>
                    </a:lnTo>
                    <a:close/>
                    <a:moveTo>
                      <a:pt x="85" y="122"/>
                    </a:moveTo>
                    <a:lnTo>
                      <a:pt x="99" y="122"/>
                    </a:lnTo>
                    <a:lnTo>
                      <a:pt x="99" y="137"/>
                    </a:lnTo>
                    <a:lnTo>
                      <a:pt x="85" y="137"/>
                    </a:lnTo>
                    <a:lnTo>
                      <a:pt x="85" y="122"/>
                    </a:lnTo>
                    <a:close/>
                    <a:moveTo>
                      <a:pt x="85" y="151"/>
                    </a:moveTo>
                    <a:lnTo>
                      <a:pt x="99" y="151"/>
                    </a:lnTo>
                    <a:lnTo>
                      <a:pt x="99" y="166"/>
                    </a:lnTo>
                    <a:lnTo>
                      <a:pt x="85" y="166"/>
                    </a:lnTo>
                    <a:lnTo>
                      <a:pt x="85" y="151"/>
                    </a:lnTo>
                    <a:close/>
                    <a:moveTo>
                      <a:pt x="85" y="178"/>
                    </a:moveTo>
                    <a:lnTo>
                      <a:pt x="99" y="178"/>
                    </a:lnTo>
                    <a:lnTo>
                      <a:pt x="99" y="193"/>
                    </a:lnTo>
                    <a:lnTo>
                      <a:pt x="85" y="193"/>
                    </a:lnTo>
                    <a:lnTo>
                      <a:pt x="85" y="178"/>
                    </a:lnTo>
                    <a:close/>
                    <a:moveTo>
                      <a:pt x="85" y="207"/>
                    </a:moveTo>
                    <a:lnTo>
                      <a:pt x="99" y="207"/>
                    </a:lnTo>
                    <a:lnTo>
                      <a:pt x="99" y="221"/>
                    </a:lnTo>
                    <a:lnTo>
                      <a:pt x="85" y="221"/>
                    </a:lnTo>
                    <a:lnTo>
                      <a:pt x="85" y="207"/>
                    </a:lnTo>
                    <a:close/>
                    <a:moveTo>
                      <a:pt x="85" y="236"/>
                    </a:moveTo>
                    <a:lnTo>
                      <a:pt x="99" y="236"/>
                    </a:lnTo>
                    <a:lnTo>
                      <a:pt x="99" y="250"/>
                    </a:lnTo>
                    <a:lnTo>
                      <a:pt x="85" y="250"/>
                    </a:lnTo>
                    <a:lnTo>
                      <a:pt x="85" y="236"/>
                    </a:lnTo>
                    <a:close/>
                    <a:moveTo>
                      <a:pt x="85" y="264"/>
                    </a:moveTo>
                    <a:lnTo>
                      <a:pt x="99" y="264"/>
                    </a:lnTo>
                    <a:lnTo>
                      <a:pt x="99" y="277"/>
                    </a:lnTo>
                    <a:lnTo>
                      <a:pt x="85" y="277"/>
                    </a:lnTo>
                    <a:lnTo>
                      <a:pt x="85" y="264"/>
                    </a:lnTo>
                    <a:close/>
                    <a:moveTo>
                      <a:pt x="85" y="291"/>
                    </a:moveTo>
                    <a:lnTo>
                      <a:pt x="99" y="291"/>
                    </a:lnTo>
                    <a:lnTo>
                      <a:pt x="99" y="306"/>
                    </a:lnTo>
                    <a:lnTo>
                      <a:pt x="85" y="306"/>
                    </a:lnTo>
                    <a:lnTo>
                      <a:pt x="85" y="291"/>
                    </a:lnTo>
                    <a:close/>
                    <a:moveTo>
                      <a:pt x="40" y="306"/>
                    </a:moveTo>
                    <a:lnTo>
                      <a:pt x="27" y="306"/>
                    </a:lnTo>
                    <a:lnTo>
                      <a:pt x="27" y="291"/>
                    </a:lnTo>
                    <a:lnTo>
                      <a:pt x="40" y="291"/>
                    </a:lnTo>
                    <a:lnTo>
                      <a:pt x="40" y="306"/>
                    </a:lnTo>
                    <a:close/>
                    <a:moveTo>
                      <a:pt x="40" y="277"/>
                    </a:moveTo>
                    <a:lnTo>
                      <a:pt x="27" y="277"/>
                    </a:lnTo>
                    <a:lnTo>
                      <a:pt x="27" y="264"/>
                    </a:lnTo>
                    <a:lnTo>
                      <a:pt x="40" y="264"/>
                    </a:lnTo>
                    <a:lnTo>
                      <a:pt x="40" y="277"/>
                    </a:lnTo>
                    <a:close/>
                    <a:moveTo>
                      <a:pt x="40" y="250"/>
                    </a:moveTo>
                    <a:lnTo>
                      <a:pt x="27" y="250"/>
                    </a:lnTo>
                    <a:lnTo>
                      <a:pt x="27" y="236"/>
                    </a:lnTo>
                    <a:lnTo>
                      <a:pt x="40" y="236"/>
                    </a:lnTo>
                    <a:lnTo>
                      <a:pt x="40" y="250"/>
                    </a:lnTo>
                    <a:close/>
                    <a:moveTo>
                      <a:pt x="40" y="221"/>
                    </a:moveTo>
                    <a:lnTo>
                      <a:pt x="27" y="221"/>
                    </a:lnTo>
                    <a:lnTo>
                      <a:pt x="27" y="207"/>
                    </a:lnTo>
                    <a:lnTo>
                      <a:pt x="40" y="207"/>
                    </a:lnTo>
                    <a:lnTo>
                      <a:pt x="40" y="221"/>
                    </a:lnTo>
                    <a:close/>
                    <a:moveTo>
                      <a:pt x="40" y="193"/>
                    </a:moveTo>
                    <a:lnTo>
                      <a:pt x="27" y="193"/>
                    </a:lnTo>
                    <a:lnTo>
                      <a:pt x="27" y="178"/>
                    </a:lnTo>
                    <a:lnTo>
                      <a:pt x="40" y="178"/>
                    </a:lnTo>
                    <a:lnTo>
                      <a:pt x="40" y="193"/>
                    </a:lnTo>
                    <a:close/>
                    <a:moveTo>
                      <a:pt x="40" y="166"/>
                    </a:moveTo>
                    <a:lnTo>
                      <a:pt x="27" y="166"/>
                    </a:lnTo>
                    <a:lnTo>
                      <a:pt x="27" y="151"/>
                    </a:lnTo>
                    <a:lnTo>
                      <a:pt x="40" y="151"/>
                    </a:lnTo>
                    <a:lnTo>
                      <a:pt x="40" y="166"/>
                    </a:lnTo>
                    <a:close/>
                    <a:moveTo>
                      <a:pt x="40" y="137"/>
                    </a:moveTo>
                    <a:lnTo>
                      <a:pt x="27" y="137"/>
                    </a:lnTo>
                    <a:lnTo>
                      <a:pt x="27" y="122"/>
                    </a:lnTo>
                    <a:lnTo>
                      <a:pt x="40" y="122"/>
                    </a:lnTo>
                    <a:lnTo>
                      <a:pt x="40" y="137"/>
                    </a:lnTo>
                    <a:close/>
                    <a:moveTo>
                      <a:pt x="40" y="108"/>
                    </a:moveTo>
                    <a:lnTo>
                      <a:pt x="27" y="108"/>
                    </a:lnTo>
                    <a:lnTo>
                      <a:pt x="27" y="94"/>
                    </a:lnTo>
                    <a:lnTo>
                      <a:pt x="40" y="94"/>
                    </a:lnTo>
                    <a:lnTo>
                      <a:pt x="40" y="108"/>
                    </a:lnTo>
                    <a:close/>
                    <a:moveTo>
                      <a:pt x="69" y="306"/>
                    </a:moveTo>
                    <a:lnTo>
                      <a:pt x="54" y="306"/>
                    </a:lnTo>
                    <a:lnTo>
                      <a:pt x="54" y="291"/>
                    </a:lnTo>
                    <a:lnTo>
                      <a:pt x="69" y="291"/>
                    </a:lnTo>
                    <a:lnTo>
                      <a:pt x="69" y="306"/>
                    </a:lnTo>
                    <a:close/>
                    <a:moveTo>
                      <a:pt x="69" y="277"/>
                    </a:moveTo>
                    <a:lnTo>
                      <a:pt x="54" y="277"/>
                    </a:lnTo>
                    <a:lnTo>
                      <a:pt x="54" y="264"/>
                    </a:lnTo>
                    <a:lnTo>
                      <a:pt x="69" y="264"/>
                    </a:lnTo>
                    <a:lnTo>
                      <a:pt x="69" y="277"/>
                    </a:lnTo>
                    <a:close/>
                    <a:moveTo>
                      <a:pt x="69" y="250"/>
                    </a:moveTo>
                    <a:lnTo>
                      <a:pt x="54" y="250"/>
                    </a:lnTo>
                    <a:lnTo>
                      <a:pt x="54" y="236"/>
                    </a:lnTo>
                    <a:lnTo>
                      <a:pt x="69" y="236"/>
                    </a:lnTo>
                    <a:lnTo>
                      <a:pt x="69" y="250"/>
                    </a:lnTo>
                    <a:close/>
                    <a:moveTo>
                      <a:pt x="69" y="221"/>
                    </a:moveTo>
                    <a:lnTo>
                      <a:pt x="54" y="221"/>
                    </a:lnTo>
                    <a:lnTo>
                      <a:pt x="54" y="207"/>
                    </a:lnTo>
                    <a:lnTo>
                      <a:pt x="69" y="207"/>
                    </a:lnTo>
                    <a:lnTo>
                      <a:pt x="69" y="221"/>
                    </a:lnTo>
                    <a:close/>
                    <a:moveTo>
                      <a:pt x="69" y="193"/>
                    </a:moveTo>
                    <a:lnTo>
                      <a:pt x="54" y="193"/>
                    </a:lnTo>
                    <a:lnTo>
                      <a:pt x="54" y="178"/>
                    </a:lnTo>
                    <a:lnTo>
                      <a:pt x="69" y="178"/>
                    </a:lnTo>
                    <a:lnTo>
                      <a:pt x="69" y="193"/>
                    </a:lnTo>
                    <a:close/>
                    <a:moveTo>
                      <a:pt x="69" y="166"/>
                    </a:moveTo>
                    <a:lnTo>
                      <a:pt x="54" y="166"/>
                    </a:lnTo>
                    <a:lnTo>
                      <a:pt x="54" y="151"/>
                    </a:lnTo>
                    <a:lnTo>
                      <a:pt x="69" y="151"/>
                    </a:lnTo>
                    <a:lnTo>
                      <a:pt x="69" y="166"/>
                    </a:lnTo>
                    <a:close/>
                    <a:moveTo>
                      <a:pt x="69" y="137"/>
                    </a:moveTo>
                    <a:lnTo>
                      <a:pt x="54" y="137"/>
                    </a:lnTo>
                    <a:lnTo>
                      <a:pt x="54" y="122"/>
                    </a:lnTo>
                    <a:lnTo>
                      <a:pt x="69" y="122"/>
                    </a:lnTo>
                    <a:lnTo>
                      <a:pt x="69" y="137"/>
                    </a:lnTo>
                    <a:close/>
                    <a:moveTo>
                      <a:pt x="69" y="108"/>
                    </a:moveTo>
                    <a:lnTo>
                      <a:pt x="54" y="108"/>
                    </a:lnTo>
                    <a:lnTo>
                      <a:pt x="54" y="94"/>
                    </a:lnTo>
                    <a:lnTo>
                      <a:pt x="69" y="94"/>
                    </a:lnTo>
                    <a:lnTo>
                      <a:pt x="69" y="108"/>
                    </a:lnTo>
                    <a:close/>
                    <a:moveTo>
                      <a:pt x="301" y="0"/>
                    </a:moveTo>
                    <a:lnTo>
                      <a:pt x="301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31" y="24"/>
                    </a:lnTo>
                    <a:lnTo>
                      <a:pt x="231" y="338"/>
                    </a:lnTo>
                    <a:lnTo>
                      <a:pt x="301" y="338"/>
                    </a:lnTo>
                    <a:lnTo>
                      <a:pt x="301" y="338"/>
                    </a:lnTo>
                    <a:lnTo>
                      <a:pt x="371" y="338"/>
                    </a:lnTo>
                    <a:lnTo>
                      <a:pt x="371" y="24"/>
                    </a:lnTo>
                    <a:lnTo>
                      <a:pt x="301" y="0"/>
                    </a:lnTo>
                    <a:lnTo>
                      <a:pt x="301" y="0"/>
                    </a:lnTo>
                    <a:close/>
                    <a:moveTo>
                      <a:pt x="260" y="306"/>
                    </a:moveTo>
                    <a:lnTo>
                      <a:pt x="245" y="306"/>
                    </a:lnTo>
                    <a:lnTo>
                      <a:pt x="245" y="291"/>
                    </a:lnTo>
                    <a:lnTo>
                      <a:pt x="260" y="291"/>
                    </a:lnTo>
                    <a:lnTo>
                      <a:pt x="260" y="306"/>
                    </a:lnTo>
                    <a:close/>
                    <a:moveTo>
                      <a:pt x="260" y="277"/>
                    </a:moveTo>
                    <a:lnTo>
                      <a:pt x="245" y="277"/>
                    </a:lnTo>
                    <a:lnTo>
                      <a:pt x="245" y="264"/>
                    </a:lnTo>
                    <a:lnTo>
                      <a:pt x="260" y="264"/>
                    </a:lnTo>
                    <a:lnTo>
                      <a:pt x="260" y="277"/>
                    </a:lnTo>
                    <a:close/>
                    <a:moveTo>
                      <a:pt x="260" y="250"/>
                    </a:moveTo>
                    <a:lnTo>
                      <a:pt x="245" y="250"/>
                    </a:lnTo>
                    <a:lnTo>
                      <a:pt x="245" y="236"/>
                    </a:lnTo>
                    <a:lnTo>
                      <a:pt x="260" y="236"/>
                    </a:lnTo>
                    <a:lnTo>
                      <a:pt x="260" y="250"/>
                    </a:lnTo>
                    <a:close/>
                    <a:moveTo>
                      <a:pt x="260" y="221"/>
                    </a:moveTo>
                    <a:lnTo>
                      <a:pt x="245" y="221"/>
                    </a:lnTo>
                    <a:lnTo>
                      <a:pt x="245" y="207"/>
                    </a:lnTo>
                    <a:lnTo>
                      <a:pt x="260" y="207"/>
                    </a:lnTo>
                    <a:lnTo>
                      <a:pt x="260" y="221"/>
                    </a:lnTo>
                    <a:close/>
                    <a:moveTo>
                      <a:pt x="260" y="193"/>
                    </a:moveTo>
                    <a:lnTo>
                      <a:pt x="245" y="193"/>
                    </a:lnTo>
                    <a:lnTo>
                      <a:pt x="245" y="178"/>
                    </a:lnTo>
                    <a:lnTo>
                      <a:pt x="260" y="178"/>
                    </a:lnTo>
                    <a:lnTo>
                      <a:pt x="260" y="193"/>
                    </a:lnTo>
                    <a:close/>
                    <a:moveTo>
                      <a:pt x="260" y="166"/>
                    </a:moveTo>
                    <a:lnTo>
                      <a:pt x="245" y="166"/>
                    </a:lnTo>
                    <a:lnTo>
                      <a:pt x="245" y="151"/>
                    </a:lnTo>
                    <a:lnTo>
                      <a:pt x="260" y="151"/>
                    </a:lnTo>
                    <a:lnTo>
                      <a:pt x="260" y="166"/>
                    </a:lnTo>
                    <a:close/>
                    <a:moveTo>
                      <a:pt x="260" y="137"/>
                    </a:moveTo>
                    <a:lnTo>
                      <a:pt x="245" y="137"/>
                    </a:lnTo>
                    <a:lnTo>
                      <a:pt x="245" y="122"/>
                    </a:lnTo>
                    <a:lnTo>
                      <a:pt x="260" y="122"/>
                    </a:lnTo>
                    <a:lnTo>
                      <a:pt x="260" y="137"/>
                    </a:lnTo>
                    <a:close/>
                    <a:moveTo>
                      <a:pt x="260" y="108"/>
                    </a:moveTo>
                    <a:lnTo>
                      <a:pt x="245" y="108"/>
                    </a:lnTo>
                    <a:lnTo>
                      <a:pt x="245" y="94"/>
                    </a:lnTo>
                    <a:lnTo>
                      <a:pt x="260" y="94"/>
                    </a:lnTo>
                    <a:lnTo>
                      <a:pt x="260" y="108"/>
                    </a:lnTo>
                    <a:close/>
                    <a:moveTo>
                      <a:pt x="260" y="79"/>
                    </a:moveTo>
                    <a:lnTo>
                      <a:pt x="245" y="79"/>
                    </a:lnTo>
                    <a:lnTo>
                      <a:pt x="245" y="67"/>
                    </a:lnTo>
                    <a:lnTo>
                      <a:pt x="260" y="67"/>
                    </a:lnTo>
                    <a:lnTo>
                      <a:pt x="260" y="79"/>
                    </a:lnTo>
                    <a:close/>
                    <a:moveTo>
                      <a:pt x="260" y="52"/>
                    </a:moveTo>
                    <a:lnTo>
                      <a:pt x="245" y="52"/>
                    </a:lnTo>
                    <a:lnTo>
                      <a:pt x="245" y="38"/>
                    </a:lnTo>
                    <a:lnTo>
                      <a:pt x="260" y="38"/>
                    </a:lnTo>
                    <a:lnTo>
                      <a:pt x="260" y="52"/>
                    </a:lnTo>
                    <a:close/>
                    <a:moveTo>
                      <a:pt x="288" y="306"/>
                    </a:moveTo>
                    <a:lnTo>
                      <a:pt x="274" y="306"/>
                    </a:lnTo>
                    <a:lnTo>
                      <a:pt x="274" y="291"/>
                    </a:lnTo>
                    <a:lnTo>
                      <a:pt x="288" y="291"/>
                    </a:lnTo>
                    <a:lnTo>
                      <a:pt x="288" y="306"/>
                    </a:lnTo>
                    <a:close/>
                    <a:moveTo>
                      <a:pt x="288" y="277"/>
                    </a:moveTo>
                    <a:lnTo>
                      <a:pt x="274" y="277"/>
                    </a:lnTo>
                    <a:lnTo>
                      <a:pt x="274" y="264"/>
                    </a:lnTo>
                    <a:lnTo>
                      <a:pt x="288" y="264"/>
                    </a:lnTo>
                    <a:lnTo>
                      <a:pt x="288" y="277"/>
                    </a:lnTo>
                    <a:close/>
                    <a:moveTo>
                      <a:pt x="288" y="250"/>
                    </a:moveTo>
                    <a:lnTo>
                      <a:pt x="274" y="250"/>
                    </a:lnTo>
                    <a:lnTo>
                      <a:pt x="274" y="236"/>
                    </a:lnTo>
                    <a:lnTo>
                      <a:pt x="288" y="236"/>
                    </a:lnTo>
                    <a:lnTo>
                      <a:pt x="288" y="250"/>
                    </a:lnTo>
                    <a:close/>
                    <a:moveTo>
                      <a:pt x="288" y="221"/>
                    </a:moveTo>
                    <a:lnTo>
                      <a:pt x="274" y="221"/>
                    </a:lnTo>
                    <a:lnTo>
                      <a:pt x="274" y="207"/>
                    </a:lnTo>
                    <a:lnTo>
                      <a:pt x="288" y="207"/>
                    </a:lnTo>
                    <a:lnTo>
                      <a:pt x="288" y="221"/>
                    </a:lnTo>
                    <a:close/>
                    <a:moveTo>
                      <a:pt x="288" y="193"/>
                    </a:moveTo>
                    <a:lnTo>
                      <a:pt x="274" y="193"/>
                    </a:lnTo>
                    <a:lnTo>
                      <a:pt x="274" y="178"/>
                    </a:lnTo>
                    <a:lnTo>
                      <a:pt x="288" y="178"/>
                    </a:lnTo>
                    <a:lnTo>
                      <a:pt x="288" y="193"/>
                    </a:lnTo>
                    <a:close/>
                    <a:moveTo>
                      <a:pt x="288" y="166"/>
                    </a:moveTo>
                    <a:lnTo>
                      <a:pt x="274" y="166"/>
                    </a:lnTo>
                    <a:lnTo>
                      <a:pt x="274" y="151"/>
                    </a:lnTo>
                    <a:lnTo>
                      <a:pt x="288" y="151"/>
                    </a:lnTo>
                    <a:lnTo>
                      <a:pt x="288" y="166"/>
                    </a:lnTo>
                    <a:close/>
                    <a:moveTo>
                      <a:pt x="288" y="137"/>
                    </a:moveTo>
                    <a:lnTo>
                      <a:pt x="274" y="137"/>
                    </a:lnTo>
                    <a:lnTo>
                      <a:pt x="274" y="122"/>
                    </a:lnTo>
                    <a:lnTo>
                      <a:pt x="288" y="122"/>
                    </a:lnTo>
                    <a:lnTo>
                      <a:pt x="288" y="137"/>
                    </a:lnTo>
                    <a:close/>
                    <a:moveTo>
                      <a:pt x="288" y="108"/>
                    </a:moveTo>
                    <a:lnTo>
                      <a:pt x="274" y="108"/>
                    </a:lnTo>
                    <a:lnTo>
                      <a:pt x="274" y="94"/>
                    </a:lnTo>
                    <a:lnTo>
                      <a:pt x="288" y="94"/>
                    </a:lnTo>
                    <a:lnTo>
                      <a:pt x="288" y="108"/>
                    </a:lnTo>
                    <a:close/>
                    <a:moveTo>
                      <a:pt x="288" y="79"/>
                    </a:moveTo>
                    <a:lnTo>
                      <a:pt x="274" y="79"/>
                    </a:lnTo>
                    <a:lnTo>
                      <a:pt x="274" y="67"/>
                    </a:lnTo>
                    <a:lnTo>
                      <a:pt x="288" y="67"/>
                    </a:lnTo>
                    <a:lnTo>
                      <a:pt x="288" y="79"/>
                    </a:lnTo>
                    <a:close/>
                    <a:moveTo>
                      <a:pt x="288" y="52"/>
                    </a:moveTo>
                    <a:lnTo>
                      <a:pt x="274" y="52"/>
                    </a:lnTo>
                    <a:lnTo>
                      <a:pt x="274" y="38"/>
                    </a:lnTo>
                    <a:lnTo>
                      <a:pt x="288" y="38"/>
                    </a:lnTo>
                    <a:lnTo>
                      <a:pt x="288" y="52"/>
                    </a:lnTo>
                    <a:close/>
                    <a:moveTo>
                      <a:pt x="344" y="38"/>
                    </a:moveTo>
                    <a:lnTo>
                      <a:pt x="359" y="38"/>
                    </a:lnTo>
                    <a:lnTo>
                      <a:pt x="359" y="52"/>
                    </a:lnTo>
                    <a:lnTo>
                      <a:pt x="344" y="52"/>
                    </a:lnTo>
                    <a:lnTo>
                      <a:pt x="344" y="38"/>
                    </a:lnTo>
                    <a:close/>
                    <a:moveTo>
                      <a:pt x="344" y="67"/>
                    </a:moveTo>
                    <a:lnTo>
                      <a:pt x="359" y="67"/>
                    </a:lnTo>
                    <a:lnTo>
                      <a:pt x="359" y="79"/>
                    </a:lnTo>
                    <a:lnTo>
                      <a:pt x="344" y="79"/>
                    </a:lnTo>
                    <a:lnTo>
                      <a:pt x="344" y="67"/>
                    </a:lnTo>
                    <a:close/>
                    <a:moveTo>
                      <a:pt x="344" y="94"/>
                    </a:moveTo>
                    <a:lnTo>
                      <a:pt x="359" y="94"/>
                    </a:lnTo>
                    <a:lnTo>
                      <a:pt x="359" y="108"/>
                    </a:lnTo>
                    <a:lnTo>
                      <a:pt x="344" y="108"/>
                    </a:lnTo>
                    <a:lnTo>
                      <a:pt x="344" y="94"/>
                    </a:lnTo>
                    <a:close/>
                    <a:moveTo>
                      <a:pt x="344" y="122"/>
                    </a:moveTo>
                    <a:lnTo>
                      <a:pt x="359" y="122"/>
                    </a:lnTo>
                    <a:lnTo>
                      <a:pt x="359" y="137"/>
                    </a:lnTo>
                    <a:lnTo>
                      <a:pt x="344" y="137"/>
                    </a:lnTo>
                    <a:lnTo>
                      <a:pt x="344" y="122"/>
                    </a:lnTo>
                    <a:close/>
                    <a:moveTo>
                      <a:pt x="344" y="151"/>
                    </a:moveTo>
                    <a:lnTo>
                      <a:pt x="359" y="151"/>
                    </a:lnTo>
                    <a:lnTo>
                      <a:pt x="359" y="166"/>
                    </a:lnTo>
                    <a:lnTo>
                      <a:pt x="344" y="166"/>
                    </a:lnTo>
                    <a:lnTo>
                      <a:pt x="344" y="151"/>
                    </a:lnTo>
                    <a:close/>
                    <a:moveTo>
                      <a:pt x="344" y="178"/>
                    </a:moveTo>
                    <a:lnTo>
                      <a:pt x="359" y="178"/>
                    </a:lnTo>
                    <a:lnTo>
                      <a:pt x="359" y="193"/>
                    </a:lnTo>
                    <a:lnTo>
                      <a:pt x="344" y="193"/>
                    </a:lnTo>
                    <a:lnTo>
                      <a:pt x="344" y="178"/>
                    </a:lnTo>
                    <a:close/>
                    <a:moveTo>
                      <a:pt x="344" y="207"/>
                    </a:moveTo>
                    <a:lnTo>
                      <a:pt x="359" y="207"/>
                    </a:lnTo>
                    <a:lnTo>
                      <a:pt x="359" y="221"/>
                    </a:lnTo>
                    <a:lnTo>
                      <a:pt x="344" y="221"/>
                    </a:lnTo>
                    <a:lnTo>
                      <a:pt x="344" y="207"/>
                    </a:lnTo>
                    <a:close/>
                    <a:moveTo>
                      <a:pt x="344" y="236"/>
                    </a:moveTo>
                    <a:lnTo>
                      <a:pt x="359" y="236"/>
                    </a:lnTo>
                    <a:lnTo>
                      <a:pt x="359" y="250"/>
                    </a:lnTo>
                    <a:lnTo>
                      <a:pt x="344" y="250"/>
                    </a:lnTo>
                    <a:lnTo>
                      <a:pt x="344" y="236"/>
                    </a:lnTo>
                    <a:close/>
                    <a:moveTo>
                      <a:pt x="344" y="264"/>
                    </a:moveTo>
                    <a:lnTo>
                      <a:pt x="359" y="264"/>
                    </a:lnTo>
                    <a:lnTo>
                      <a:pt x="359" y="277"/>
                    </a:lnTo>
                    <a:lnTo>
                      <a:pt x="344" y="277"/>
                    </a:lnTo>
                    <a:lnTo>
                      <a:pt x="344" y="264"/>
                    </a:lnTo>
                    <a:close/>
                    <a:moveTo>
                      <a:pt x="344" y="291"/>
                    </a:moveTo>
                    <a:lnTo>
                      <a:pt x="359" y="291"/>
                    </a:lnTo>
                    <a:lnTo>
                      <a:pt x="359" y="306"/>
                    </a:lnTo>
                    <a:lnTo>
                      <a:pt x="344" y="306"/>
                    </a:lnTo>
                    <a:lnTo>
                      <a:pt x="344" y="291"/>
                    </a:lnTo>
                    <a:close/>
                    <a:moveTo>
                      <a:pt x="316" y="38"/>
                    </a:moveTo>
                    <a:lnTo>
                      <a:pt x="330" y="38"/>
                    </a:lnTo>
                    <a:lnTo>
                      <a:pt x="330" y="52"/>
                    </a:lnTo>
                    <a:lnTo>
                      <a:pt x="316" y="52"/>
                    </a:lnTo>
                    <a:lnTo>
                      <a:pt x="316" y="38"/>
                    </a:lnTo>
                    <a:close/>
                    <a:moveTo>
                      <a:pt x="316" y="67"/>
                    </a:moveTo>
                    <a:lnTo>
                      <a:pt x="330" y="67"/>
                    </a:lnTo>
                    <a:lnTo>
                      <a:pt x="330" y="79"/>
                    </a:lnTo>
                    <a:lnTo>
                      <a:pt x="316" y="79"/>
                    </a:lnTo>
                    <a:lnTo>
                      <a:pt x="316" y="67"/>
                    </a:lnTo>
                    <a:close/>
                    <a:moveTo>
                      <a:pt x="316" y="94"/>
                    </a:moveTo>
                    <a:lnTo>
                      <a:pt x="330" y="94"/>
                    </a:lnTo>
                    <a:lnTo>
                      <a:pt x="330" y="108"/>
                    </a:lnTo>
                    <a:lnTo>
                      <a:pt x="316" y="108"/>
                    </a:lnTo>
                    <a:lnTo>
                      <a:pt x="316" y="94"/>
                    </a:lnTo>
                    <a:close/>
                    <a:moveTo>
                      <a:pt x="316" y="122"/>
                    </a:moveTo>
                    <a:lnTo>
                      <a:pt x="330" y="122"/>
                    </a:lnTo>
                    <a:lnTo>
                      <a:pt x="330" y="137"/>
                    </a:lnTo>
                    <a:lnTo>
                      <a:pt x="316" y="137"/>
                    </a:lnTo>
                    <a:lnTo>
                      <a:pt x="316" y="122"/>
                    </a:lnTo>
                    <a:close/>
                    <a:moveTo>
                      <a:pt x="316" y="151"/>
                    </a:moveTo>
                    <a:lnTo>
                      <a:pt x="330" y="151"/>
                    </a:lnTo>
                    <a:lnTo>
                      <a:pt x="330" y="166"/>
                    </a:lnTo>
                    <a:lnTo>
                      <a:pt x="316" y="166"/>
                    </a:lnTo>
                    <a:lnTo>
                      <a:pt x="316" y="151"/>
                    </a:lnTo>
                    <a:close/>
                    <a:moveTo>
                      <a:pt x="316" y="178"/>
                    </a:moveTo>
                    <a:lnTo>
                      <a:pt x="330" y="178"/>
                    </a:lnTo>
                    <a:lnTo>
                      <a:pt x="330" y="193"/>
                    </a:lnTo>
                    <a:lnTo>
                      <a:pt x="316" y="193"/>
                    </a:lnTo>
                    <a:lnTo>
                      <a:pt x="316" y="178"/>
                    </a:lnTo>
                    <a:close/>
                    <a:moveTo>
                      <a:pt x="316" y="207"/>
                    </a:moveTo>
                    <a:lnTo>
                      <a:pt x="330" y="207"/>
                    </a:lnTo>
                    <a:lnTo>
                      <a:pt x="330" y="221"/>
                    </a:lnTo>
                    <a:lnTo>
                      <a:pt x="316" y="221"/>
                    </a:lnTo>
                    <a:lnTo>
                      <a:pt x="316" y="207"/>
                    </a:lnTo>
                    <a:close/>
                    <a:moveTo>
                      <a:pt x="316" y="236"/>
                    </a:moveTo>
                    <a:lnTo>
                      <a:pt x="330" y="236"/>
                    </a:lnTo>
                    <a:lnTo>
                      <a:pt x="330" y="250"/>
                    </a:lnTo>
                    <a:lnTo>
                      <a:pt x="316" y="250"/>
                    </a:lnTo>
                    <a:lnTo>
                      <a:pt x="316" y="236"/>
                    </a:lnTo>
                    <a:close/>
                    <a:moveTo>
                      <a:pt x="316" y="264"/>
                    </a:moveTo>
                    <a:lnTo>
                      <a:pt x="330" y="264"/>
                    </a:lnTo>
                    <a:lnTo>
                      <a:pt x="330" y="277"/>
                    </a:lnTo>
                    <a:lnTo>
                      <a:pt x="316" y="277"/>
                    </a:lnTo>
                    <a:lnTo>
                      <a:pt x="316" y="264"/>
                    </a:lnTo>
                    <a:close/>
                    <a:moveTo>
                      <a:pt x="316" y="291"/>
                    </a:moveTo>
                    <a:lnTo>
                      <a:pt x="330" y="291"/>
                    </a:lnTo>
                    <a:lnTo>
                      <a:pt x="330" y="306"/>
                    </a:lnTo>
                    <a:lnTo>
                      <a:pt x="316" y="306"/>
                    </a:lnTo>
                    <a:lnTo>
                      <a:pt x="316" y="291"/>
                    </a:lnTo>
                    <a:close/>
                    <a:moveTo>
                      <a:pt x="142" y="338"/>
                    </a:moveTo>
                    <a:lnTo>
                      <a:pt x="212" y="338"/>
                    </a:lnTo>
                    <a:lnTo>
                      <a:pt x="212" y="94"/>
                    </a:lnTo>
                    <a:lnTo>
                      <a:pt x="142" y="94"/>
                    </a:lnTo>
                    <a:lnTo>
                      <a:pt x="142" y="338"/>
                    </a:lnTo>
                    <a:close/>
                    <a:moveTo>
                      <a:pt x="185" y="108"/>
                    </a:moveTo>
                    <a:lnTo>
                      <a:pt x="198" y="108"/>
                    </a:lnTo>
                    <a:lnTo>
                      <a:pt x="198" y="122"/>
                    </a:lnTo>
                    <a:lnTo>
                      <a:pt x="185" y="122"/>
                    </a:lnTo>
                    <a:lnTo>
                      <a:pt x="185" y="108"/>
                    </a:lnTo>
                    <a:close/>
                    <a:moveTo>
                      <a:pt x="185" y="137"/>
                    </a:moveTo>
                    <a:lnTo>
                      <a:pt x="198" y="137"/>
                    </a:lnTo>
                    <a:lnTo>
                      <a:pt x="198" y="151"/>
                    </a:lnTo>
                    <a:lnTo>
                      <a:pt x="185" y="151"/>
                    </a:lnTo>
                    <a:lnTo>
                      <a:pt x="185" y="137"/>
                    </a:lnTo>
                    <a:close/>
                    <a:moveTo>
                      <a:pt x="185" y="166"/>
                    </a:moveTo>
                    <a:lnTo>
                      <a:pt x="198" y="166"/>
                    </a:lnTo>
                    <a:lnTo>
                      <a:pt x="198" y="178"/>
                    </a:lnTo>
                    <a:lnTo>
                      <a:pt x="185" y="178"/>
                    </a:lnTo>
                    <a:lnTo>
                      <a:pt x="185" y="166"/>
                    </a:lnTo>
                    <a:close/>
                    <a:moveTo>
                      <a:pt x="185" y="193"/>
                    </a:moveTo>
                    <a:lnTo>
                      <a:pt x="198" y="193"/>
                    </a:lnTo>
                    <a:lnTo>
                      <a:pt x="198" y="207"/>
                    </a:lnTo>
                    <a:lnTo>
                      <a:pt x="185" y="207"/>
                    </a:lnTo>
                    <a:lnTo>
                      <a:pt x="185" y="193"/>
                    </a:lnTo>
                    <a:close/>
                    <a:moveTo>
                      <a:pt x="185" y="221"/>
                    </a:moveTo>
                    <a:lnTo>
                      <a:pt x="198" y="221"/>
                    </a:lnTo>
                    <a:lnTo>
                      <a:pt x="198" y="236"/>
                    </a:lnTo>
                    <a:lnTo>
                      <a:pt x="185" y="236"/>
                    </a:lnTo>
                    <a:lnTo>
                      <a:pt x="185" y="221"/>
                    </a:lnTo>
                    <a:close/>
                    <a:moveTo>
                      <a:pt x="185" y="250"/>
                    </a:moveTo>
                    <a:lnTo>
                      <a:pt x="198" y="250"/>
                    </a:lnTo>
                    <a:lnTo>
                      <a:pt x="198" y="264"/>
                    </a:lnTo>
                    <a:lnTo>
                      <a:pt x="185" y="264"/>
                    </a:lnTo>
                    <a:lnTo>
                      <a:pt x="185" y="250"/>
                    </a:lnTo>
                    <a:close/>
                    <a:moveTo>
                      <a:pt x="185" y="277"/>
                    </a:moveTo>
                    <a:lnTo>
                      <a:pt x="198" y="277"/>
                    </a:lnTo>
                    <a:lnTo>
                      <a:pt x="198" y="291"/>
                    </a:lnTo>
                    <a:lnTo>
                      <a:pt x="185" y="291"/>
                    </a:lnTo>
                    <a:lnTo>
                      <a:pt x="185" y="277"/>
                    </a:lnTo>
                    <a:close/>
                    <a:moveTo>
                      <a:pt x="156" y="108"/>
                    </a:moveTo>
                    <a:lnTo>
                      <a:pt x="171" y="108"/>
                    </a:lnTo>
                    <a:lnTo>
                      <a:pt x="171" y="122"/>
                    </a:lnTo>
                    <a:lnTo>
                      <a:pt x="156" y="122"/>
                    </a:lnTo>
                    <a:lnTo>
                      <a:pt x="156" y="108"/>
                    </a:lnTo>
                    <a:close/>
                    <a:moveTo>
                      <a:pt x="156" y="137"/>
                    </a:moveTo>
                    <a:lnTo>
                      <a:pt x="171" y="137"/>
                    </a:lnTo>
                    <a:lnTo>
                      <a:pt x="171" y="151"/>
                    </a:lnTo>
                    <a:lnTo>
                      <a:pt x="156" y="151"/>
                    </a:lnTo>
                    <a:lnTo>
                      <a:pt x="156" y="137"/>
                    </a:lnTo>
                    <a:close/>
                    <a:moveTo>
                      <a:pt x="156" y="166"/>
                    </a:moveTo>
                    <a:lnTo>
                      <a:pt x="171" y="166"/>
                    </a:lnTo>
                    <a:lnTo>
                      <a:pt x="171" y="178"/>
                    </a:lnTo>
                    <a:lnTo>
                      <a:pt x="156" y="178"/>
                    </a:lnTo>
                    <a:lnTo>
                      <a:pt x="156" y="166"/>
                    </a:lnTo>
                    <a:close/>
                    <a:moveTo>
                      <a:pt x="156" y="193"/>
                    </a:moveTo>
                    <a:lnTo>
                      <a:pt x="171" y="193"/>
                    </a:lnTo>
                    <a:lnTo>
                      <a:pt x="171" y="207"/>
                    </a:lnTo>
                    <a:lnTo>
                      <a:pt x="156" y="207"/>
                    </a:lnTo>
                    <a:lnTo>
                      <a:pt x="156" y="193"/>
                    </a:lnTo>
                    <a:close/>
                    <a:moveTo>
                      <a:pt x="156" y="221"/>
                    </a:moveTo>
                    <a:lnTo>
                      <a:pt x="171" y="221"/>
                    </a:lnTo>
                    <a:lnTo>
                      <a:pt x="171" y="236"/>
                    </a:lnTo>
                    <a:lnTo>
                      <a:pt x="156" y="236"/>
                    </a:lnTo>
                    <a:lnTo>
                      <a:pt x="156" y="221"/>
                    </a:lnTo>
                    <a:close/>
                    <a:moveTo>
                      <a:pt x="156" y="250"/>
                    </a:moveTo>
                    <a:lnTo>
                      <a:pt x="171" y="250"/>
                    </a:lnTo>
                    <a:lnTo>
                      <a:pt x="171" y="264"/>
                    </a:lnTo>
                    <a:lnTo>
                      <a:pt x="156" y="264"/>
                    </a:lnTo>
                    <a:lnTo>
                      <a:pt x="156" y="250"/>
                    </a:lnTo>
                    <a:close/>
                    <a:moveTo>
                      <a:pt x="156" y="277"/>
                    </a:moveTo>
                    <a:lnTo>
                      <a:pt x="171" y="277"/>
                    </a:lnTo>
                    <a:lnTo>
                      <a:pt x="171" y="291"/>
                    </a:lnTo>
                    <a:lnTo>
                      <a:pt x="156" y="291"/>
                    </a:lnTo>
                    <a:lnTo>
                      <a:pt x="156" y="277"/>
                    </a:lnTo>
                    <a:close/>
                    <a:moveTo>
                      <a:pt x="446" y="108"/>
                    </a:moveTo>
                    <a:lnTo>
                      <a:pt x="432" y="108"/>
                    </a:lnTo>
                    <a:lnTo>
                      <a:pt x="432" y="122"/>
                    </a:lnTo>
                    <a:lnTo>
                      <a:pt x="417" y="122"/>
                    </a:lnTo>
                    <a:lnTo>
                      <a:pt x="417" y="108"/>
                    </a:lnTo>
                    <a:lnTo>
                      <a:pt x="403" y="108"/>
                    </a:lnTo>
                    <a:lnTo>
                      <a:pt x="403" y="122"/>
                    </a:lnTo>
                    <a:lnTo>
                      <a:pt x="389" y="122"/>
                    </a:lnTo>
                    <a:lnTo>
                      <a:pt x="389" y="338"/>
                    </a:lnTo>
                    <a:lnTo>
                      <a:pt x="461" y="338"/>
                    </a:lnTo>
                    <a:lnTo>
                      <a:pt x="461" y="122"/>
                    </a:lnTo>
                    <a:lnTo>
                      <a:pt x="446" y="122"/>
                    </a:lnTo>
                    <a:lnTo>
                      <a:pt x="446" y="108"/>
                    </a:lnTo>
                    <a:lnTo>
                      <a:pt x="446" y="108"/>
                    </a:lnTo>
                    <a:close/>
                    <a:moveTo>
                      <a:pt x="417" y="291"/>
                    </a:moveTo>
                    <a:lnTo>
                      <a:pt x="403" y="291"/>
                    </a:lnTo>
                    <a:lnTo>
                      <a:pt x="403" y="277"/>
                    </a:lnTo>
                    <a:lnTo>
                      <a:pt x="417" y="277"/>
                    </a:lnTo>
                    <a:lnTo>
                      <a:pt x="417" y="291"/>
                    </a:lnTo>
                    <a:close/>
                    <a:moveTo>
                      <a:pt x="417" y="264"/>
                    </a:moveTo>
                    <a:lnTo>
                      <a:pt x="403" y="264"/>
                    </a:lnTo>
                    <a:lnTo>
                      <a:pt x="403" y="250"/>
                    </a:lnTo>
                    <a:lnTo>
                      <a:pt x="417" y="250"/>
                    </a:lnTo>
                    <a:lnTo>
                      <a:pt x="417" y="264"/>
                    </a:lnTo>
                    <a:close/>
                    <a:moveTo>
                      <a:pt x="417" y="236"/>
                    </a:moveTo>
                    <a:lnTo>
                      <a:pt x="403" y="236"/>
                    </a:lnTo>
                    <a:lnTo>
                      <a:pt x="403" y="221"/>
                    </a:lnTo>
                    <a:lnTo>
                      <a:pt x="417" y="221"/>
                    </a:lnTo>
                    <a:lnTo>
                      <a:pt x="417" y="236"/>
                    </a:lnTo>
                    <a:close/>
                    <a:moveTo>
                      <a:pt x="417" y="207"/>
                    </a:moveTo>
                    <a:lnTo>
                      <a:pt x="403" y="207"/>
                    </a:lnTo>
                    <a:lnTo>
                      <a:pt x="403" y="193"/>
                    </a:lnTo>
                    <a:lnTo>
                      <a:pt x="417" y="193"/>
                    </a:lnTo>
                    <a:lnTo>
                      <a:pt x="417" y="207"/>
                    </a:lnTo>
                    <a:close/>
                    <a:moveTo>
                      <a:pt x="417" y="178"/>
                    </a:moveTo>
                    <a:lnTo>
                      <a:pt x="403" y="178"/>
                    </a:lnTo>
                    <a:lnTo>
                      <a:pt x="403" y="166"/>
                    </a:lnTo>
                    <a:lnTo>
                      <a:pt x="417" y="166"/>
                    </a:lnTo>
                    <a:lnTo>
                      <a:pt x="417" y="178"/>
                    </a:lnTo>
                    <a:close/>
                    <a:moveTo>
                      <a:pt x="417" y="151"/>
                    </a:moveTo>
                    <a:lnTo>
                      <a:pt x="403" y="151"/>
                    </a:lnTo>
                    <a:lnTo>
                      <a:pt x="403" y="137"/>
                    </a:lnTo>
                    <a:lnTo>
                      <a:pt x="417" y="137"/>
                    </a:lnTo>
                    <a:lnTo>
                      <a:pt x="417" y="151"/>
                    </a:lnTo>
                    <a:close/>
                    <a:moveTo>
                      <a:pt x="446" y="291"/>
                    </a:moveTo>
                    <a:lnTo>
                      <a:pt x="432" y="291"/>
                    </a:lnTo>
                    <a:lnTo>
                      <a:pt x="432" y="277"/>
                    </a:lnTo>
                    <a:lnTo>
                      <a:pt x="446" y="277"/>
                    </a:lnTo>
                    <a:lnTo>
                      <a:pt x="446" y="291"/>
                    </a:lnTo>
                    <a:close/>
                    <a:moveTo>
                      <a:pt x="446" y="264"/>
                    </a:moveTo>
                    <a:lnTo>
                      <a:pt x="432" y="264"/>
                    </a:lnTo>
                    <a:lnTo>
                      <a:pt x="432" y="250"/>
                    </a:lnTo>
                    <a:lnTo>
                      <a:pt x="446" y="250"/>
                    </a:lnTo>
                    <a:lnTo>
                      <a:pt x="446" y="264"/>
                    </a:lnTo>
                    <a:close/>
                    <a:moveTo>
                      <a:pt x="446" y="236"/>
                    </a:moveTo>
                    <a:lnTo>
                      <a:pt x="432" y="236"/>
                    </a:lnTo>
                    <a:lnTo>
                      <a:pt x="432" y="221"/>
                    </a:lnTo>
                    <a:lnTo>
                      <a:pt x="446" y="221"/>
                    </a:lnTo>
                    <a:lnTo>
                      <a:pt x="446" y="236"/>
                    </a:lnTo>
                    <a:close/>
                    <a:moveTo>
                      <a:pt x="446" y="207"/>
                    </a:moveTo>
                    <a:lnTo>
                      <a:pt x="432" y="207"/>
                    </a:lnTo>
                    <a:lnTo>
                      <a:pt x="432" y="193"/>
                    </a:lnTo>
                    <a:lnTo>
                      <a:pt x="446" y="193"/>
                    </a:lnTo>
                    <a:lnTo>
                      <a:pt x="446" y="207"/>
                    </a:lnTo>
                    <a:close/>
                    <a:moveTo>
                      <a:pt x="446" y="178"/>
                    </a:moveTo>
                    <a:lnTo>
                      <a:pt x="432" y="178"/>
                    </a:lnTo>
                    <a:lnTo>
                      <a:pt x="432" y="166"/>
                    </a:lnTo>
                    <a:lnTo>
                      <a:pt x="446" y="166"/>
                    </a:lnTo>
                    <a:lnTo>
                      <a:pt x="446" y="178"/>
                    </a:lnTo>
                    <a:close/>
                    <a:moveTo>
                      <a:pt x="446" y="151"/>
                    </a:moveTo>
                    <a:lnTo>
                      <a:pt x="432" y="151"/>
                    </a:lnTo>
                    <a:lnTo>
                      <a:pt x="432" y="137"/>
                    </a:lnTo>
                    <a:lnTo>
                      <a:pt x="446" y="137"/>
                    </a:lnTo>
                    <a:lnTo>
                      <a:pt x="446" y="151"/>
                    </a:lnTo>
                    <a:close/>
                    <a:moveTo>
                      <a:pt x="480" y="151"/>
                    </a:moveTo>
                    <a:lnTo>
                      <a:pt x="480" y="336"/>
                    </a:lnTo>
                    <a:lnTo>
                      <a:pt x="511" y="336"/>
                    </a:lnTo>
                    <a:lnTo>
                      <a:pt x="511" y="310"/>
                    </a:lnTo>
                    <a:lnTo>
                      <a:pt x="537" y="310"/>
                    </a:lnTo>
                    <a:lnTo>
                      <a:pt x="537" y="336"/>
                    </a:lnTo>
                    <a:lnTo>
                      <a:pt x="569" y="336"/>
                    </a:lnTo>
                    <a:lnTo>
                      <a:pt x="569" y="164"/>
                    </a:lnTo>
                    <a:lnTo>
                      <a:pt x="480" y="151"/>
                    </a:lnTo>
                    <a:close/>
                    <a:moveTo>
                      <a:pt x="505" y="291"/>
                    </a:moveTo>
                    <a:lnTo>
                      <a:pt x="492" y="291"/>
                    </a:lnTo>
                    <a:lnTo>
                      <a:pt x="492" y="272"/>
                    </a:lnTo>
                    <a:lnTo>
                      <a:pt x="505" y="272"/>
                    </a:lnTo>
                    <a:lnTo>
                      <a:pt x="505" y="291"/>
                    </a:lnTo>
                    <a:close/>
                    <a:moveTo>
                      <a:pt x="505" y="266"/>
                    </a:moveTo>
                    <a:lnTo>
                      <a:pt x="492" y="266"/>
                    </a:lnTo>
                    <a:lnTo>
                      <a:pt x="492" y="247"/>
                    </a:lnTo>
                    <a:lnTo>
                      <a:pt x="505" y="247"/>
                    </a:lnTo>
                    <a:lnTo>
                      <a:pt x="505" y="266"/>
                    </a:lnTo>
                    <a:close/>
                    <a:moveTo>
                      <a:pt x="505" y="240"/>
                    </a:moveTo>
                    <a:lnTo>
                      <a:pt x="492" y="240"/>
                    </a:lnTo>
                    <a:lnTo>
                      <a:pt x="492" y="221"/>
                    </a:lnTo>
                    <a:lnTo>
                      <a:pt x="505" y="221"/>
                    </a:lnTo>
                    <a:lnTo>
                      <a:pt x="505" y="240"/>
                    </a:lnTo>
                    <a:close/>
                    <a:moveTo>
                      <a:pt x="505" y="215"/>
                    </a:moveTo>
                    <a:lnTo>
                      <a:pt x="492" y="215"/>
                    </a:lnTo>
                    <a:lnTo>
                      <a:pt x="492" y="196"/>
                    </a:lnTo>
                    <a:lnTo>
                      <a:pt x="505" y="196"/>
                    </a:lnTo>
                    <a:lnTo>
                      <a:pt x="505" y="215"/>
                    </a:lnTo>
                    <a:close/>
                    <a:moveTo>
                      <a:pt x="531" y="291"/>
                    </a:moveTo>
                    <a:lnTo>
                      <a:pt x="518" y="291"/>
                    </a:lnTo>
                    <a:lnTo>
                      <a:pt x="518" y="272"/>
                    </a:lnTo>
                    <a:lnTo>
                      <a:pt x="531" y="272"/>
                    </a:lnTo>
                    <a:lnTo>
                      <a:pt x="531" y="291"/>
                    </a:lnTo>
                    <a:close/>
                    <a:moveTo>
                      <a:pt x="531" y="266"/>
                    </a:moveTo>
                    <a:lnTo>
                      <a:pt x="518" y="266"/>
                    </a:lnTo>
                    <a:lnTo>
                      <a:pt x="518" y="247"/>
                    </a:lnTo>
                    <a:lnTo>
                      <a:pt x="531" y="247"/>
                    </a:lnTo>
                    <a:lnTo>
                      <a:pt x="531" y="266"/>
                    </a:lnTo>
                    <a:close/>
                    <a:moveTo>
                      <a:pt x="531" y="240"/>
                    </a:moveTo>
                    <a:lnTo>
                      <a:pt x="518" y="240"/>
                    </a:lnTo>
                    <a:lnTo>
                      <a:pt x="518" y="221"/>
                    </a:lnTo>
                    <a:lnTo>
                      <a:pt x="531" y="221"/>
                    </a:lnTo>
                    <a:lnTo>
                      <a:pt x="531" y="240"/>
                    </a:lnTo>
                    <a:close/>
                    <a:moveTo>
                      <a:pt x="531" y="215"/>
                    </a:moveTo>
                    <a:lnTo>
                      <a:pt x="518" y="215"/>
                    </a:lnTo>
                    <a:lnTo>
                      <a:pt x="518" y="196"/>
                    </a:lnTo>
                    <a:lnTo>
                      <a:pt x="531" y="196"/>
                    </a:lnTo>
                    <a:lnTo>
                      <a:pt x="531" y="215"/>
                    </a:lnTo>
                    <a:close/>
                    <a:moveTo>
                      <a:pt x="556" y="291"/>
                    </a:moveTo>
                    <a:lnTo>
                      <a:pt x="543" y="291"/>
                    </a:lnTo>
                    <a:lnTo>
                      <a:pt x="543" y="272"/>
                    </a:lnTo>
                    <a:lnTo>
                      <a:pt x="556" y="272"/>
                    </a:lnTo>
                    <a:lnTo>
                      <a:pt x="556" y="291"/>
                    </a:lnTo>
                    <a:close/>
                    <a:moveTo>
                      <a:pt x="556" y="266"/>
                    </a:moveTo>
                    <a:lnTo>
                      <a:pt x="543" y="266"/>
                    </a:lnTo>
                    <a:lnTo>
                      <a:pt x="543" y="247"/>
                    </a:lnTo>
                    <a:lnTo>
                      <a:pt x="556" y="247"/>
                    </a:lnTo>
                    <a:lnTo>
                      <a:pt x="556" y="266"/>
                    </a:lnTo>
                    <a:close/>
                    <a:moveTo>
                      <a:pt x="556" y="240"/>
                    </a:moveTo>
                    <a:lnTo>
                      <a:pt x="543" y="240"/>
                    </a:lnTo>
                    <a:lnTo>
                      <a:pt x="543" y="221"/>
                    </a:lnTo>
                    <a:lnTo>
                      <a:pt x="556" y="221"/>
                    </a:lnTo>
                    <a:lnTo>
                      <a:pt x="556" y="240"/>
                    </a:lnTo>
                    <a:close/>
                    <a:moveTo>
                      <a:pt x="556" y="215"/>
                    </a:moveTo>
                    <a:lnTo>
                      <a:pt x="543" y="215"/>
                    </a:lnTo>
                    <a:lnTo>
                      <a:pt x="543" y="196"/>
                    </a:lnTo>
                    <a:lnTo>
                      <a:pt x="556" y="196"/>
                    </a:lnTo>
                    <a:lnTo>
                      <a:pt x="556" y="2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pc="-80"/>
              </a:p>
            </p:txBody>
          </p:sp>
        </p:grp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xmlns="" id="{FBC9685F-6CE6-4D87-A176-9617E938F4BE}"/>
                </a:ext>
              </a:extLst>
            </p:cNvPr>
            <p:cNvCxnSpPr>
              <a:cxnSpLocks/>
            </p:cNvCxnSpPr>
            <p:nvPr/>
          </p:nvCxnSpPr>
          <p:spPr>
            <a:xfrm>
              <a:off x="1651359" y="5713924"/>
              <a:ext cx="2152650" cy="0"/>
            </a:xfrm>
            <a:prstGeom prst="line">
              <a:avLst/>
            </a:prstGeom>
            <a:ln w="76200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xmlns="" id="{9EA80B06-7718-4C63-A7F4-9EA2CB058528}"/>
                </a:ext>
              </a:extLst>
            </p:cNvPr>
            <p:cNvCxnSpPr>
              <a:cxnSpLocks/>
            </p:cNvCxnSpPr>
            <p:nvPr/>
          </p:nvCxnSpPr>
          <p:spPr>
            <a:xfrm>
              <a:off x="1651359" y="5927539"/>
              <a:ext cx="612000" cy="0"/>
            </a:xfrm>
            <a:prstGeom prst="line">
              <a:avLst/>
            </a:prstGeom>
            <a:ln w="76200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xmlns="" id="{8AA2C84B-3C66-4601-9B48-A06027EE9E92}"/>
                </a:ext>
              </a:extLst>
            </p:cNvPr>
            <p:cNvSpPr/>
            <p:nvPr/>
          </p:nvSpPr>
          <p:spPr>
            <a:xfrm>
              <a:off x="1360846" y="5500814"/>
              <a:ext cx="27043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14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정부 ‘돌봄 생태계’ 선도 지역 선정</a:t>
              </a:r>
            </a:p>
            <a:p>
              <a:pPr algn="ctr">
                <a:defRPr lang="ko-KR" altLang="en-US"/>
              </a:pPr>
              <a:r>
                <a:rPr lang="ko-KR" altLang="en-US" sz="14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전국 최초 ‘</a:t>
              </a:r>
              <a:r>
                <a:rPr lang="ko-KR" altLang="en-US" sz="1400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초등생</a:t>
              </a:r>
              <a:r>
                <a:rPr lang="ko-KR" altLang="en-US" sz="14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돌봄’ 조례 제정</a:t>
              </a:r>
            </a:p>
          </p:txBody>
        </p:sp>
      </p:grpSp>
      <p:grpSp>
        <p:nvGrpSpPr>
          <p:cNvPr id="105" name="Group 5">
            <a:extLst>
              <a:ext uri="{FF2B5EF4-FFF2-40B4-BE49-F238E27FC236}">
                <a16:creationId xmlns:a16="http://schemas.microsoft.com/office/drawing/2014/main" xmlns="" id="{E4FE9CB2-60E5-4416-B51D-F75572C55C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2643" y="5508196"/>
            <a:ext cx="1599348" cy="1027006"/>
            <a:chOff x="3060" y="2481"/>
            <a:chExt cx="598" cy="384"/>
          </a:xfr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xmlns="" id="{97285D73-1CF2-4076-B26D-C574064F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499"/>
              <a:ext cx="216" cy="322"/>
            </a:xfrm>
            <a:custGeom>
              <a:avLst/>
              <a:gdLst>
                <a:gd name="T0" fmla="*/ 14 w 216"/>
                <a:gd name="T1" fmla="*/ 134 h 322"/>
                <a:gd name="T2" fmla="*/ 10 w 216"/>
                <a:gd name="T3" fmla="*/ 146 h 322"/>
                <a:gd name="T4" fmla="*/ 8 w 216"/>
                <a:gd name="T5" fmla="*/ 152 h 322"/>
                <a:gd name="T6" fmla="*/ 46 w 216"/>
                <a:gd name="T7" fmla="*/ 166 h 322"/>
                <a:gd name="T8" fmla="*/ 46 w 216"/>
                <a:gd name="T9" fmla="*/ 180 h 322"/>
                <a:gd name="T10" fmla="*/ 30 w 216"/>
                <a:gd name="T11" fmla="*/ 190 h 322"/>
                <a:gd name="T12" fmla="*/ 26 w 216"/>
                <a:gd name="T13" fmla="*/ 200 h 322"/>
                <a:gd name="T14" fmla="*/ 44 w 216"/>
                <a:gd name="T15" fmla="*/ 210 h 322"/>
                <a:gd name="T16" fmla="*/ 62 w 216"/>
                <a:gd name="T17" fmla="*/ 226 h 322"/>
                <a:gd name="T18" fmla="*/ 70 w 216"/>
                <a:gd name="T19" fmla="*/ 238 h 322"/>
                <a:gd name="T20" fmla="*/ 70 w 216"/>
                <a:gd name="T21" fmla="*/ 246 h 322"/>
                <a:gd name="T22" fmla="*/ 86 w 216"/>
                <a:gd name="T23" fmla="*/ 304 h 322"/>
                <a:gd name="T24" fmla="*/ 216 w 216"/>
                <a:gd name="T25" fmla="*/ 322 h 322"/>
                <a:gd name="T26" fmla="*/ 212 w 216"/>
                <a:gd name="T27" fmla="*/ 244 h 322"/>
                <a:gd name="T28" fmla="*/ 206 w 216"/>
                <a:gd name="T29" fmla="*/ 234 h 322"/>
                <a:gd name="T30" fmla="*/ 196 w 216"/>
                <a:gd name="T31" fmla="*/ 224 h 322"/>
                <a:gd name="T32" fmla="*/ 192 w 216"/>
                <a:gd name="T33" fmla="*/ 224 h 322"/>
                <a:gd name="T34" fmla="*/ 166 w 216"/>
                <a:gd name="T35" fmla="*/ 216 h 322"/>
                <a:gd name="T36" fmla="*/ 160 w 216"/>
                <a:gd name="T37" fmla="*/ 212 h 322"/>
                <a:gd name="T38" fmla="*/ 140 w 216"/>
                <a:gd name="T39" fmla="*/ 202 h 322"/>
                <a:gd name="T40" fmla="*/ 134 w 216"/>
                <a:gd name="T41" fmla="*/ 198 h 322"/>
                <a:gd name="T42" fmla="*/ 130 w 216"/>
                <a:gd name="T43" fmla="*/ 190 h 322"/>
                <a:gd name="T44" fmla="*/ 116 w 216"/>
                <a:gd name="T45" fmla="*/ 180 h 322"/>
                <a:gd name="T46" fmla="*/ 146 w 216"/>
                <a:gd name="T47" fmla="*/ 156 h 322"/>
                <a:gd name="T48" fmla="*/ 154 w 216"/>
                <a:gd name="T49" fmla="*/ 152 h 322"/>
                <a:gd name="T50" fmla="*/ 150 w 216"/>
                <a:gd name="T51" fmla="*/ 146 h 322"/>
                <a:gd name="T52" fmla="*/ 146 w 216"/>
                <a:gd name="T53" fmla="*/ 134 h 322"/>
                <a:gd name="T54" fmla="*/ 152 w 216"/>
                <a:gd name="T55" fmla="*/ 140 h 322"/>
                <a:gd name="T56" fmla="*/ 162 w 216"/>
                <a:gd name="T57" fmla="*/ 148 h 322"/>
                <a:gd name="T58" fmla="*/ 156 w 216"/>
                <a:gd name="T59" fmla="*/ 138 h 322"/>
                <a:gd name="T60" fmla="*/ 150 w 216"/>
                <a:gd name="T61" fmla="*/ 118 h 322"/>
                <a:gd name="T62" fmla="*/ 144 w 216"/>
                <a:gd name="T63" fmla="*/ 90 h 322"/>
                <a:gd name="T64" fmla="*/ 140 w 216"/>
                <a:gd name="T65" fmla="*/ 66 h 322"/>
                <a:gd name="T66" fmla="*/ 134 w 216"/>
                <a:gd name="T67" fmla="*/ 36 h 322"/>
                <a:gd name="T68" fmla="*/ 128 w 216"/>
                <a:gd name="T69" fmla="*/ 24 h 322"/>
                <a:gd name="T70" fmla="*/ 118 w 216"/>
                <a:gd name="T71" fmla="*/ 14 h 322"/>
                <a:gd name="T72" fmla="*/ 104 w 216"/>
                <a:gd name="T73" fmla="*/ 6 h 322"/>
                <a:gd name="T74" fmla="*/ 82 w 216"/>
                <a:gd name="T75" fmla="*/ 0 h 322"/>
                <a:gd name="T76" fmla="*/ 80 w 216"/>
                <a:gd name="T77" fmla="*/ 0 h 322"/>
                <a:gd name="T78" fmla="*/ 80 w 216"/>
                <a:gd name="T79" fmla="*/ 0 h 322"/>
                <a:gd name="T80" fmla="*/ 68 w 216"/>
                <a:gd name="T81" fmla="*/ 2 h 322"/>
                <a:gd name="T82" fmla="*/ 44 w 216"/>
                <a:gd name="T83" fmla="*/ 14 h 322"/>
                <a:gd name="T84" fmla="*/ 38 w 216"/>
                <a:gd name="T85" fmla="*/ 18 h 322"/>
                <a:gd name="T86" fmla="*/ 28 w 216"/>
                <a:gd name="T87" fmla="*/ 36 h 322"/>
                <a:gd name="T88" fmla="*/ 24 w 216"/>
                <a:gd name="T89" fmla="*/ 48 h 322"/>
                <a:gd name="T90" fmla="*/ 18 w 216"/>
                <a:gd name="T91" fmla="*/ 90 h 322"/>
                <a:gd name="T92" fmla="*/ 16 w 216"/>
                <a:gd name="T93" fmla="*/ 102 h 322"/>
                <a:gd name="T94" fmla="*/ 12 w 216"/>
                <a:gd name="T95" fmla="*/ 120 h 322"/>
                <a:gd name="T96" fmla="*/ 0 w 216"/>
                <a:gd name="T97" fmla="*/ 148 h 322"/>
                <a:gd name="T98" fmla="*/ 4 w 216"/>
                <a:gd name="T99" fmla="*/ 146 h 322"/>
                <a:gd name="T100" fmla="*/ 14 w 216"/>
                <a:gd name="T101" fmla="*/ 1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6" h="322">
                  <a:moveTo>
                    <a:pt x="14" y="134"/>
                  </a:moveTo>
                  <a:lnTo>
                    <a:pt x="14" y="13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16" y="156"/>
                  </a:lnTo>
                  <a:lnTo>
                    <a:pt x="46" y="166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38" y="184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44" y="210"/>
                  </a:lnTo>
                  <a:lnTo>
                    <a:pt x="58" y="220"/>
                  </a:lnTo>
                  <a:lnTo>
                    <a:pt x="62" y="226"/>
                  </a:lnTo>
                  <a:lnTo>
                    <a:pt x="66" y="232"/>
                  </a:lnTo>
                  <a:lnTo>
                    <a:pt x="70" y="238"/>
                  </a:lnTo>
                  <a:lnTo>
                    <a:pt x="70" y="246"/>
                  </a:lnTo>
                  <a:lnTo>
                    <a:pt x="70" y="246"/>
                  </a:lnTo>
                  <a:lnTo>
                    <a:pt x="78" y="280"/>
                  </a:lnTo>
                  <a:lnTo>
                    <a:pt x="86" y="304"/>
                  </a:lnTo>
                  <a:lnTo>
                    <a:pt x="88" y="322"/>
                  </a:lnTo>
                  <a:lnTo>
                    <a:pt x="216" y="322"/>
                  </a:lnTo>
                  <a:lnTo>
                    <a:pt x="216" y="322"/>
                  </a:lnTo>
                  <a:lnTo>
                    <a:pt x="212" y="244"/>
                  </a:lnTo>
                  <a:lnTo>
                    <a:pt x="212" y="244"/>
                  </a:lnTo>
                  <a:lnTo>
                    <a:pt x="206" y="234"/>
                  </a:lnTo>
                  <a:lnTo>
                    <a:pt x="200" y="228"/>
                  </a:lnTo>
                  <a:lnTo>
                    <a:pt x="196" y="224"/>
                  </a:lnTo>
                  <a:lnTo>
                    <a:pt x="192" y="224"/>
                  </a:lnTo>
                  <a:lnTo>
                    <a:pt x="192" y="224"/>
                  </a:lnTo>
                  <a:lnTo>
                    <a:pt x="174" y="218"/>
                  </a:lnTo>
                  <a:lnTo>
                    <a:pt x="166" y="216"/>
                  </a:lnTo>
                  <a:lnTo>
                    <a:pt x="160" y="212"/>
                  </a:lnTo>
                  <a:lnTo>
                    <a:pt x="160" y="212"/>
                  </a:lnTo>
                  <a:lnTo>
                    <a:pt x="150" y="208"/>
                  </a:lnTo>
                  <a:lnTo>
                    <a:pt x="140" y="202"/>
                  </a:lnTo>
                  <a:lnTo>
                    <a:pt x="140" y="202"/>
                  </a:lnTo>
                  <a:lnTo>
                    <a:pt x="134" y="198"/>
                  </a:lnTo>
                  <a:lnTo>
                    <a:pt x="130" y="190"/>
                  </a:lnTo>
                  <a:lnTo>
                    <a:pt x="130" y="190"/>
                  </a:lnTo>
                  <a:lnTo>
                    <a:pt x="124" y="184"/>
                  </a:lnTo>
                  <a:lnTo>
                    <a:pt x="116" y="180"/>
                  </a:lnTo>
                  <a:lnTo>
                    <a:pt x="116" y="16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54" y="152"/>
                  </a:lnTo>
                  <a:lnTo>
                    <a:pt x="154" y="152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6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58" y="146"/>
                  </a:lnTo>
                  <a:lnTo>
                    <a:pt x="162" y="148"/>
                  </a:lnTo>
                  <a:lnTo>
                    <a:pt x="162" y="148"/>
                  </a:lnTo>
                  <a:lnTo>
                    <a:pt x="156" y="138"/>
                  </a:lnTo>
                  <a:lnTo>
                    <a:pt x="150" y="118"/>
                  </a:lnTo>
                  <a:lnTo>
                    <a:pt x="150" y="118"/>
                  </a:lnTo>
                  <a:lnTo>
                    <a:pt x="146" y="100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0" y="66"/>
                  </a:lnTo>
                  <a:lnTo>
                    <a:pt x="138" y="4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28" y="24"/>
                  </a:lnTo>
                  <a:lnTo>
                    <a:pt x="124" y="18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04" y="6"/>
                  </a:lnTo>
                  <a:lnTo>
                    <a:pt x="94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8" y="2"/>
                  </a:lnTo>
                  <a:lnTo>
                    <a:pt x="58" y="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4" y="2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48"/>
                  </a:lnTo>
                  <a:lnTo>
                    <a:pt x="22" y="6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102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6" y="13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4" y="146"/>
                  </a:lnTo>
                  <a:lnTo>
                    <a:pt x="10" y="140"/>
                  </a:lnTo>
                  <a:lnTo>
                    <a:pt x="14" y="134"/>
                  </a:lnTo>
                  <a:lnTo>
                    <a:pt x="14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xmlns="" id="{35DC72C9-4967-4C17-8634-D48AAA31E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489"/>
              <a:ext cx="208" cy="324"/>
            </a:xfrm>
            <a:custGeom>
              <a:avLst/>
              <a:gdLst>
                <a:gd name="T0" fmla="*/ 134 w 208"/>
                <a:gd name="T1" fmla="*/ 266 h 324"/>
                <a:gd name="T2" fmla="*/ 134 w 208"/>
                <a:gd name="T3" fmla="*/ 266 h 324"/>
                <a:gd name="T4" fmla="*/ 146 w 208"/>
                <a:gd name="T5" fmla="*/ 242 h 324"/>
                <a:gd name="T6" fmla="*/ 164 w 208"/>
                <a:gd name="T7" fmla="*/ 224 h 324"/>
                <a:gd name="T8" fmla="*/ 208 w 208"/>
                <a:gd name="T9" fmla="*/ 204 h 324"/>
                <a:gd name="T10" fmla="*/ 208 w 208"/>
                <a:gd name="T11" fmla="*/ 204 h 324"/>
                <a:gd name="T12" fmla="*/ 192 w 208"/>
                <a:gd name="T13" fmla="*/ 194 h 324"/>
                <a:gd name="T14" fmla="*/ 182 w 208"/>
                <a:gd name="T15" fmla="*/ 190 h 324"/>
                <a:gd name="T16" fmla="*/ 178 w 208"/>
                <a:gd name="T17" fmla="*/ 166 h 324"/>
                <a:gd name="T18" fmla="*/ 180 w 208"/>
                <a:gd name="T19" fmla="*/ 164 h 324"/>
                <a:gd name="T20" fmla="*/ 194 w 208"/>
                <a:gd name="T21" fmla="*/ 142 h 324"/>
                <a:gd name="T22" fmla="*/ 200 w 208"/>
                <a:gd name="T23" fmla="*/ 122 h 324"/>
                <a:gd name="T24" fmla="*/ 200 w 208"/>
                <a:gd name="T25" fmla="*/ 122 h 324"/>
                <a:gd name="T26" fmla="*/ 206 w 208"/>
                <a:gd name="T27" fmla="*/ 118 h 324"/>
                <a:gd name="T28" fmla="*/ 208 w 208"/>
                <a:gd name="T29" fmla="*/ 110 h 324"/>
                <a:gd name="T30" fmla="*/ 206 w 208"/>
                <a:gd name="T31" fmla="*/ 90 h 324"/>
                <a:gd name="T32" fmla="*/ 202 w 208"/>
                <a:gd name="T33" fmla="*/ 86 h 324"/>
                <a:gd name="T34" fmla="*/ 202 w 208"/>
                <a:gd name="T35" fmla="*/ 68 h 324"/>
                <a:gd name="T36" fmla="*/ 202 w 208"/>
                <a:gd name="T37" fmla="*/ 48 h 324"/>
                <a:gd name="T38" fmla="*/ 196 w 208"/>
                <a:gd name="T39" fmla="*/ 36 h 324"/>
                <a:gd name="T40" fmla="*/ 184 w 208"/>
                <a:gd name="T41" fmla="*/ 26 h 324"/>
                <a:gd name="T42" fmla="*/ 166 w 208"/>
                <a:gd name="T43" fmla="*/ 14 h 324"/>
                <a:gd name="T44" fmla="*/ 156 w 208"/>
                <a:gd name="T45" fmla="*/ 10 h 324"/>
                <a:gd name="T46" fmla="*/ 152 w 208"/>
                <a:gd name="T47" fmla="*/ 14 h 324"/>
                <a:gd name="T48" fmla="*/ 152 w 208"/>
                <a:gd name="T49" fmla="*/ 12 h 324"/>
                <a:gd name="T50" fmla="*/ 150 w 208"/>
                <a:gd name="T51" fmla="*/ 8 h 324"/>
                <a:gd name="T52" fmla="*/ 150 w 208"/>
                <a:gd name="T53" fmla="*/ 4 h 324"/>
                <a:gd name="T54" fmla="*/ 150 w 208"/>
                <a:gd name="T55" fmla="*/ 0 h 324"/>
                <a:gd name="T56" fmla="*/ 132 w 208"/>
                <a:gd name="T57" fmla="*/ 18 h 324"/>
                <a:gd name="T58" fmla="*/ 134 w 208"/>
                <a:gd name="T59" fmla="*/ 8 h 324"/>
                <a:gd name="T60" fmla="*/ 108 w 208"/>
                <a:gd name="T61" fmla="*/ 24 h 324"/>
                <a:gd name="T62" fmla="*/ 102 w 208"/>
                <a:gd name="T63" fmla="*/ 30 h 324"/>
                <a:gd name="T64" fmla="*/ 92 w 208"/>
                <a:gd name="T65" fmla="*/ 42 h 324"/>
                <a:gd name="T66" fmla="*/ 90 w 208"/>
                <a:gd name="T67" fmla="*/ 62 h 324"/>
                <a:gd name="T68" fmla="*/ 90 w 208"/>
                <a:gd name="T69" fmla="*/ 72 h 324"/>
                <a:gd name="T70" fmla="*/ 92 w 208"/>
                <a:gd name="T71" fmla="*/ 86 h 324"/>
                <a:gd name="T72" fmla="*/ 86 w 208"/>
                <a:gd name="T73" fmla="*/ 94 h 324"/>
                <a:gd name="T74" fmla="*/ 88 w 208"/>
                <a:gd name="T75" fmla="*/ 110 h 324"/>
                <a:gd name="T76" fmla="*/ 92 w 208"/>
                <a:gd name="T77" fmla="*/ 124 h 324"/>
                <a:gd name="T78" fmla="*/ 98 w 208"/>
                <a:gd name="T79" fmla="*/ 126 h 324"/>
                <a:gd name="T80" fmla="*/ 102 w 208"/>
                <a:gd name="T81" fmla="*/ 142 h 324"/>
                <a:gd name="T82" fmla="*/ 114 w 208"/>
                <a:gd name="T83" fmla="*/ 166 h 324"/>
                <a:gd name="T84" fmla="*/ 112 w 208"/>
                <a:gd name="T85" fmla="*/ 178 h 324"/>
                <a:gd name="T86" fmla="*/ 110 w 208"/>
                <a:gd name="T87" fmla="*/ 190 h 324"/>
                <a:gd name="T88" fmla="*/ 76 w 208"/>
                <a:gd name="T89" fmla="*/ 206 h 324"/>
                <a:gd name="T90" fmla="*/ 60 w 208"/>
                <a:gd name="T91" fmla="*/ 214 h 324"/>
                <a:gd name="T92" fmla="*/ 44 w 208"/>
                <a:gd name="T93" fmla="*/ 218 h 324"/>
                <a:gd name="T94" fmla="*/ 30 w 208"/>
                <a:gd name="T95" fmla="*/ 224 h 324"/>
                <a:gd name="T96" fmla="*/ 18 w 208"/>
                <a:gd name="T97" fmla="*/ 234 h 324"/>
                <a:gd name="T98" fmla="*/ 10 w 208"/>
                <a:gd name="T99" fmla="*/ 248 h 324"/>
                <a:gd name="T100" fmla="*/ 0 w 208"/>
                <a:gd name="T101" fmla="*/ 282 h 324"/>
                <a:gd name="T102" fmla="*/ 0 w 208"/>
                <a:gd name="T103" fmla="*/ 310 h 324"/>
                <a:gd name="T104" fmla="*/ 120 w 208"/>
                <a:gd name="T105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8" h="324">
                  <a:moveTo>
                    <a:pt x="134" y="268"/>
                  </a:moveTo>
                  <a:lnTo>
                    <a:pt x="134" y="266"/>
                  </a:lnTo>
                  <a:lnTo>
                    <a:pt x="134" y="266"/>
                  </a:lnTo>
                  <a:lnTo>
                    <a:pt x="134" y="266"/>
                  </a:lnTo>
                  <a:lnTo>
                    <a:pt x="138" y="254"/>
                  </a:lnTo>
                  <a:lnTo>
                    <a:pt x="146" y="242"/>
                  </a:lnTo>
                  <a:lnTo>
                    <a:pt x="154" y="234"/>
                  </a:lnTo>
                  <a:lnTo>
                    <a:pt x="164" y="224"/>
                  </a:lnTo>
                  <a:lnTo>
                    <a:pt x="188" y="212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192" y="194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0" y="178"/>
                  </a:lnTo>
                  <a:lnTo>
                    <a:pt x="178" y="166"/>
                  </a:lnTo>
                  <a:lnTo>
                    <a:pt x="178" y="166"/>
                  </a:lnTo>
                  <a:lnTo>
                    <a:pt x="180" y="164"/>
                  </a:lnTo>
                  <a:lnTo>
                    <a:pt x="188" y="156"/>
                  </a:lnTo>
                  <a:lnTo>
                    <a:pt x="194" y="142"/>
                  </a:lnTo>
                  <a:lnTo>
                    <a:pt x="198" y="13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0" y="122"/>
                  </a:lnTo>
                  <a:lnTo>
                    <a:pt x="204" y="122"/>
                  </a:lnTo>
                  <a:lnTo>
                    <a:pt x="206" y="118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94"/>
                  </a:lnTo>
                  <a:lnTo>
                    <a:pt x="206" y="90"/>
                  </a:lnTo>
                  <a:lnTo>
                    <a:pt x="202" y="86"/>
                  </a:lnTo>
                  <a:lnTo>
                    <a:pt x="202" y="86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202" y="58"/>
                  </a:lnTo>
                  <a:lnTo>
                    <a:pt x="202" y="48"/>
                  </a:lnTo>
                  <a:lnTo>
                    <a:pt x="200" y="42"/>
                  </a:lnTo>
                  <a:lnTo>
                    <a:pt x="196" y="36"/>
                  </a:lnTo>
                  <a:lnTo>
                    <a:pt x="190" y="30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56" y="10"/>
                  </a:lnTo>
                  <a:lnTo>
                    <a:pt x="152" y="10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150" y="8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38" y="12"/>
                  </a:lnTo>
                  <a:lnTo>
                    <a:pt x="132" y="1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0" y="10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2" y="30"/>
                  </a:lnTo>
                  <a:lnTo>
                    <a:pt x="96" y="36"/>
                  </a:lnTo>
                  <a:lnTo>
                    <a:pt x="92" y="42"/>
                  </a:lnTo>
                  <a:lnTo>
                    <a:pt x="90" y="50"/>
                  </a:lnTo>
                  <a:lnTo>
                    <a:pt x="90" y="62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86" y="90"/>
                  </a:lnTo>
                  <a:lnTo>
                    <a:pt x="86" y="94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88" y="120"/>
                  </a:lnTo>
                  <a:lnTo>
                    <a:pt x="92" y="124"/>
                  </a:lnTo>
                  <a:lnTo>
                    <a:pt x="96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102" y="142"/>
                  </a:lnTo>
                  <a:lnTo>
                    <a:pt x="108" y="156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2" y="178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98" y="19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60" y="214"/>
                  </a:lnTo>
                  <a:lnTo>
                    <a:pt x="50" y="216"/>
                  </a:lnTo>
                  <a:lnTo>
                    <a:pt x="44" y="218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24" y="228"/>
                  </a:lnTo>
                  <a:lnTo>
                    <a:pt x="18" y="234"/>
                  </a:lnTo>
                  <a:lnTo>
                    <a:pt x="14" y="240"/>
                  </a:lnTo>
                  <a:lnTo>
                    <a:pt x="10" y="248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298"/>
                  </a:lnTo>
                  <a:lnTo>
                    <a:pt x="0" y="310"/>
                  </a:lnTo>
                  <a:lnTo>
                    <a:pt x="0" y="324"/>
                  </a:lnTo>
                  <a:lnTo>
                    <a:pt x="120" y="324"/>
                  </a:lnTo>
                  <a:lnTo>
                    <a:pt x="134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xmlns="" id="{F0614996-BA9B-48AA-B4D0-6E4964C92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481"/>
              <a:ext cx="338" cy="384"/>
            </a:xfrm>
            <a:custGeom>
              <a:avLst/>
              <a:gdLst>
                <a:gd name="T0" fmla="*/ 338 w 338"/>
                <a:gd name="T1" fmla="*/ 384 h 384"/>
                <a:gd name="T2" fmla="*/ 334 w 338"/>
                <a:gd name="T3" fmla="*/ 356 h 384"/>
                <a:gd name="T4" fmla="*/ 312 w 338"/>
                <a:gd name="T5" fmla="*/ 264 h 384"/>
                <a:gd name="T6" fmla="*/ 310 w 338"/>
                <a:gd name="T7" fmla="*/ 260 h 384"/>
                <a:gd name="T8" fmla="*/ 304 w 338"/>
                <a:gd name="T9" fmla="*/ 248 h 384"/>
                <a:gd name="T10" fmla="*/ 280 w 338"/>
                <a:gd name="T11" fmla="*/ 234 h 384"/>
                <a:gd name="T12" fmla="*/ 256 w 338"/>
                <a:gd name="T13" fmla="*/ 226 h 384"/>
                <a:gd name="T14" fmla="*/ 232 w 338"/>
                <a:gd name="T15" fmla="*/ 216 h 384"/>
                <a:gd name="T16" fmla="*/ 222 w 338"/>
                <a:gd name="T17" fmla="*/ 210 h 384"/>
                <a:gd name="T18" fmla="*/ 220 w 338"/>
                <a:gd name="T19" fmla="*/ 202 h 384"/>
                <a:gd name="T20" fmla="*/ 208 w 338"/>
                <a:gd name="T21" fmla="*/ 194 h 384"/>
                <a:gd name="T22" fmla="*/ 206 w 338"/>
                <a:gd name="T23" fmla="*/ 178 h 384"/>
                <a:gd name="T24" fmla="*/ 212 w 338"/>
                <a:gd name="T25" fmla="*/ 176 h 384"/>
                <a:gd name="T26" fmla="*/ 218 w 338"/>
                <a:gd name="T27" fmla="*/ 160 h 384"/>
                <a:gd name="T28" fmla="*/ 220 w 338"/>
                <a:gd name="T29" fmla="*/ 146 h 384"/>
                <a:gd name="T30" fmla="*/ 222 w 338"/>
                <a:gd name="T31" fmla="*/ 146 h 384"/>
                <a:gd name="T32" fmla="*/ 230 w 338"/>
                <a:gd name="T33" fmla="*/ 138 h 384"/>
                <a:gd name="T34" fmla="*/ 234 w 338"/>
                <a:gd name="T35" fmla="*/ 128 h 384"/>
                <a:gd name="T36" fmla="*/ 238 w 338"/>
                <a:gd name="T37" fmla="*/ 112 h 384"/>
                <a:gd name="T38" fmla="*/ 236 w 338"/>
                <a:gd name="T39" fmla="*/ 102 h 384"/>
                <a:gd name="T40" fmla="*/ 228 w 338"/>
                <a:gd name="T41" fmla="*/ 100 h 384"/>
                <a:gd name="T42" fmla="*/ 230 w 338"/>
                <a:gd name="T43" fmla="*/ 82 h 384"/>
                <a:gd name="T44" fmla="*/ 228 w 338"/>
                <a:gd name="T45" fmla="*/ 44 h 384"/>
                <a:gd name="T46" fmla="*/ 226 w 338"/>
                <a:gd name="T47" fmla="*/ 32 h 384"/>
                <a:gd name="T48" fmla="*/ 216 w 338"/>
                <a:gd name="T49" fmla="*/ 16 h 384"/>
                <a:gd name="T50" fmla="*/ 200 w 338"/>
                <a:gd name="T51" fmla="*/ 6 h 384"/>
                <a:gd name="T52" fmla="*/ 170 w 338"/>
                <a:gd name="T53" fmla="*/ 0 h 384"/>
                <a:gd name="T54" fmla="*/ 138 w 338"/>
                <a:gd name="T55" fmla="*/ 6 h 384"/>
                <a:gd name="T56" fmla="*/ 128 w 338"/>
                <a:gd name="T57" fmla="*/ 12 h 384"/>
                <a:gd name="T58" fmla="*/ 128 w 338"/>
                <a:gd name="T59" fmla="*/ 18 h 384"/>
                <a:gd name="T60" fmla="*/ 122 w 338"/>
                <a:gd name="T61" fmla="*/ 18 h 384"/>
                <a:gd name="T62" fmla="*/ 114 w 338"/>
                <a:gd name="T63" fmla="*/ 22 h 384"/>
                <a:gd name="T64" fmla="*/ 106 w 338"/>
                <a:gd name="T65" fmla="*/ 36 h 384"/>
                <a:gd name="T66" fmla="*/ 104 w 338"/>
                <a:gd name="T67" fmla="*/ 72 h 384"/>
                <a:gd name="T68" fmla="*/ 110 w 338"/>
                <a:gd name="T69" fmla="*/ 102 h 384"/>
                <a:gd name="T70" fmla="*/ 106 w 338"/>
                <a:gd name="T71" fmla="*/ 104 h 384"/>
                <a:gd name="T72" fmla="*/ 104 w 338"/>
                <a:gd name="T73" fmla="*/ 116 h 384"/>
                <a:gd name="T74" fmla="*/ 108 w 338"/>
                <a:gd name="T75" fmla="*/ 132 h 384"/>
                <a:gd name="T76" fmla="*/ 110 w 338"/>
                <a:gd name="T77" fmla="*/ 142 h 384"/>
                <a:gd name="T78" fmla="*/ 116 w 338"/>
                <a:gd name="T79" fmla="*/ 146 h 384"/>
                <a:gd name="T80" fmla="*/ 118 w 338"/>
                <a:gd name="T81" fmla="*/ 146 h 384"/>
                <a:gd name="T82" fmla="*/ 122 w 338"/>
                <a:gd name="T83" fmla="*/ 164 h 384"/>
                <a:gd name="T84" fmla="*/ 132 w 338"/>
                <a:gd name="T85" fmla="*/ 178 h 384"/>
                <a:gd name="T86" fmla="*/ 134 w 338"/>
                <a:gd name="T87" fmla="*/ 178 h 384"/>
                <a:gd name="T88" fmla="*/ 134 w 338"/>
                <a:gd name="T89" fmla="*/ 194 h 384"/>
                <a:gd name="T90" fmla="*/ 122 w 338"/>
                <a:gd name="T91" fmla="*/ 196 h 384"/>
                <a:gd name="T92" fmla="*/ 120 w 338"/>
                <a:gd name="T93" fmla="*/ 208 h 384"/>
                <a:gd name="T94" fmla="*/ 104 w 338"/>
                <a:gd name="T95" fmla="*/ 216 h 384"/>
                <a:gd name="T96" fmla="*/ 88 w 338"/>
                <a:gd name="T97" fmla="*/ 224 h 384"/>
                <a:gd name="T98" fmla="*/ 46 w 338"/>
                <a:gd name="T99" fmla="*/ 246 h 384"/>
                <a:gd name="T100" fmla="*/ 30 w 338"/>
                <a:gd name="T101" fmla="*/ 260 h 384"/>
                <a:gd name="T102" fmla="*/ 22 w 338"/>
                <a:gd name="T103" fmla="*/ 276 h 384"/>
                <a:gd name="T104" fmla="*/ 8 w 338"/>
                <a:gd name="T105" fmla="*/ 338 h 384"/>
                <a:gd name="T106" fmla="*/ 338 w 338"/>
                <a:gd name="T10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8" h="384">
                  <a:moveTo>
                    <a:pt x="338" y="384"/>
                  </a:moveTo>
                  <a:lnTo>
                    <a:pt x="338" y="384"/>
                  </a:lnTo>
                  <a:lnTo>
                    <a:pt x="336" y="372"/>
                  </a:lnTo>
                  <a:lnTo>
                    <a:pt x="334" y="356"/>
                  </a:lnTo>
                  <a:lnTo>
                    <a:pt x="324" y="316"/>
                  </a:lnTo>
                  <a:lnTo>
                    <a:pt x="312" y="264"/>
                  </a:lnTo>
                  <a:lnTo>
                    <a:pt x="312" y="264"/>
                  </a:lnTo>
                  <a:lnTo>
                    <a:pt x="310" y="260"/>
                  </a:lnTo>
                  <a:lnTo>
                    <a:pt x="308" y="254"/>
                  </a:lnTo>
                  <a:lnTo>
                    <a:pt x="304" y="248"/>
                  </a:lnTo>
                  <a:lnTo>
                    <a:pt x="298" y="244"/>
                  </a:lnTo>
                  <a:lnTo>
                    <a:pt x="280" y="234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42" y="220"/>
                  </a:lnTo>
                  <a:lnTo>
                    <a:pt x="232" y="216"/>
                  </a:lnTo>
                  <a:lnTo>
                    <a:pt x="222" y="210"/>
                  </a:lnTo>
                  <a:lnTo>
                    <a:pt x="222" y="210"/>
                  </a:lnTo>
                  <a:lnTo>
                    <a:pt x="220" y="206"/>
                  </a:lnTo>
                  <a:lnTo>
                    <a:pt x="220" y="202"/>
                  </a:lnTo>
                  <a:lnTo>
                    <a:pt x="220" y="196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06" y="178"/>
                  </a:lnTo>
                  <a:lnTo>
                    <a:pt x="206" y="178"/>
                  </a:lnTo>
                  <a:lnTo>
                    <a:pt x="212" y="176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20" y="150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2" y="146"/>
                  </a:lnTo>
                  <a:lnTo>
                    <a:pt x="226" y="144"/>
                  </a:lnTo>
                  <a:lnTo>
                    <a:pt x="230" y="138"/>
                  </a:lnTo>
                  <a:lnTo>
                    <a:pt x="234" y="128"/>
                  </a:lnTo>
                  <a:lnTo>
                    <a:pt x="234" y="128"/>
                  </a:lnTo>
                  <a:lnTo>
                    <a:pt x="236" y="118"/>
                  </a:lnTo>
                  <a:lnTo>
                    <a:pt x="238" y="112"/>
                  </a:lnTo>
                  <a:lnTo>
                    <a:pt x="236" y="106"/>
                  </a:lnTo>
                  <a:lnTo>
                    <a:pt x="236" y="102"/>
                  </a:lnTo>
                  <a:lnTo>
                    <a:pt x="230" y="100"/>
                  </a:lnTo>
                  <a:lnTo>
                    <a:pt x="228" y="100"/>
                  </a:lnTo>
                  <a:lnTo>
                    <a:pt x="228" y="100"/>
                  </a:lnTo>
                  <a:lnTo>
                    <a:pt x="230" y="82"/>
                  </a:lnTo>
                  <a:lnTo>
                    <a:pt x="230" y="64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6" y="32"/>
                  </a:lnTo>
                  <a:lnTo>
                    <a:pt x="222" y="24"/>
                  </a:lnTo>
                  <a:lnTo>
                    <a:pt x="216" y="16"/>
                  </a:lnTo>
                  <a:lnTo>
                    <a:pt x="208" y="10"/>
                  </a:lnTo>
                  <a:lnTo>
                    <a:pt x="200" y="6"/>
                  </a:lnTo>
                  <a:lnTo>
                    <a:pt x="190" y="4"/>
                  </a:lnTo>
                  <a:lnTo>
                    <a:pt x="170" y="0"/>
                  </a:lnTo>
                  <a:lnTo>
                    <a:pt x="152" y="2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28" y="12"/>
                  </a:lnTo>
                  <a:lnTo>
                    <a:pt x="126" y="16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2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2" y="26"/>
                  </a:lnTo>
                  <a:lnTo>
                    <a:pt x="106" y="36"/>
                  </a:lnTo>
                  <a:lnTo>
                    <a:pt x="104" y="48"/>
                  </a:lnTo>
                  <a:lnTo>
                    <a:pt x="104" y="72"/>
                  </a:lnTo>
                  <a:lnTo>
                    <a:pt x="104" y="84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4" y="116"/>
                  </a:lnTo>
                  <a:lnTo>
                    <a:pt x="106" y="124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10" y="142"/>
                  </a:lnTo>
                  <a:lnTo>
                    <a:pt x="114" y="146"/>
                  </a:lnTo>
                  <a:lnTo>
                    <a:pt x="116" y="146"/>
                  </a:lnTo>
                  <a:lnTo>
                    <a:pt x="118" y="146"/>
                  </a:lnTo>
                  <a:lnTo>
                    <a:pt x="118" y="146"/>
                  </a:lnTo>
                  <a:lnTo>
                    <a:pt x="120" y="156"/>
                  </a:lnTo>
                  <a:lnTo>
                    <a:pt x="122" y="164"/>
                  </a:lnTo>
                  <a:lnTo>
                    <a:pt x="126" y="174"/>
                  </a:lnTo>
                  <a:lnTo>
                    <a:pt x="132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6" y="192"/>
                  </a:lnTo>
                  <a:lnTo>
                    <a:pt x="134" y="194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22" y="204"/>
                  </a:lnTo>
                  <a:lnTo>
                    <a:pt x="120" y="208"/>
                  </a:lnTo>
                  <a:lnTo>
                    <a:pt x="120" y="208"/>
                  </a:lnTo>
                  <a:lnTo>
                    <a:pt x="104" y="216"/>
                  </a:lnTo>
                  <a:lnTo>
                    <a:pt x="88" y="224"/>
                  </a:lnTo>
                  <a:lnTo>
                    <a:pt x="88" y="224"/>
                  </a:lnTo>
                  <a:lnTo>
                    <a:pt x="66" y="234"/>
                  </a:lnTo>
                  <a:lnTo>
                    <a:pt x="46" y="246"/>
                  </a:lnTo>
                  <a:lnTo>
                    <a:pt x="38" y="252"/>
                  </a:lnTo>
                  <a:lnTo>
                    <a:pt x="30" y="260"/>
                  </a:lnTo>
                  <a:lnTo>
                    <a:pt x="26" y="268"/>
                  </a:lnTo>
                  <a:lnTo>
                    <a:pt x="22" y="276"/>
                  </a:lnTo>
                  <a:lnTo>
                    <a:pt x="22" y="276"/>
                  </a:lnTo>
                  <a:lnTo>
                    <a:pt x="8" y="338"/>
                  </a:lnTo>
                  <a:lnTo>
                    <a:pt x="0" y="384"/>
                  </a:lnTo>
                  <a:lnTo>
                    <a:pt x="338" y="384"/>
                  </a:lnTo>
                  <a:lnTo>
                    <a:pt x="338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907AB7B-0C62-4D1A-AD24-3E727AB0AF43}"/>
              </a:ext>
            </a:extLst>
          </p:cNvPr>
          <p:cNvGrpSpPr/>
          <p:nvPr/>
        </p:nvGrpSpPr>
        <p:grpSpPr>
          <a:xfrm flipH="1">
            <a:off x="6014443" y="5175694"/>
            <a:ext cx="2373795" cy="1234380"/>
            <a:chOff x="6466437" y="4747946"/>
            <a:chExt cx="2262519" cy="9375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xmlns="" id="{4AFB0892-45BD-4657-B63A-2E140C6779F1}"/>
                </a:ext>
              </a:extLst>
            </p:cNvPr>
            <p:cNvSpPr/>
            <p:nvPr/>
          </p:nvSpPr>
          <p:spPr>
            <a:xfrm>
              <a:off x="6466437" y="4747946"/>
              <a:ext cx="1955800" cy="93751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ko-KR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ko-KR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아이꿈누리터는</a:t>
              </a:r>
              <a:r>
                <a:rPr lang="ko-KR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초등학생 자녀를 둔 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직장 여성들에게 오아시스 같은 곳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…”</a:t>
              </a:r>
            </a:p>
            <a:p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- 30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 </a:t>
              </a:r>
              <a:r>
                <a:rPr lang="ko-KR" altLang="en-US" sz="11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직장맘</a:t>
              </a:r>
              <a:endParaRPr lang="ko-KR" altLang="en-US" sz="1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xmlns="" id="{65D478C6-DE30-48F5-A6D3-0A166ED11C68}"/>
                </a:ext>
              </a:extLst>
            </p:cNvPr>
            <p:cNvSpPr/>
            <p:nvPr/>
          </p:nvSpPr>
          <p:spPr>
            <a:xfrm rot="17940027">
              <a:off x="8437261" y="5393097"/>
              <a:ext cx="232762" cy="350628"/>
            </a:xfrm>
            <a:custGeom>
              <a:avLst/>
              <a:gdLst>
                <a:gd name="connsiteX0" fmla="*/ 177800 w 292100"/>
                <a:gd name="connsiteY0" fmla="*/ 0 h 279400"/>
                <a:gd name="connsiteX1" fmla="*/ 292100 w 292100"/>
                <a:gd name="connsiteY1" fmla="*/ 279400 h 279400"/>
                <a:gd name="connsiteX2" fmla="*/ 0 w 292100"/>
                <a:gd name="connsiteY2" fmla="*/ 38100 h 279400"/>
                <a:gd name="connsiteX3" fmla="*/ 177800 w 292100"/>
                <a:gd name="connsiteY3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" h="279400">
                  <a:moveTo>
                    <a:pt x="177800" y="0"/>
                  </a:moveTo>
                  <a:lnTo>
                    <a:pt x="292100" y="279400"/>
                  </a:lnTo>
                  <a:lnTo>
                    <a:pt x="0" y="3810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xmlns="" id="{DC223629-6198-4EB6-875E-824D1AF9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5604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xmlns="" id="{28CD490E-B51C-4E5A-ABFA-804033419259}"/>
              </a:ext>
            </a:extLst>
          </p:cNvPr>
          <p:cNvSpPr/>
          <p:nvPr/>
        </p:nvSpPr>
        <p:spPr>
          <a:xfrm flipV="1">
            <a:off x="813" y="5458750"/>
            <a:ext cx="9904374" cy="974041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100000">
                <a:srgbClr val="D8E7F3">
                  <a:lumMod val="0"/>
                  <a:lumOff val="100000"/>
                </a:srgbClr>
              </a:gs>
              <a:gs pos="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01D9791C-901D-419A-829D-7B516EC8DD3F}"/>
              </a:ext>
            </a:extLst>
          </p:cNvPr>
          <p:cNvGrpSpPr/>
          <p:nvPr/>
        </p:nvGrpSpPr>
        <p:grpSpPr>
          <a:xfrm>
            <a:off x="-2376" y="0"/>
            <a:ext cx="9908376" cy="2828925"/>
            <a:chOff x="-2376" y="0"/>
            <a:chExt cx="9908376" cy="2828925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xmlns="" id="{CA4078C7-C52B-4D7A-8814-9B19386B3A9D}"/>
                </a:ext>
              </a:extLst>
            </p:cNvPr>
            <p:cNvSpPr/>
            <p:nvPr/>
          </p:nvSpPr>
          <p:spPr>
            <a:xfrm>
              <a:off x="-2376" y="0"/>
              <a:ext cx="9908376" cy="2828925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xmlns="" id="{1A98444D-626A-4F69-B6D3-038394D2BDD2}"/>
                </a:ext>
              </a:extLst>
            </p:cNvPr>
            <p:cNvSpPr/>
            <p:nvPr/>
          </p:nvSpPr>
          <p:spPr>
            <a:xfrm>
              <a:off x="-2376" y="1"/>
              <a:ext cx="9904375" cy="3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9DA82A0F-8F14-4CF3-AF93-44E57A3B0854}"/>
              </a:ext>
            </a:extLst>
          </p:cNvPr>
          <p:cNvSpPr/>
          <p:nvPr/>
        </p:nvSpPr>
        <p:spPr>
          <a:xfrm>
            <a:off x="8720007" y="0"/>
            <a:ext cx="1185993" cy="12435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5" name="그룹 12">
            <a:extLst>
              <a:ext uri="{FF2B5EF4-FFF2-40B4-BE49-F238E27FC236}">
                <a16:creationId xmlns:a16="http://schemas.microsoft.com/office/drawing/2014/main" xmlns="" id="{A4F8E821-49D6-4FF6-AB43-D275F98EC772}"/>
              </a:ext>
            </a:extLst>
          </p:cNvPr>
          <p:cNvGrpSpPr/>
          <p:nvPr/>
        </p:nvGrpSpPr>
        <p:grpSpPr>
          <a:xfrm>
            <a:off x="8767269" y="187796"/>
            <a:ext cx="1147083" cy="519641"/>
            <a:chOff x="7310950" y="341133"/>
            <a:chExt cx="1838339" cy="519641"/>
          </a:xfrm>
        </p:grpSpPr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xmlns="" id="{ADBA5DEB-11D5-4B15-B66F-4AEFA31AC582}"/>
                </a:ext>
              </a:extLst>
            </p:cNvPr>
            <p:cNvSpPr/>
            <p:nvPr/>
          </p:nvSpPr>
          <p:spPr>
            <a:xfrm>
              <a:off x="7310950" y="552997"/>
              <a:ext cx="1676122" cy="30777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fontAlgn="base"/>
              <a:r>
                <a:rPr lang="ko-KR" altLang="en-US" sz="11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활성화 </a:t>
              </a:r>
              <a:r>
                <a:rPr lang="ko-KR" altLang="en-US" sz="11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정책과제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40C160AA-4D5C-4224-87F9-C2F4336B1FA6}"/>
                </a:ext>
              </a:extLst>
            </p:cNvPr>
            <p:cNvSpPr/>
            <p:nvPr/>
          </p:nvSpPr>
          <p:spPr>
            <a:xfrm>
              <a:off x="7310950" y="341133"/>
              <a:ext cx="143951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b="1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도시 성동</a:t>
              </a:r>
              <a:endParaRPr lang="ko-KR" altLang="en-US" sz="500" b="1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6C68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xmlns="" id="{4A0C9B39-E037-411E-A62F-9DDE543B1856}"/>
                </a:ext>
              </a:extLst>
            </p:cNvPr>
            <p:cNvCxnSpPr>
              <a:cxnSpLocks/>
            </p:cNvCxnSpPr>
            <p:nvPr/>
          </p:nvCxnSpPr>
          <p:spPr>
            <a:xfrm>
              <a:off x="7476089" y="548711"/>
              <a:ext cx="1673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387E0384-91A5-4057-9EA2-B23EA9D28A27}"/>
              </a:ext>
            </a:extLst>
          </p:cNvPr>
          <p:cNvSpPr/>
          <p:nvPr/>
        </p:nvSpPr>
        <p:spPr>
          <a:xfrm>
            <a:off x="8718382" y="0"/>
            <a:ext cx="1187618" cy="36000"/>
          </a:xfrm>
          <a:prstGeom prst="rect">
            <a:avLst/>
          </a:prstGeom>
          <a:gradFill flip="none" rotWithShape="1">
            <a:gsLst>
              <a:gs pos="0">
                <a:srgbClr val="00A151">
                  <a:shade val="30000"/>
                  <a:satMod val="115000"/>
                </a:srgbClr>
              </a:gs>
              <a:gs pos="11000">
                <a:srgbClr val="00A151">
                  <a:shade val="67500"/>
                  <a:satMod val="115000"/>
                </a:srgbClr>
              </a:gs>
              <a:gs pos="100000">
                <a:srgbClr val="00A151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3" name="직각 삼각형 62">
            <a:extLst>
              <a:ext uri="{FF2B5EF4-FFF2-40B4-BE49-F238E27FC236}">
                <a16:creationId xmlns:a16="http://schemas.microsoft.com/office/drawing/2014/main" xmlns="" id="{474B6330-4EBF-4A33-9F71-59E4EEA8831F}"/>
              </a:ext>
            </a:extLst>
          </p:cNvPr>
          <p:cNvSpPr/>
          <p:nvPr/>
        </p:nvSpPr>
        <p:spPr>
          <a:xfrm flipV="1">
            <a:off x="8882876" y="37825"/>
            <a:ext cx="128670" cy="118792"/>
          </a:xfrm>
          <a:prstGeom prst="rtTriangle">
            <a:avLst/>
          </a:prstGeom>
          <a:solidFill>
            <a:srgbClr val="00A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374A5-7129-495E-ADF9-8744790D516C}"/>
              </a:ext>
            </a:extLst>
          </p:cNvPr>
          <p:cNvSpPr txBox="1"/>
          <p:nvPr/>
        </p:nvSpPr>
        <p:spPr>
          <a:xfrm>
            <a:off x="315961" y="244080"/>
            <a:ext cx="53825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4913" algn="l"/>
              </a:tabLst>
            </a:pPr>
            <a:r>
              <a:rPr lang="ko-KR" altLang="en-US" sz="16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 공동주택 공동체 활성화</a:t>
            </a:r>
            <a:r>
              <a:rPr lang="en-US" altLang="ko-KR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/>
            </a:r>
            <a:br>
              <a:rPr lang="en-US" altLang="ko-KR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</a:br>
            <a:r>
              <a:rPr lang="ko-KR" altLang="en-US" sz="27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성과를 </a:t>
            </a:r>
            <a:r>
              <a:rPr lang="ko-KR" altLang="en-US" sz="27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더 높이기 위한 </a:t>
            </a:r>
            <a:endParaRPr lang="en-US" altLang="ko-KR" sz="2700" b="1" spc="-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pPr>
              <a:tabLst>
                <a:tab pos="6284913" algn="l"/>
              </a:tabLst>
            </a:pPr>
            <a:r>
              <a:rPr lang="ko-KR" altLang="en-US" sz="27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정책과제</a:t>
            </a:r>
            <a:endParaRPr lang="en-US" altLang="ko-KR" sz="2700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CB871108-DB11-4D8A-9665-EB7B34E82C53}"/>
              </a:ext>
            </a:extLst>
          </p:cNvPr>
          <p:cNvGrpSpPr/>
          <p:nvPr/>
        </p:nvGrpSpPr>
        <p:grpSpPr>
          <a:xfrm>
            <a:off x="7876268" y="4820029"/>
            <a:ext cx="1630634" cy="1606546"/>
            <a:chOff x="4768850" y="3657600"/>
            <a:chExt cx="752475" cy="741363"/>
          </a:xfrm>
          <a:solidFill>
            <a:srgbClr val="E4EFF9"/>
          </a:solidFill>
        </p:grpSpPr>
        <p:sp>
          <p:nvSpPr>
            <p:cNvPr id="74" name="Oval 64">
              <a:extLst>
                <a:ext uri="{FF2B5EF4-FFF2-40B4-BE49-F238E27FC236}">
                  <a16:creationId xmlns:a16="http://schemas.microsoft.com/office/drawing/2014/main" xmlns="" id="{46129A3E-60FD-42DB-B1B5-4851BF710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3762375"/>
              <a:ext cx="68263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65">
              <a:extLst>
                <a:ext uri="{FF2B5EF4-FFF2-40B4-BE49-F238E27FC236}">
                  <a16:creationId xmlns:a16="http://schemas.microsoft.com/office/drawing/2014/main" xmlns="" id="{ECD9F287-1A0D-4DF1-8E7B-C57706446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3917950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xmlns="" id="{5A5CC226-FDC6-4B09-8109-F9EB3AE55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3690938"/>
              <a:ext cx="446088" cy="396875"/>
            </a:xfrm>
            <a:custGeom>
              <a:avLst/>
              <a:gdLst>
                <a:gd name="T0" fmla="*/ 595 w 604"/>
                <a:gd name="T1" fmla="*/ 146 h 537"/>
                <a:gd name="T2" fmla="*/ 466 w 604"/>
                <a:gd name="T3" fmla="*/ 16 h 537"/>
                <a:gd name="T4" fmla="*/ 419 w 604"/>
                <a:gd name="T5" fmla="*/ 0 h 537"/>
                <a:gd name="T6" fmla="*/ 419 w 604"/>
                <a:gd name="T7" fmla="*/ 0 h 537"/>
                <a:gd name="T8" fmla="*/ 324 w 604"/>
                <a:gd name="T9" fmla="*/ 0 h 537"/>
                <a:gd name="T10" fmla="*/ 294 w 604"/>
                <a:gd name="T11" fmla="*/ 12 h 537"/>
                <a:gd name="T12" fmla="*/ 98 w 604"/>
                <a:gd name="T13" fmla="*/ 209 h 537"/>
                <a:gd name="T14" fmla="*/ 83 w 604"/>
                <a:gd name="T15" fmla="*/ 248 h 537"/>
                <a:gd name="T16" fmla="*/ 83 w 604"/>
                <a:gd name="T17" fmla="*/ 422 h 537"/>
                <a:gd name="T18" fmla="*/ 9 w 604"/>
                <a:gd name="T19" fmla="*/ 496 h 537"/>
                <a:gd name="T20" fmla="*/ 9 w 604"/>
                <a:gd name="T21" fmla="*/ 528 h 537"/>
                <a:gd name="T22" fmla="*/ 41 w 604"/>
                <a:gd name="T23" fmla="*/ 528 h 537"/>
                <a:gd name="T24" fmla="*/ 112 w 604"/>
                <a:gd name="T25" fmla="*/ 457 h 537"/>
                <a:gd name="T26" fmla="*/ 129 w 604"/>
                <a:gd name="T27" fmla="*/ 412 h 537"/>
                <a:gd name="T28" fmla="*/ 130 w 604"/>
                <a:gd name="T29" fmla="*/ 360 h 537"/>
                <a:gd name="T30" fmla="*/ 211 w 604"/>
                <a:gd name="T31" fmla="*/ 360 h 537"/>
                <a:gd name="T32" fmla="*/ 211 w 604"/>
                <a:gd name="T33" fmla="*/ 451 h 537"/>
                <a:gd name="T34" fmla="*/ 211 w 604"/>
                <a:gd name="T35" fmla="*/ 451 h 537"/>
                <a:gd name="T36" fmla="*/ 211 w 604"/>
                <a:gd name="T37" fmla="*/ 451 h 537"/>
                <a:gd name="T38" fmla="*/ 234 w 604"/>
                <a:gd name="T39" fmla="*/ 474 h 537"/>
                <a:gd name="T40" fmla="*/ 257 w 604"/>
                <a:gd name="T41" fmla="*/ 451 h 537"/>
                <a:gd name="T42" fmla="*/ 257 w 604"/>
                <a:gd name="T43" fmla="*/ 451 h 537"/>
                <a:gd name="T44" fmla="*/ 257 w 604"/>
                <a:gd name="T45" fmla="*/ 451 h 537"/>
                <a:gd name="T46" fmla="*/ 257 w 604"/>
                <a:gd name="T47" fmla="*/ 338 h 537"/>
                <a:gd name="T48" fmla="*/ 257 w 604"/>
                <a:gd name="T49" fmla="*/ 338 h 537"/>
                <a:gd name="T50" fmla="*/ 232 w 604"/>
                <a:gd name="T51" fmla="*/ 312 h 537"/>
                <a:gd name="T52" fmla="*/ 166 w 604"/>
                <a:gd name="T53" fmla="*/ 312 h 537"/>
                <a:gd name="T54" fmla="*/ 166 w 604"/>
                <a:gd name="T55" fmla="*/ 202 h 537"/>
                <a:gd name="T56" fmla="*/ 292 w 604"/>
                <a:gd name="T57" fmla="*/ 76 h 537"/>
                <a:gd name="T58" fmla="*/ 392 w 604"/>
                <a:gd name="T59" fmla="*/ 76 h 537"/>
                <a:gd name="T60" fmla="*/ 333 w 604"/>
                <a:gd name="T61" fmla="*/ 138 h 537"/>
                <a:gd name="T62" fmla="*/ 332 w 604"/>
                <a:gd name="T63" fmla="*/ 177 h 537"/>
                <a:gd name="T64" fmla="*/ 359 w 604"/>
                <a:gd name="T65" fmla="*/ 184 h 537"/>
                <a:gd name="T66" fmla="*/ 478 w 604"/>
                <a:gd name="T67" fmla="*/ 184 h 537"/>
                <a:gd name="T68" fmla="*/ 502 w 604"/>
                <a:gd name="T69" fmla="*/ 163 h 537"/>
                <a:gd name="T70" fmla="*/ 479 w 604"/>
                <a:gd name="T71" fmla="*/ 141 h 537"/>
                <a:gd name="T72" fmla="*/ 395 w 604"/>
                <a:gd name="T73" fmla="*/ 141 h 537"/>
                <a:gd name="T74" fmla="*/ 461 w 604"/>
                <a:gd name="T75" fmla="*/ 75 h 537"/>
                <a:gd name="T76" fmla="*/ 563 w 604"/>
                <a:gd name="T77" fmla="*/ 178 h 537"/>
                <a:gd name="T78" fmla="*/ 595 w 604"/>
                <a:gd name="T79" fmla="*/ 178 h 537"/>
                <a:gd name="T80" fmla="*/ 595 w 604"/>
                <a:gd name="T81" fmla="*/ 146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4" h="537">
                  <a:moveTo>
                    <a:pt x="595" y="146"/>
                  </a:moveTo>
                  <a:cubicBezTo>
                    <a:pt x="466" y="16"/>
                    <a:pt x="466" y="16"/>
                    <a:pt x="466" y="16"/>
                  </a:cubicBezTo>
                  <a:cubicBezTo>
                    <a:pt x="451" y="1"/>
                    <a:pt x="435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19" y="0"/>
                    <a:pt x="331" y="0"/>
                    <a:pt x="324" y="0"/>
                  </a:cubicBezTo>
                  <a:cubicBezTo>
                    <a:pt x="311" y="1"/>
                    <a:pt x="302" y="6"/>
                    <a:pt x="294" y="12"/>
                  </a:cubicBezTo>
                  <a:cubicBezTo>
                    <a:pt x="291" y="15"/>
                    <a:pt x="98" y="209"/>
                    <a:pt x="98" y="209"/>
                  </a:cubicBezTo>
                  <a:cubicBezTo>
                    <a:pt x="90" y="217"/>
                    <a:pt x="83" y="229"/>
                    <a:pt x="83" y="248"/>
                  </a:cubicBezTo>
                  <a:cubicBezTo>
                    <a:pt x="83" y="422"/>
                    <a:pt x="83" y="422"/>
                    <a:pt x="83" y="422"/>
                  </a:cubicBezTo>
                  <a:cubicBezTo>
                    <a:pt x="9" y="496"/>
                    <a:pt x="9" y="496"/>
                    <a:pt x="9" y="496"/>
                  </a:cubicBezTo>
                  <a:cubicBezTo>
                    <a:pt x="0" y="505"/>
                    <a:pt x="0" y="519"/>
                    <a:pt x="9" y="528"/>
                  </a:cubicBezTo>
                  <a:cubicBezTo>
                    <a:pt x="18" y="537"/>
                    <a:pt x="32" y="537"/>
                    <a:pt x="41" y="528"/>
                  </a:cubicBezTo>
                  <a:cubicBezTo>
                    <a:pt x="112" y="457"/>
                    <a:pt x="112" y="457"/>
                    <a:pt x="112" y="457"/>
                  </a:cubicBezTo>
                  <a:cubicBezTo>
                    <a:pt x="129" y="440"/>
                    <a:pt x="129" y="425"/>
                    <a:pt x="129" y="412"/>
                  </a:cubicBezTo>
                  <a:cubicBezTo>
                    <a:pt x="130" y="360"/>
                    <a:pt x="130" y="360"/>
                    <a:pt x="130" y="360"/>
                  </a:cubicBezTo>
                  <a:cubicBezTo>
                    <a:pt x="211" y="360"/>
                    <a:pt x="211" y="360"/>
                    <a:pt x="211" y="360"/>
                  </a:cubicBezTo>
                  <a:cubicBezTo>
                    <a:pt x="211" y="451"/>
                    <a:pt x="211" y="451"/>
                    <a:pt x="211" y="451"/>
                  </a:cubicBezTo>
                  <a:cubicBezTo>
                    <a:pt x="211" y="451"/>
                    <a:pt x="211" y="451"/>
                    <a:pt x="211" y="451"/>
                  </a:cubicBezTo>
                  <a:cubicBezTo>
                    <a:pt x="211" y="451"/>
                    <a:pt x="211" y="451"/>
                    <a:pt x="211" y="451"/>
                  </a:cubicBezTo>
                  <a:cubicBezTo>
                    <a:pt x="211" y="464"/>
                    <a:pt x="222" y="474"/>
                    <a:pt x="234" y="474"/>
                  </a:cubicBezTo>
                  <a:cubicBezTo>
                    <a:pt x="247" y="474"/>
                    <a:pt x="257" y="464"/>
                    <a:pt x="257" y="451"/>
                  </a:cubicBezTo>
                  <a:cubicBezTo>
                    <a:pt x="257" y="451"/>
                    <a:pt x="257" y="451"/>
                    <a:pt x="257" y="451"/>
                  </a:cubicBezTo>
                  <a:cubicBezTo>
                    <a:pt x="257" y="451"/>
                    <a:pt x="257" y="451"/>
                    <a:pt x="257" y="451"/>
                  </a:cubicBezTo>
                  <a:cubicBezTo>
                    <a:pt x="257" y="338"/>
                    <a:pt x="257" y="338"/>
                    <a:pt x="257" y="338"/>
                  </a:cubicBezTo>
                  <a:cubicBezTo>
                    <a:pt x="257" y="338"/>
                    <a:pt x="257" y="338"/>
                    <a:pt x="257" y="338"/>
                  </a:cubicBezTo>
                  <a:cubicBezTo>
                    <a:pt x="257" y="323"/>
                    <a:pt x="244" y="312"/>
                    <a:pt x="232" y="312"/>
                  </a:cubicBezTo>
                  <a:cubicBezTo>
                    <a:pt x="166" y="312"/>
                    <a:pt x="166" y="312"/>
                    <a:pt x="166" y="312"/>
                  </a:cubicBezTo>
                  <a:cubicBezTo>
                    <a:pt x="166" y="202"/>
                    <a:pt x="166" y="202"/>
                    <a:pt x="166" y="202"/>
                  </a:cubicBezTo>
                  <a:cubicBezTo>
                    <a:pt x="292" y="76"/>
                    <a:pt x="292" y="76"/>
                    <a:pt x="292" y="76"/>
                  </a:cubicBezTo>
                  <a:cubicBezTo>
                    <a:pt x="392" y="76"/>
                    <a:pt x="392" y="76"/>
                    <a:pt x="392" y="76"/>
                  </a:cubicBezTo>
                  <a:cubicBezTo>
                    <a:pt x="333" y="138"/>
                    <a:pt x="333" y="138"/>
                    <a:pt x="333" y="138"/>
                  </a:cubicBezTo>
                  <a:cubicBezTo>
                    <a:pt x="322" y="149"/>
                    <a:pt x="322" y="169"/>
                    <a:pt x="332" y="177"/>
                  </a:cubicBezTo>
                  <a:cubicBezTo>
                    <a:pt x="341" y="185"/>
                    <a:pt x="349" y="184"/>
                    <a:pt x="359" y="184"/>
                  </a:cubicBezTo>
                  <a:cubicBezTo>
                    <a:pt x="478" y="184"/>
                    <a:pt x="478" y="184"/>
                    <a:pt x="478" y="184"/>
                  </a:cubicBezTo>
                  <a:cubicBezTo>
                    <a:pt x="491" y="184"/>
                    <a:pt x="502" y="176"/>
                    <a:pt x="502" y="163"/>
                  </a:cubicBezTo>
                  <a:cubicBezTo>
                    <a:pt x="502" y="150"/>
                    <a:pt x="492" y="141"/>
                    <a:pt x="479" y="141"/>
                  </a:cubicBezTo>
                  <a:cubicBezTo>
                    <a:pt x="395" y="141"/>
                    <a:pt x="395" y="141"/>
                    <a:pt x="395" y="141"/>
                  </a:cubicBezTo>
                  <a:cubicBezTo>
                    <a:pt x="461" y="75"/>
                    <a:pt x="461" y="75"/>
                    <a:pt x="461" y="75"/>
                  </a:cubicBezTo>
                  <a:cubicBezTo>
                    <a:pt x="563" y="178"/>
                    <a:pt x="563" y="178"/>
                    <a:pt x="563" y="178"/>
                  </a:cubicBezTo>
                  <a:cubicBezTo>
                    <a:pt x="572" y="187"/>
                    <a:pt x="586" y="187"/>
                    <a:pt x="595" y="178"/>
                  </a:cubicBezTo>
                  <a:cubicBezTo>
                    <a:pt x="604" y="169"/>
                    <a:pt x="604" y="155"/>
                    <a:pt x="595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Oval 67">
              <a:extLst>
                <a:ext uri="{FF2B5EF4-FFF2-40B4-BE49-F238E27FC236}">
                  <a16:creationId xmlns:a16="http://schemas.microsoft.com/office/drawing/2014/main" xmlns="" id="{8785BD37-6B40-451C-9781-B35B55197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3657600"/>
              <a:ext cx="68263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xmlns="" id="{7BEB6ED1-DCCE-4F66-9F28-344383A00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3844925"/>
              <a:ext cx="238125" cy="554038"/>
            </a:xfrm>
            <a:custGeom>
              <a:avLst/>
              <a:gdLst>
                <a:gd name="T0" fmla="*/ 0 w 150"/>
                <a:gd name="T1" fmla="*/ 0 h 349"/>
                <a:gd name="T2" fmla="*/ 0 w 150"/>
                <a:gd name="T3" fmla="*/ 136 h 349"/>
                <a:gd name="T4" fmla="*/ 0 w 150"/>
                <a:gd name="T5" fmla="*/ 149 h 349"/>
                <a:gd name="T6" fmla="*/ 0 w 150"/>
                <a:gd name="T7" fmla="*/ 349 h 349"/>
                <a:gd name="T8" fmla="*/ 150 w 150"/>
                <a:gd name="T9" fmla="*/ 349 h 349"/>
                <a:gd name="T10" fmla="*/ 150 w 150"/>
                <a:gd name="T11" fmla="*/ 149 h 349"/>
                <a:gd name="T12" fmla="*/ 150 w 150"/>
                <a:gd name="T13" fmla="*/ 136 h 349"/>
                <a:gd name="T14" fmla="*/ 150 w 150"/>
                <a:gd name="T15" fmla="*/ 0 h 349"/>
                <a:gd name="T16" fmla="*/ 0 w 150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349">
                  <a:moveTo>
                    <a:pt x="0" y="0"/>
                  </a:moveTo>
                  <a:lnTo>
                    <a:pt x="0" y="136"/>
                  </a:lnTo>
                  <a:lnTo>
                    <a:pt x="0" y="149"/>
                  </a:lnTo>
                  <a:lnTo>
                    <a:pt x="0" y="349"/>
                  </a:lnTo>
                  <a:lnTo>
                    <a:pt x="150" y="349"/>
                  </a:lnTo>
                  <a:lnTo>
                    <a:pt x="150" y="149"/>
                  </a:lnTo>
                  <a:lnTo>
                    <a:pt x="150" y="136"/>
                  </a:lnTo>
                  <a:lnTo>
                    <a:pt x="1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xmlns="" id="{E4A47CA0-C0A8-4A68-BE28-6F3446430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4106863"/>
              <a:ext cx="236538" cy="292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xmlns="" id="{F377CA74-E47B-41DB-86ED-36920E138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850" y="4289425"/>
              <a:ext cx="236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xmlns="" id="{62DED934-F803-45CB-AC0E-4503A647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32</a:t>
            </a:fld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D2568603-09AC-44CB-A739-B62FF2182F13}"/>
              </a:ext>
            </a:extLst>
          </p:cNvPr>
          <p:cNvGrpSpPr/>
          <p:nvPr/>
        </p:nvGrpSpPr>
        <p:grpSpPr>
          <a:xfrm>
            <a:off x="485814" y="1973580"/>
            <a:ext cx="8926753" cy="3653585"/>
            <a:chOff x="485814" y="1623060"/>
            <a:chExt cx="8926753" cy="3653585"/>
          </a:xfrm>
        </p:grpSpPr>
        <p:sp>
          <p:nvSpPr>
            <p:cNvPr id="51" name="사각형: 둥근 위쪽 모서리 31">
              <a:extLst>
                <a:ext uri="{FF2B5EF4-FFF2-40B4-BE49-F238E27FC236}">
                  <a16:creationId xmlns:a16="http://schemas.microsoft.com/office/drawing/2014/main" xmlns="" id="{44A51837-5A10-44B4-8D48-5CE0FF0110E0}"/>
                </a:ext>
              </a:extLst>
            </p:cNvPr>
            <p:cNvSpPr/>
            <p:nvPr/>
          </p:nvSpPr>
          <p:spPr>
            <a:xfrm>
              <a:off x="485814" y="1779111"/>
              <a:ext cx="2736000" cy="3488009"/>
            </a:xfrm>
            <a:prstGeom prst="round2SameRect">
              <a:avLst>
                <a:gd name="adj1" fmla="val 8748"/>
                <a:gd name="adj2" fmla="val 0"/>
              </a:avLst>
            </a:prstGeom>
            <a:gradFill flip="none" rotWithShape="1">
              <a:gsLst>
                <a:gs pos="21000">
                  <a:schemeClr val="accent1">
                    <a:lumMod val="4000"/>
                    <a:lumOff val="96000"/>
                  </a:schemeClr>
                </a:gs>
                <a:gs pos="0">
                  <a:schemeClr val="bg1">
                    <a:shade val="30000"/>
                    <a:satMod val="115000"/>
                    <a:lumMod val="0"/>
                    <a:lumOff val="100000"/>
                  </a:schemeClr>
                </a:gs>
                <a:gs pos="100000">
                  <a:schemeClr val="accent6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</p:spPr>
          <p:txBody>
            <a:bodyPr wrap="square" lIns="72000" tIns="216000" rIns="72000" bIns="216000">
              <a:noAutofit/>
            </a:bodyPr>
            <a:lstStyle/>
            <a:p>
              <a:pPr algn="ctr" fontAlgn="base"/>
              <a:r>
                <a:rPr lang="ko-KR" altLang="en-US" sz="14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 아파트</a:t>
              </a:r>
              <a:r>
                <a:rPr lang="en-US" altLang="ko-KR" sz="14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br>
                <a:rPr lang="en-US" altLang="ko-KR" sz="14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</a:t>
              </a:r>
              <a:r>
                <a:rPr lang="ko-KR" altLang="en-US" sz="1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 단체 연합회 </a:t>
              </a:r>
              <a:r>
                <a:rPr lang="en-US" altLang="ko-KR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협동조합 </a:t>
              </a:r>
              <a:r>
                <a:rPr lang="ko-KR" altLang="en-US" sz="20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법인신고</a:t>
              </a:r>
              <a:endPara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사각형: 둥근 위쪽 모서리 31">
              <a:extLst>
                <a:ext uri="{FF2B5EF4-FFF2-40B4-BE49-F238E27FC236}">
                  <a16:creationId xmlns:a16="http://schemas.microsoft.com/office/drawing/2014/main" xmlns="" id="{43AA8C1E-AD90-4E5D-9B35-09456F1CC05F}"/>
                </a:ext>
              </a:extLst>
            </p:cNvPr>
            <p:cNvSpPr/>
            <p:nvPr/>
          </p:nvSpPr>
          <p:spPr>
            <a:xfrm>
              <a:off x="6676567" y="1788636"/>
              <a:ext cx="2736000" cy="3488009"/>
            </a:xfrm>
            <a:prstGeom prst="round2SameRect">
              <a:avLst>
                <a:gd name="adj1" fmla="val 8748"/>
                <a:gd name="adj2" fmla="val 0"/>
              </a:avLst>
            </a:prstGeom>
            <a:gradFill flip="none" rotWithShape="1">
              <a:gsLst>
                <a:gs pos="43000">
                  <a:srgbClr val="FFFFFF"/>
                </a:gs>
                <a:gs pos="0">
                  <a:schemeClr val="bg1">
                    <a:shade val="30000"/>
                    <a:satMod val="115000"/>
                    <a:lumMod val="0"/>
                    <a:lumOff val="100000"/>
                    <a:alpha val="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p:spPr>
          <p:txBody>
            <a:bodyPr wrap="square" lIns="72000" tIns="216000" rIns="72000" bIns="216000">
              <a:noAutofit/>
            </a:bodyPr>
            <a:lstStyle/>
            <a:p>
              <a:pPr algn="ctr" fontAlgn="base"/>
              <a:r>
                <a:rPr lang="en-US" altLang="ko-KR" sz="1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3. </a:t>
              </a:r>
              <a:r>
                <a:rPr lang="ko-KR" altLang="en-US" sz="1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보조금시스템 </a:t>
              </a:r>
              <a:r>
                <a:rPr lang="en-US" altLang="ko-KR" sz="1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4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회계투명성 증진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75914267-EE7D-40CD-9108-73AC31D20254}"/>
                </a:ext>
              </a:extLst>
            </p:cNvPr>
            <p:cNvGrpSpPr/>
            <p:nvPr/>
          </p:nvGrpSpPr>
          <p:grpSpPr>
            <a:xfrm>
              <a:off x="7098565" y="2881910"/>
              <a:ext cx="1891992" cy="1381123"/>
              <a:chOff x="-2414749" y="3184877"/>
              <a:chExt cx="1247811" cy="910882"/>
            </a:xfrm>
            <a:solidFill>
              <a:srgbClr val="FFEEB7"/>
            </a:solidFill>
          </p:grpSpPr>
          <p:sp>
            <p:nvSpPr>
              <p:cNvPr id="82" name="Freeform 300">
                <a:extLst>
                  <a:ext uri="{FF2B5EF4-FFF2-40B4-BE49-F238E27FC236}">
                    <a16:creationId xmlns:a16="http://schemas.microsoft.com/office/drawing/2014/main" xmlns="" id="{CFAE0AB5-76B0-4747-B0F2-33C6B1330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43299" y="3546254"/>
                <a:ext cx="294922" cy="403225"/>
              </a:xfrm>
              <a:custGeom>
                <a:avLst/>
                <a:gdLst>
                  <a:gd name="T0" fmla="*/ 360 w 372"/>
                  <a:gd name="T1" fmla="*/ 105 h 538"/>
                  <a:gd name="T2" fmla="*/ 360 w 372"/>
                  <a:gd name="T3" fmla="*/ 104 h 538"/>
                  <a:gd name="T4" fmla="*/ 360 w 372"/>
                  <a:gd name="T5" fmla="*/ 78 h 538"/>
                  <a:gd name="T6" fmla="*/ 281 w 372"/>
                  <a:gd name="T7" fmla="*/ 0 h 538"/>
                  <a:gd name="T8" fmla="*/ 216 w 372"/>
                  <a:gd name="T9" fmla="*/ 10 h 538"/>
                  <a:gd name="T10" fmla="*/ 208 w 372"/>
                  <a:gd name="T11" fmla="*/ 9 h 538"/>
                  <a:gd name="T12" fmla="*/ 206 w 372"/>
                  <a:gd name="T13" fmla="*/ 9 h 538"/>
                  <a:gd name="T14" fmla="*/ 187 w 372"/>
                  <a:gd name="T15" fmla="*/ 3 h 538"/>
                  <a:gd name="T16" fmla="*/ 180 w 372"/>
                  <a:gd name="T17" fmla="*/ 9 h 538"/>
                  <a:gd name="T18" fmla="*/ 171 w 372"/>
                  <a:gd name="T19" fmla="*/ 17 h 538"/>
                  <a:gd name="T20" fmla="*/ 165 w 372"/>
                  <a:gd name="T21" fmla="*/ 22 h 538"/>
                  <a:gd name="T22" fmla="*/ 160 w 372"/>
                  <a:gd name="T23" fmla="*/ 16 h 538"/>
                  <a:gd name="T24" fmla="*/ 154 w 372"/>
                  <a:gd name="T25" fmla="*/ 10 h 538"/>
                  <a:gd name="T26" fmla="*/ 120 w 372"/>
                  <a:gd name="T27" fmla="*/ 41 h 538"/>
                  <a:gd name="T28" fmla="*/ 99 w 372"/>
                  <a:gd name="T29" fmla="*/ 60 h 538"/>
                  <a:gd name="T30" fmla="*/ 74 w 372"/>
                  <a:gd name="T31" fmla="*/ 83 h 538"/>
                  <a:gd name="T32" fmla="*/ 76 w 372"/>
                  <a:gd name="T33" fmla="*/ 89 h 538"/>
                  <a:gd name="T34" fmla="*/ 71 w 372"/>
                  <a:gd name="T35" fmla="*/ 119 h 538"/>
                  <a:gd name="T36" fmla="*/ 37 w 372"/>
                  <a:gd name="T37" fmla="*/ 138 h 538"/>
                  <a:gd name="T38" fmla="*/ 16 w 372"/>
                  <a:gd name="T39" fmla="*/ 132 h 538"/>
                  <a:gd name="T40" fmla="*/ 0 w 372"/>
                  <a:gd name="T41" fmla="*/ 121 h 538"/>
                  <a:gd name="T42" fmla="*/ 0 w 372"/>
                  <a:gd name="T43" fmla="*/ 133 h 538"/>
                  <a:gd name="T44" fmla="*/ 0 w 372"/>
                  <a:gd name="T45" fmla="*/ 489 h 538"/>
                  <a:gd name="T46" fmla="*/ 49 w 372"/>
                  <a:gd name="T47" fmla="*/ 538 h 538"/>
                  <a:gd name="T48" fmla="*/ 99 w 372"/>
                  <a:gd name="T49" fmla="*/ 489 h 538"/>
                  <a:gd name="T50" fmla="*/ 99 w 372"/>
                  <a:gd name="T51" fmla="*/ 163 h 538"/>
                  <a:gd name="T52" fmla="*/ 118 w 372"/>
                  <a:gd name="T53" fmla="*/ 163 h 538"/>
                  <a:gd name="T54" fmla="*/ 118 w 372"/>
                  <a:gd name="T55" fmla="*/ 489 h 538"/>
                  <a:gd name="T56" fmla="*/ 167 w 372"/>
                  <a:gd name="T57" fmla="*/ 538 h 538"/>
                  <a:gd name="T58" fmla="*/ 217 w 372"/>
                  <a:gd name="T59" fmla="*/ 489 h 538"/>
                  <a:gd name="T60" fmla="*/ 217 w 372"/>
                  <a:gd name="T61" fmla="*/ 57 h 538"/>
                  <a:gd name="T62" fmla="*/ 216 w 372"/>
                  <a:gd name="T63" fmla="*/ 50 h 538"/>
                  <a:gd name="T64" fmla="*/ 216 w 372"/>
                  <a:gd name="T65" fmla="*/ 20 h 538"/>
                  <a:gd name="T66" fmla="*/ 330 w 372"/>
                  <a:gd name="T67" fmla="*/ 136 h 538"/>
                  <a:gd name="T68" fmla="*/ 349 w 372"/>
                  <a:gd name="T69" fmla="*/ 142 h 538"/>
                  <a:gd name="T70" fmla="*/ 372 w 372"/>
                  <a:gd name="T71" fmla="*/ 132 h 538"/>
                  <a:gd name="T72" fmla="*/ 360 w 372"/>
                  <a:gd name="T73" fmla="*/ 106 h 538"/>
                  <a:gd name="T74" fmla="*/ 360 w 372"/>
                  <a:gd name="T75" fmla="*/ 10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2" h="538">
                    <a:moveTo>
                      <a:pt x="360" y="105"/>
                    </a:moveTo>
                    <a:cubicBezTo>
                      <a:pt x="360" y="104"/>
                      <a:pt x="360" y="104"/>
                      <a:pt x="360" y="104"/>
                    </a:cubicBezTo>
                    <a:cubicBezTo>
                      <a:pt x="360" y="78"/>
                      <a:pt x="360" y="78"/>
                      <a:pt x="360" y="78"/>
                    </a:cubicBezTo>
                    <a:cubicBezTo>
                      <a:pt x="326" y="52"/>
                      <a:pt x="300" y="25"/>
                      <a:pt x="281" y="0"/>
                    </a:cubicBezTo>
                    <a:cubicBezTo>
                      <a:pt x="261" y="10"/>
                      <a:pt x="238" y="13"/>
                      <a:pt x="216" y="10"/>
                    </a:cubicBezTo>
                    <a:cubicBezTo>
                      <a:pt x="213" y="10"/>
                      <a:pt x="211" y="10"/>
                      <a:pt x="208" y="9"/>
                    </a:cubicBezTo>
                    <a:cubicBezTo>
                      <a:pt x="208" y="9"/>
                      <a:pt x="207" y="9"/>
                      <a:pt x="206" y="9"/>
                    </a:cubicBezTo>
                    <a:cubicBezTo>
                      <a:pt x="199" y="7"/>
                      <a:pt x="193" y="5"/>
                      <a:pt x="187" y="3"/>
                    </a:cubicBezTo>
                    <a:cubicBezTo>
                      <a:pt x="180" y="9"/>
                      <a:pt x="180" y="9"/>
                      <a:pt x="180" y="9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65" y="22"/>
                      <a:pt x="165" y="22"/>
                      <a:pt x="165" y="22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75" y="85"/>
                      <a:pt x="76" y="87"/>
                      <a:pt x="76" y="89"/>
                    </a:cubicBezTo>
                    <a:cubicBezTo>
                      <a:pt x="78" y="100"/>
                      <a:pt x="76" y="110"/>
                      <a:pt x="71" y="119"/>
                    </a:cubicBezTo>
                    <a:cubicBezTo>
                      <a:pt x="63" y="131"/>
                      <a:pt x="51" y="138"/>
                      <a:pt x="37" y="138"/>
                    </a:cubicBezTo>
                    <a:cubicBezTo>
                      <a:pt x="29" y="138"/>
                      <a:pt x="22" y="136"/>
                      <a:pt x="16" y="132"/>
                    </a:cubicBezTo>
                    <a:cubicBezTo>
                      <a:pt x="10" y="128"/>
                      <a:pt x="5" y="125"/>
                      <a:pt x="0" y="121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16"/>
                      <a:pt x="22" y="538"/>
                      <a:pt x="49" y="538"/>
                    </a:cubicBezTo>
                    <a:cubicBezTo>
                      <a:pt x="76" y="538"/>
                      <a:pt x="99" y="516"/>
                      <a:pt x="99" y="489"/>
                    </a:cubicBezTo>
                    <a:cubicBezTo>
                      <a:pt x="99" y="163"/>
                      <a:pt x="99" y="163"/>
                      <a:pt x="99" y="163"/>
                    </a:cubicBezTo>
                    <a:cubicBezTo>
                      <a:pt x="118" y="163"/>
                      <a:pt x="118" y="163"/>
                      <a:pt x="118" y="163"/>
                    </a:cubicBezTo>
                    <a:cubicBezTo>
                      <a:pt x="118" y="489"/>
                      <a:pt x="118" y="489"/>
                      <a:pt x="118" y="489"/>
                    </a:cubicBezTo>
                    <a:cubicBezTo>
                      <a:pt x="118" y="516"/>
                      <a:pt x="140" y="538"/>
                      <a:pt x="167" y="538"/>
                    </a:cubicBezTo>
                    <a:cubicBezTo>
                      <a:pt x="194" y="538"/>
                      <a:pt x="217" y="516"/>
                      <a:pt x="217" y="489"/>
                    </a:cubicBezTo>
                    <a:cubicBezTo>
                      <a:pt x="217" y="57"/>
                      <a:pt x="217" y="57"/>
                      <a:pt x="217" y="57"/>
                    </a:cubicBezTo>
                    <a:cubicBezTo>
                      <a:pt x="217" y="54"/>
                      <a:pt x="216" y="52"/>
                      <a:pt x="216" y="50"/>
                    </a:cubicBezTo>
                    <a:cubicBezTo>
                      <a:pt x="216" y="20"/>
                      <a:pt x="216" y="20"/>
                      <a:pt x="216" y="20"/>
                    </a:cubicBezTo>
                    <a:cubicBezTo>
                      <a:pt x="242" y="57"/>
                      <a:pt x="278" y="97"/>
                      <a:pt x="330" y="136"/>
                    </a:cubicBezTo>
                    <a:cubicBezTo>
                      <a:pt x="336" y="140"/>
                      <a:pt x="342" y="142"/>
                      <a:pt x="349" y="142"/>
                    </a:cubicBezTo>
                    <a:cubicBezTo>
                      <a:pt x="358" y="142"/>
                      <a:pt x="366" y="139"/>
                      <a:pt x="372" y="132"/>
                    </a:cubicBezTo>
                    <a:cubicBezTo>
                      <a:pt x="363" y="118"/>
                      <a:pt x="360" y="107"/>
                      <a:pt x="360" y="106"/>
                    </a:cubicBezTo>
                    <a:lnTo>
                      <a:pt x="36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301">
                <a:extLst>
                  <a:ext uri="{FF2B5EF4-FFF2-40B4-BE49-F238E27FC236}">
                    <a16:creationId xmlns:a16="http://schemas.microsoft.com/office/drawing/2014/main" xmlns="" id="{81C06742-D704-4EE6-897C-CE6599E99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35698" y="3254154"/>
                <a:ext cx="156582" cy="149225"/>
              </a:xfrm>
              <a:custGeom>
                <a:avLst/>
                <a:gdLst>
                  <a:gd name="T0" fmla="*/ 78 w 198"/>
                  <a:gd name="T1" fmla="*/ 12 h 198"/>
                  <a:gd name="T2" fmla="*/ 186 w 198"/>
                  <a:gd name="T3" fmla="*/ 79 h 198"/>
                  <a:gd name="T4" fmla="*/ 119 w 198"/>
                  <a:gd name="T5" fmla="*/ 187 h 198"/>
                  <a:gd name="T6" fmla="*/ 11 w 198"/>
                  <a:gd name="T7" fmla="*/ 120 h 198"/>
                  <a:gd name="T8" fmla="*/ 78 w 198"/>
                  <a:gd name="T9" fmla="*/ 1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8">
                    <a:moveTo>
                      <a:pt x="78" y="12"/>
                    </a:moveTo>
                    <a:cubicBezTo>
                      <a:pt x="127" y="0"/>
                      <a:pt x="175" y="30"/>
                      <a:pt x="186" y="79"/>
                    </a:cubicBezTo>
                    <a:cubicBezTo>
                      <a:pt x="198" y="127"/>
                      <a:pt x="168" y="176"/>
                      <a:pt x="119" y="187"/>
                    </a:cubicBezTo>
                    <a:cubicBezTo>
                      <a:pt x="71" y="198"/>
                      <a:pt x="22" y="168"/>
                      <a:pt x="11" y="120"/>
                    </a:cubicBezTo>
                    <a:cubicBezTo>
                      <a:pt x="0" y="71"/>
                      <a:pt x="30" y="23"/>
                      <a:pt x="7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310">
                <a:extLst>
                  <a:ext uri="{FF2B5EF4-FFF2-40B4-BE49-F238E27FC236}">
                    <a16:creationId xmlns:a16="http://schemas.microsoft.com/office/drawing/2014/main" xmlns="" id="{9CEEC245-C1D6-4832-A1FD-3309CC1FB7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18975" y="3374804"/>
                <a:ext cx="255396" cy="228600"/>
              </a:xfrm>
              <a:custGeom>
                <a:avLst/>
                <a:gdLst>
                  <a:gd name="T0" fmla="*/ 124 w 323"/>
                  <a:gd name="T1" fmla="*/ 226 h 303"/>
                  <a:gd name="T2" fmla="*/ 133 w 323"/>
                  <a:gd name="T3" fmla="*/ 235 h 303"/>
                  <a:gd name="T4" fmla="*/ 136 w 323"/>
                  <a:gd name="T5" fmla="*/ 238 h 303"/>
                  <a:gd name="T6" fmla="*/ 140 w 323"/>
                  <a:gd name="T7" fmla="*/ 234 h 303"/>
                  <a:gd name="T8" fmla="*/ 155 w 323"/>
                  <a:gd name="T9" fmla="*/ 220 h 303"/>
                  <a:gd name="T10" fmla="*/ 172 w 323"/>
                  <a:gd name="T11" fmla="*/ 226 h 303"/>
                  <a:gd name="T12" fmla="*/ 186 w 323"/>
                  <a:gd name="T13" fmla="*/ 229 h 303"/>
                  <a:gd name="T14" fmla="*/ 246 w 323"/>
                  <a:gd name="T15" fmla="*/ 221 h 303"/>
                  <a:gd name="T16" fmla="*/ 275 w 323"/>
                  <a:gd name="T17" fmla="*/ 202 h 303"/>
                  <a:gd name="T18" fmla="*/ 282 w 323"/>
                  <a:gd name="T19" fmla="*/ 47 h 303"/>
                  <a:gd name="T20" fmla="*/ 128 w 323"/>
                  <a:gd name="T21" fmla="*/ 40 h 303"/>
                  <a:gd name="T22" fmla="*/ 114 w 323"/>
                  <a:gd name="T23" fmla="*/ 55 h 303"/>
                  <a:gd name="T24" fmla="*/ 99 w 323"/>
                  <a:gd name="T25" fmla="*/ 158 h 303"/>
                  <a:gd name="T26" fmla="*/ 79 w 323"/>
                  <a:gd name="T27" fmla="*/ 176 h 303"/>
                  <a:gd name="T28" fmla="*/ 90 w 323"/>
                  <a:gd name="T29" fmla="*/ 188 h 303"/>
                  <a:gd name="T30" fmla="*/ 37 w 323"/>
                  <a:gd name="T31" fmla="*/ 238 h 303"/>
                  <a:gd name="T32" fmla="*/ 0 w 323"/>
                  <a:gd name="T33" fmla="*/ 271 h 303"/>
                  <a:gd name="T34" fmla="*/ 28 w 323"/>
                  <a:gd name="T35" fmla="*/ 291 h 303"/>
                  <a:gd name="T36" fmla="*/ 40 w 323"/>
                  <a:gd name="T37" fmla="*/ 303 h 303"/>
                  <a:gd name="T38" fmla="*/ 68 w 323"/>
                  <a:gd name="T39" fmla="*/ 277 h 303"/>
                  <a:gd name="T40" fmla="*/ 124 w 323"/>
                  <a:gd name="T41" fmla="*/ 226 h 303"/>
                  <a:gd name="T42" fmla="*/ 257 w 323"/>
                  <a:gd name="T43" fmla="*/ 70 h 303"/>
                  <a:gd name="T44" fmla="*/ 252 w 323"/>
                  <a:gd name="T45" fmla="*/ 177 h 303"/>
                  <a:gd name="T46" fmla="*/ 227 w 323"/>
                  <a:gd name="T47" fmla="*/ 192 h 303"/>
                  <a:gd name="T48" fmla="*/ 186 w 323"/>
                  <a:gd name="T49" fmla="*/ 195 h 303"/>
                  <a:gd name="T50" fmla="*/ 146 w 323"/>
                  <a:gd name="T51" fmla="*/ 172 h 303"/>
                  <a:gd name="T52" fmla="*/ 144 w 323"/>
                  <a:gd name="T53" fmla="*/ 171 h 303"/>
                  <a:gd name="T54" fmla="*/ 127 w 323"/>
                  <a:gd name="T55" fmla="*/ 109 h 303"/>
                  <a:gd name="T56" fmla="*/ 150 w 323"/>
                  <a:gd name="T57" fmla="*/ 65 h 303"/>
                  <a:gd name="T58" fmla="*/ 160 w 323"/>
                  <a:gd name="T59" fmla="*/ 58 h 303"/>
                  <a:gd name="T60" fmla="*/ 163 w 323"/>
                  <a:gd name="T61" fmla="*/ 56 h 303"/>
                  <a:gd name="T62" fmla="*/ 257 w 323"/>
                  <a:gd name="T63" fmla="*/ 7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3" h="303">
                    <a:moveTo>
                      <a:pt x="124" y="226"/>
                    </a:moveTo>
                    <a:cubicBezTo>
                      <a:pt x="133" y="235"/>
                      <a:pt x="133" y="235"/>
                      <a:pt x="133" y="235"/>
                    </a:cubicBezTo>
                    <a:cubicBezTo>
                      <a:pt x="136" y="238"/>
                      <a:pt x="136" y="238"/>
                      <a:pt x="136" y="238"/>
                    </a:cubicBezTo>
                    <a:cubicBezTo>
                      <a:pt x="140" y="234"/>
                      <a:pt x="140" y="234"/>
                      <a:pt x="140" y="234"/>
                    </a:cubicBezTo>
                    <a:cubicBezTo>
                      <a:pt x="155" y="220"/>
                      <a:pt x="155" y="220"/>
                      <a:pt x="155" y="220"/>
                    </a:cubicBezTo>
                    <a:cubicBezTo>
                      <a:pt x="161" y="223"/>
                      <a:pt x="167" y="225"/>
                      <a:pt x="172" y="226"/>
                    </a:cubicBezTo>
                    <a:cubicBezTo>
                      <a:pt x="177" y="228"/>
                      <a:pt x="181" y="229"/>
                      <a:pt x="186" y="229"/>
                    </a:cubicBezTo>
                    <a:cubicBezTo>
                      <a:pt x="206" y="232"/>
                      <a:pt x="227" y="229"/>
                      <a:pt x="246" y="221"/>
                    </a:cubicBezTo>
                    <a:cubicBezTo>
                      <a:pt x="256" y="216"/>
                      <a:pt x="266" y="210"/>
                      <a:pt x="275" y="202"/>
                    </a:cubicBezTo>
                    <a:cubicBezTo>
                      <a:pt x="320" y="161"/>
                      <a:pt x="323" y="92"/>
                      <a:pt x="282" y="47"/>
                    </a:cubicBezTo>
                    <a:cubicBezTo>
                      <a:pt x="241" y="3"/>
                      <a:pt x="172" y="0"/>
                      <a:pt x="128" y="40"/>
                    </a:cubicBezTo>
                    <a:cubicBezTo>
                      <a:pt x="123" y="45"/>
                      <a:pt x="118" y="50"/>
                      <a:pt x="114" y="55"/>
                    </a:cubicBezTo>
                    <a:cubicBezTo>
                      <a:pt x="92" y="85"/>
                      <a:pt x="86" y="124"/>
                      <a:pt x="99" y="158"/>
                    </a:cubicBezTo>
                    <a:cubicBezTo>
                      <a:pt x="79" y="176"/>
                      <a:pt x="79" y="176"/>
                      <a:pt x="79" y="176"/>
                    </a:cubicBezTo>
                    <a:cubicBezTo>
                      <a:pt x="90" y="188"/>
                      <a:pt x="90" y="188"/>
                      <a:pt x="90" y="18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0" y="271"/>
                      <a:pt x="0" y="271"/>
                      <a:pt x="0" y="271"/>
                    </a:cubicBezTo>
                    <a:cubicBezTo>
                      <a:pt x="8" y="277"/>
                      <a:pt x="17" y="284"/>
                      <a:pt x="28" y="291"/>
                    </a:cubicBezTo>
                    <a:cubicBezTo>
                      <a:pt x="33" y="294"/>
                      <a:pt x="37" y="298"/>
                      <a:pt x="40" y="303"/>
                    </a:cubicBezTo>
                    <a:cubicBezTo>
                      <a:pt x="68" y="277"/>
                      <a:pt x="68" y="277"/>
                      <a:pt x="68" y="277"/>
                    </a:cubicBezTo>
                    <a:lnTo>
                      <a:pt x="124" y="226"/>
                    </a:lnTo>
                    <a:close/>
                    <a:moveTo>
                      <a:pt x="257" y="70"/>
                    </a:moveTo>
                    <a:cubicBezTo>
                      <a:pt x="285" y="101"/>
                      <a:pt x="283" y="149"/>
                      <a:pt x="252" y="177"/>
                    </a:cubicBezTo>
                    <a:cubicBezTo>
                      <a:pt x="245" y="184"/>
                      <a:pt x="236" y="189"/>
                      <a:pt x="227" y="192"/>
                    </a:cubicBezTo>
                    <a:cubicBezTo>
                      <a:pt x="213" y="197"/>
                      <a:pt x="199" y="198"/>
                      <a:pt x="186" y="195"/>
                    </a:cubicBezTo>
                    <a:cubicBezTo>
                      <a:pt x="171" y="192"/>
                      <a:pt x="157" y="184"/>
                      <a:pt x="146" y="172"/>
                    </a:cubicBezTo>
                    <a:cubicBezTo>
                      <a:pt x="145" y="172"/>
                      <a:pt x="145" y="171"/>
                      <a:pt x="144" y="171"/>
                    </a:cubicBezTo>
                    <a:cubicBezTo>
                      <a:pt x="129" y="153"/>
                      <a:pt x="123" y="130"/>
                      <a:pt x="127" y="109"/>
                    </a:cubicBezTo>
                    <a:cubicBezTo>
                      <a:pt x="129" y="93"/>
                      <a:pt x="137" y="77"/>
                      <a:pt x="150" y="65"/>
                    </a:cubicBezTo>
                    <a:cubicBezTo>
                      <a:pt x="153" y="62"/>
                      <a:pt x="157" y="60"/>
                      <a:pt x="160" y="58"/>
                    </a:cubicBezTo>
                    <a:cubicBezTo>
                      <a:pt x="161" y="57"/>
                      <a:pt x="162" y="57"/>
                      <a:pt x="163" y="56"/>
                    </a:cubicBezTo>
                    <a:cubicBezTo>
                      <a:pt x="193" y="38"/>
                      <a:pt x="233" y="43"/>
                      <a:pt x="257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311">
                <a:extLst>
                  <a:ext uri="{FF2B5EF4-FFF2-40B4-BE49-F238E27FC236}">
                    <a16:creationId xmlns:a16="http://schemas.microsoft.com/office/drawing/2014/main" xmlns="" id="{B6CE0189-448F-430E-A75E-C6F3283C1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14749" y="3416079"/>
                <a:ext cx="179385" cy="227013"/>
              </a:xfrm>
              <a:custGeom>
                <a:avLst/>
                <a:gdLst>
                  <a:gd name="T0" fmla="*/ 91 w 226"/>
                  <a:gd name="T1" fmla="*/ 283 h 302"/>
                  <a:gd name="T2" fmla="*/ 111 w 226"/>
                  <a:gd name="T3" fmla="*/ 297 h 302"/>
                  <a:gd name="T4" fmla="*/ 128 w 226"/>
                  <a:gd name="T5" fmla="*/ 302 h 302"/>
                  <a:gd name="T6" fmla="*/ 155 w 226"/>
                  <a:gd name="T7" fmla="*/ 287 h 302"/>
                  <a:gd name="T8" fmla="*/ 159 w 226"/>
                  <a:gd name="T9" fmla="*/ 261 h 302"/>
                  <a:gd name="T10" fmla="*/ 155 w 226"/>
                  <a:gd name="T11" fmla="*/ 253 h 302"/>
                  <a:gd name="T12" fmla="*/ 145 w 226"/>
                  <a:gd name="T13" fmla="*/ 243 h 302"/>
                  <a:gd name="T14" fmla="*/ 115 w 226"/>
                  <a:gd name="T15" fmla="*/ 222 h 302"/>
                  <a:gd name="T16" fmla="*/ 109 w 226"/>
                  <a:gd name="T17" fmla="*/ 216 h 302"/>
                  <a:gd name="T18" fmla="*/ 96 w 226"/>
                  <a:gd name="T19" fmla="*/ 206 h 302"/>
                  <a:gd name="T20" fmla="*/ 91 w 226"/>
                  <a:gd name="T21" fmla="*/ 200 h 302"/>
                  <a:gd name="T22" fmla="*/ 79 w 226"/>
                  <a:gd name="T23" fmla="*/ 185 h 302"/>
                  <a:gd name="T24" fmla="*/ 66 w 226"/>
                  <a:gd name="T25" fmla="*/ 158 h 302"/>
                  <a:gd name="T26" fmla="*/ 64 w 226"/>
                  <a:gd name="T27" fmla="*/ 145 h 302"/>
                  <a:gd name="T28" fmla="*/ 73 w 226"/>
                  <a:gd name="T29" fmla="*/ 115 h 302"/>
                  <a:gd name="T30" fmla="*/ 91 w 226"/>
                  <a:gd name="T31" fmla="*/ 92 h 302"/>
                  <a:gd name="T32" fmla="*/ 91 w 226"/>
                  <a:gd name="T33" fmla="*/ 187 h 302"/>
                  <a:gd name="T34" fmla="*/ 101 w 226"/>
                  <a:gd name="T35" fmla="*/ 199 h 302"/>
                  <a:gd name="T36" fmla="*/ 115 w 226"/>
                  <a:gd name="T37" fmla="*/ 211 h 302"/>
                  <a:gd name="T38" fmla="*/ 148 w 226"/>
                  <a:gd name="T39" fmla="*/ 180 h 302"/>
                  <a:gd name="T40" fmla="*/ 200 w 226"/>
                  <a:gd name="T41" fmla="*/ 133 h 302"/>
                  <a:gd name="T42" fmla="*/ 194 w 226"/>
                  <a:gd name="T43" fmla="*/ 126 h 302"/>
                  <a:gd name="T44" fmla="*/ 189 w 226"/>
                  <a:gd name="T45" fmla="*/ 120 h 302"/>
                  <a:gd name="T46" fmla="*/ 195 w 226"/>
                  <a:gd name="T47" fmla="*/ 115 h 302"/>
                  <a:gd name="T48" fmla="*/ 210 w 226"/>
                  <a:gd name="T49" fmla="*/ 101 h 302"/>
                  <a:gd name="T50" fmla="*/ 226 w 226"/>
                  <a:gd name="T51" fmla="*/ 0 h 302"/>
                  <a:gd name="T52" fmla="*/ 122 w 226"/>
                  <a:gd name="T53" fmla="*/ 0 h 302"/>
                  <a:gd name="T54" fmla="*/ 114 w 226"/>
                  <a:gd name="T55" fmla="*/ 1 h 302"/>
                  <a:gd name="T56" fmla="*/ 100 w 226"/>
                  <a:gd name="T57" fmla="*/ 5 h 302"/>
                  <a:gd name="T58" fmla="*/ 100 w 226"/>
                  <a:gd name="T59" fmla="*/ 5 h 302"/>
                  <a:gd name="T60" fmla="*/ 51 w 226"/>
                  <a:gd name="T61" fmla="*/ 41 h 302"/>
                  <a:gd name="T62" fmla="*/ 17 w 226"/>
                  <a:gd name="T63" fmla="*/ 83 h 302"/>
                  <a:gd name="T64" fmla="*/ 0 w 226"/>
                  <a:gd name="T65" fmla="*/ 145 h 302"/>
                  <a:gd name="T66" fmla="*/ 1 w 226"/>
                  <a:gd name="T67" fmla="*/ 158 h 302"/>
                  <a:gd name="T68" fmla="*/ 27 w 226"/>
                  <a:gd name="T69" fmla="*/ 223 h 302"/>
                  <a:gd name="T70" fmla="*/ 91 w 226"/>
                  <a:gd name="T71" fmla="*/ 283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6" h="302">
                    <a:moveTo>
                      <a:pt x="91" y="283"/>
                    </a:moveTo>
                    <a:cubicBezTo>
                      <a:pt x="97" y="288"/>
                      <a:pt x="104" y="292"/>
                      <a:pt x="111" y="297"/>
                    </a:cubicBezTo>
                    <a:cubicBezTo>
                      <a:pt x="116" y="300"/>
                      <a:pt x="122" y="302"/>
                      <a:pt x="128" y="302"/>
                    </a:cubicBezTo>
                    <a:cubicBezTo>
                      <a:pt x="139" y="302"/>
                      <a:pt x="149" y="297"/>
                      <a:pt x="155" y="287"/>
                    </a:cubicBezTo>
                    <a:cubicBezTo>
                      <a:pt x="160" y="279"/>
                      <a:pt x="161" y="269"/>
                      <a:pt x="159" y="261"/>
                    </a:cubicBezTo>
                    <a:cubicBezTo>
                      <a:pt x="158" y="258"/>
                      <a:pt x="157" y="255"/>
                      <a:pt x="155" y="253"/>
                    </a:cubicBezTo>
                    <a:cubicBezTo>
                      <a:pt x="153" y="249"/>
                      <a:pt x="149" y="246"/>
                      <a:pt x="145" y="243"/>
                    </a:cubicBezTo>
                    <a:cubicBezTo>
                      <a:pt x="134" y="236"/>
                      <a:pt x="123" y="228"/>
                      <a:pt x="115" y="222"/>
                    </a:cubicBezTo>
                    <a:cubicBezTo>
                      <a:pt x="113" y="220"/>
                      <a:pt x="111" y="218"/>
                      <a:pt x="109" y="216"/>
                    </a:cubicBezTo>
                    <a:cubicBezTo>
                      <a:pt x="104" y="213"/>
                      <a:pt x="100" y="209"/>
                      <a:pt x="96" y="206"/>
                    </a:cubicBezTo>
                    <a:cubicBezTo>
                      <a:pt x="94" y="203"/>
                      <a:pt x="92" y="201"/>
                      <a:pt x="91" y="200"/>
                    </a:cubicBezTo>
                    <a:cubicBezTo>
                      <a:pt x="86" y="195"/>
                      <a:pt x="82" y="190"/>
                      <a:pt x="79" y="185"/>
                    </a:cubicBezTo>
                    <a:cubicBezTo>
                      <a:pt x="71" y="175"/>
                      <a:pt x="68" y="166"/>
                      <a:pt x="66" y="158"/>
                    </a:cubicBezTo>
                    <a:cubicBezTo>
                      <a:pt x="65" y="153"/>
                      <a:pt x="64" y="149"/>
                      <a:pt x="64" y="145"/>
                    </a:cubicBezTo>
                    <a:cubicBezTo>
                      <a:pt x="64" y="135"/>
                      <a:pt x="67" y="125"/>
                      <a:pt x="73" y="115"/>
                    </a:cubicBezTo>
                    <a:cubicBezTo>
                      <a:pt x="77" y="107"/>
                      <a:pt x="84" y="99"/>
                      <a:pt x="91" y="92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3" y="191"/>
                      <a:pt x="97" y="195"/>
                      <a:pt x="101" y="199"/>
                    </a:cubicBezTo>
                    <a:cubicBezTo>
                      <a:pt x="105" y="203"/>
                      <a:pt x="109" y="207"/>
                      <a:pt x="115" y="211"/>
                    </a:cubicBezTo>
                    <a:cubicBezTo>
                      <a:pt x="148" y="180"/>
                      <a:pt x="148" y="180"/>
                      <a:pt x="148" y="180"/>
                    </a:cubicBezTo>
                    <a:cubicBezTo>
                      <a:pt x="200" y="133"/>
                      <a:pt x="200" y="133"/>
                      <a:pt x="200" y="133"/>
                    </a:cubicBezTo>
                    <a:cubicBezTo>
                      <a:pt x="194" y="126"/>
                      <a:pt x="194" y="126"/>
                      <a:pt x="194" y="126"/>
                    </a:cubicBezTo>
                    <a:cubicBezTo>
                      <a:pt x="189" y="120"/>
                      <a:pt x="189" y="120"/>
                      <a:pt x="189" y="120"/>
                    </a:cubicBezTo>
                    <a:cubicBezTo>
                      <a:pt x="195" y="115"/>
                      <a:pt x="195" y="115"/>
                      <a:pt x="195" y="115"/>
                    </a:cubicBezTo>
                    <a:cubicBezTo>
                      <a:pt x="210" y="101"/>
                      <a:pt x="210" y="101"/>
                      <a:pt x="210" y="101"/>
                    </a:cubicBezTo>
                    <a:cubicBezTo>
                      <a:pt x="200" y="66"/>
                      <a:pt x="206" y="29"/>
                      <a:pt x="226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19" y="0"/>
                      <a:pt x="116" y="0"/>
                      <a:pt x="114" y="1"/>
                    </a:cubicBezTo>
                    <a:cubicBezTo>
                      <a:pt x="109" y="1"/>
                      <a:pt x="104" y="2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98" y="6"/>
                      <a:pt x="75" y="18"/>
                      <a:pt x="51" y="41"/>
                    </a:cubicBezTo>
                    <a:cubicBezTo>
                      <a:pt x="39" y="52"/>
                      <a:pt x="27" y="66"/>
                      <a:pt x="17" y="83"/>
                    </a:cubicBezTo>
                    <a:cubicBezTo>
                      <a:pt x="7" y="101"/>
                      <a:pt x="0" y="122"/>
                      <a:pt x="0" y="145"/>
                    </a:cubicBezTo>
                    <a:cubicBezTo>
                      <a:pt x="0" y="149"/>
                      <a:pt x="0" y="154"/>
                      <a:pt x="1" y="158"/>
                    </a:cubicBezTo>
                    <a:cubicBezTo>
                      <a:pt x="3" y="179"/>
                      <a:pt x="12" y="201"/>
                      <a:pt x="27" y="223"/>
                    </a:cubicBezTo>
                    <a:cubicBezTo>
                      <a:pt x="42" y="243"/>
                      <a:pt x="62" y="263"/>
                      <a:pt x="91" y="2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94" name="Group 10">
                <a:extLst>
                  <a:ext uri="{FF2B5EF4-FFF2-40B4-BE49-F238E27FC236}">
                    <a16:creationId xmlns:a16="http://schemas.microsoft.com/office/drawing/2014/main" xmlns="" id="{2C5F1455-9A3D-497F-B5B0-8AA25F727F5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2116797" y="3184877"/>
                <a:ext cx="949859" cy="910882"/>
                <a:chOff x="652" y="-1"/>
                <a:chExt cx="4508" cy="4323"/>
              </a:xfrm>
              <a:grpFill/>
            </p:grpSpPr>
            <p:sp>
              <p:nvSpPr>
                <p:cNvPr id="95" name="Freeform 11">
                  <a:extLst>
                    <a:ext uri="{FF2B5EF4-FFF2-40B4-BE49-F238E27FC236}">
                      <a16:creationId xmlns:a16="http://schemas.microsoft.com/office/drawing/2014/main" xmlns="" id="{152A12D6-A691-45C0-B82B-52C991283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708"/>
                  <a:ext cx="1108" cy="448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8 h 291"/>
                    <a:gd name="T10" fmla="*/ 0 w 720"/>
                    <a:gd name="T11" fmla="*/ 0 h 291"/>
                    <a:gd name="T12" fmla="*/ 106 w 720"/>
                    <a:gd name="T13" fmla="*/ 150 h 291"/>
                    <a:gd name="T14" fmla="*/ 615 w 720"/>
                    <a:gd name="T15" fmla="*/ 150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6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5" y="166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4"/>
                        <a:pt x="35" y="109"/>
                        <a:pt x="106" y="150"/>
                      </a:cubicBezTo>
                      <a:cubicBezTo>
                        <a:pt x="247" y="230"/>
                        <a:pt x="477" y="234"/>
                        <a:pt x="615" y="150"/>
                      </a:cubicBezTo>
                      <a:cubicBezTo>
                        <a:pt x="685" y="109"/>
                        <a:pt x="720" y="54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F23EC26B-9E5B-4606-B307-1C76ACA15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876"/>
                  <a:ext cx="1108" cy="447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7 h 291"/>
                    <a:gd name="T10" fmla="*/ 0 w 720"/>
                    <a:gd name="T11" fmla="*/ 0 h 291"/>
                    <a:gd name="T12" fmla="*/ 106 w 720"/>
                    <a:gd name="T13" fmla="*/ 150 h 291"/>
                    <a:gd name="T14" fmla="*/ 615 w 720"/>
                    <a:gd name="T15" fmla="*/ 150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6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5" y="166"/>
                        <a:pt x="0" y="112"/>
                        <a:pt x="0" y="5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4"/>
                        <a:pt x="35" y="109"/>
                        <a:pt x="106" y="150"/>
                      </a:cubicBezTo>
                      <a:cubicBezTo>
                        <a:pt x="247" y="230"/>
                        <a:pt x="477" y="233"/>
                        <a:pt x="615" y="150"/>
                      </a:cubicBezTo>
                      <a:cubicBezTo>
                        <a:pt x="685" y="109"/>
                        <a:pt x="720" y="54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4A9B3BDA-F846-4EF4-B578-9325D7652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1037"/>
                  <a:ext cx="1108" cy="449"/>
                </a:xfrm>
                <a:custGeom>
                  <a:avLst/>
                  <a:gdLst>
                    <a:gd name="T0" fmla="*/ 720 w 720"/>
                    <a:gd name="T1" fmla="*/ 4 h 292"/>
                    <a:gd name="T2" fmla="*/ 720 w 720"/>
                    <a:gd name="T3" fmla="*/ 61 h 292"/>
                    <a:gd name="T4" fmla="*/ 615 w 720"/>
                    <a:gd name="T5" fmla="*/ 208 h 292"/>
                    <a:gd name="T6" fmla="*/ 106 w 720"/>
                    <a:gd name="T7" fmla="*/ 208 h 292"/>
                    <a:gd name="T8" fmla="*/ 0 w 720"/>
                    <a:gd name="T9" fmla="*/ 58 h 292"/>
                    <a:gd name="T10" fmla="*/ 0 w 720"/>
                    <a:gd name="T11" fmla="*/ 0 h 292"/>
                    <a:gd name="T12" fmla="*/ 106 w 720"/>
                    <a:gd name="T13" fmla="*/ 151 h 292"/>
                    <a:gd name="T14" fmla="*/ 615 w 720"/>
                    <a:gd name="T15" fmla="*/ 151 h 292"/>
                    <a:gd name="T16" fmla="*/ 720 w 720"/>
                    <a:gd name="T17" fmla="*/ 4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2">
                      <a:moveTo>
                        <a:pt x="720" y="4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6"/>
                        <a:pt x="685" y="167"/>
                        <a:pt x="615" y="208"/>
                      </a:cubicBezTo>
                      <a:cubicBezTo>
                        <a:pt x="474" y="292"/>
                        <a:pt x="247" y="288"/>
                        <a:pt x="106" y="208"/>
                      </a:cubicBezTo>
                      <a:cubicBezTo>
                        <a:pt x="35" y="167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5"/>
                        <a:pt x="35" y="109"/>
                        <a:pt x="106" y="151"/>
                      </a:cubicBezTo>
                      <a:cubicBezTo>
                        <a:pt x="247" y="231"/>
                        <a:pt x="477" y="234"/>
                        <a:pt x="615" y="151"/>
                      </a:cubicBezTo>
                      <a:cubicBezTo>
                        <a:pt x="685" y="112"/>
                        <a:pt x="720" y="58"/>
                        <a:pt x="72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6CCF7F36-6EE3-4603-B70A-0057A9581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1205"/>
                  <a:ext cx="1108" cy="447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8 h 291"/>
                    <a:gd name="T10" fmla="*/ 0 w 720"/>
                    <a:gd name="T11" fmla="*/ 0 h 291"/>
                    <a:gd name="T12" fmla="*/ 106 w 720"/>
                    <a:gd name="T13" fmla="*/ 151 h 291"/>
                    <a:gd name="T14" fmla="*/ 615 w 720"/>
                    <a:gd name="T15" fmla="*/ 151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7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5" y="167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5"/>
                        <a:pt x="35" y="109"/>
                        <a:pt x="106" y="151"/>
                      </a:cubicBezTo>
                      <a:cubicBezTo>
                        <a:pt x="247" y="231"/>
                        <a:pt x="477" y="234"/>
                        <a:pt x="615" y="151"/>
                      </a:cubicBezTo>
                      <a:cubicBezTo>
                        <a:pt x="685" y="109"/>
                        <a:pt x="720" y="58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4D0EC78B-744F-4E4E-8FFF-5170A9BD8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540"/>
                  <a:ext cx="1108" cy="448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8 h 291"/>
                    <a:gd name="T10" fmla="*/ 0 w 720"/>
                    <a:gd name="T11" fmla="*/ 0 h 291"/>
                    <a:gd name="T12" fmla="*/ 106 w 720"/>
                    <a:gd name="T13" fmla="*/ 151 h 291"/>
                    <a:gd name="T14" fmla="*/ 615 w 720"/>
                    <a:gd name="T15" fmla="*/ 151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7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5" y="167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5"/>
                        <a:pt x="35" y="109"/>
                        <a:pt x="106" y="151"/>
                      </a:cubicBezTo>
                      <a:cubicBezTo>
                        <a:pt x="247" y="231"/>
                        <a:pt x="477" y="234"/>
                        <a:pt x="615" y="151"/>
                      </a:cubicBezTo>
                      <a:cubicBezTo>
                        <a:pt x="685" y="109"/>
                        <a:pt x="720" y="55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004AA09D-8C4A-442E-8AE4-69C6152FB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372"/>
                  <a:ext cx="1108" cy="450"/>
                </a:xfrm>
                <a:custGeom>
                  <a:avLst/>
                  <a:gdLst>
                    <a:gd name="T0" fmla="*/ 720 w 720"/>
                    <a:gd name="T1" fmla="*/ 4 h 292"/>
                    <a:gd name="T2" fmla="*/ 720 w 720"/>
                    <a:gd name="T3" fmla="*/ 61 h 292"/>
                    <a:gd name="T4" fmla="*/ 615 w 720"/>
                    <a:gd name="T5" fmla="*/ 208 h 292"/>
                    <a:gd name="T6" fmla="*/ 106 w 720"/>
                    <a:gd name="T7" fmla="*/ 208 h 292"/>
                    <a:gd name="T8" fmla="*/ 0 w 720"/>
                    <a:gd name="T9" fmla="*/ 58 h 292"/>
                    <a:gd name="T10" fmla="*/ 0 w 720"/>
                    <a:gd name="T11" fmla="*/ 0 h 292"/>
                    <a:gd name="T12" fmla="*/ 106 w 720"/>
                    <a:gd name="T13" fmla="*/ 151 h 292"/>
                    <a:gd name="T14" fmla="*/ 615 w 720"/>
                    <a:gd name="T15" fmla="*/ 151 h 292"/>
                    <a:gd name="T16" fmla="*/ 720 w 720"/>
                    <a:gd name="T17" fmla="*/ 4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2">
                      <a:moveTo>
                        <a:pt x="720" y="4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6"/>
                        <a:pt x="685" y="167"/>
                        <a:pt x="615" y="208"/>
                      </a:cubicBezTo>
                      <a:cubicBezTo>
                        <a:pt x="474" y="292"/>
                        <a:pt x="247" y="288"/>
                        <a:pt x="106" y="208"/>
                      </a:cubicBezTo>
                      <a:cubicBezTo>
                        <a:pt x="35" y="167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5"/>
                        <a:pt x="35" y="109"/>
                        <a:pt x="106" y="151"/>
                      </a:cubicBezTo>
                      <a:cubicBezTo>
                        <a:pt x="247" y="231"/>
                        <a:pt x="477" y="234"/>
                        <a:pt x="615" y="151"/>
                      </a:cubicBezTo>
                      <a:cubicBezTo>
                        <a:pt x="685" y="112"/>
                        <a:pt x="720" y="58"/>
                        <a:pt x="72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2F7E574D-F1C4-43DF-8056-D161764318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24" y="-1"/>
                  <a:ext cx="1226" cy="640"/>
                </a:xfrm>
                <a:custGeom>
                  <a:avLst/>
                  <a:gdLst>
                    <a:gd name="T0" fmla="*/ 397 w 797"/>
                    <a:gd name="T1" fmla="*/ 74 h 416"/>
                    <a:gd name="T2" fmla="*/ 397 w 797"/>
                    <a:gd name="T3" fmla="*/ 74 h 416"/>
                    <a:gd name="T4" fmla="*/ 617 w 797"/>
                    <a:gd name="T5" fmla="*/ 125 h 416"/>
                    <a:gd name="T6" fmla="*/ 688 w 797"/>
                    <a:gd name="T7" fmla="*/ 211 h 416"/>
                    <a:gd name="T8" fmla="*/ 617 w 797"/>
                    <a:gd name="T9" fmla="*/ 295 h 416"/>
                    <a:gd name="T10" fmla="*/ 400 w 797"/>
                    <a:gd name="T11" fmla="*/ 346 h 416"/>
                    <a:gd name="T12" fmla="*/ 179 w 797"/>
                    <a:gd name="T13" fmla="*/ 295 h 416"/>
                    <a:gd name="T14" fmla="*/ 109 w 797"/>
                    <a:gd name="T15" fmla="*/ 208 h 416"/>
                    <a:gd name="T16" fmla="*/ 179 w 797"/>
                    <a:gd name="T17" fmla="*/ 125 h 416"/>
                    <a:gd name="T18" fmla="*/ 397 w 797"/>
                    <a:gd name="T19" fmla="*/ 74 h 416"/>
                    <a:gd name="T20" fmla="*/ 397 w 797"/>
                    <a:gd name="T21" fmla="*/ 0 h 416"/>
                    <a:gd name="T22" fmla="*/ 141 w 797"/>
                    <a:gd name="T23" fmla="*/ 61 h 416"/>
                    <a:gd name="T24" fmla="*/ 144 w 797"/>
                    <a:gd name="T25" fmla="*/ 355 h 416"/>
                    <a:gd name="T26" fmla="*/ 400 w 797"/>
                    <a:gd name="T27" fmla="*/ 416 h 416"/>
                    <a:gd name="T28" fmla="*/ 656 w 797"/>
                    <a:gd name="T29" fmla="*/ 355 h 416"/>
                    <a:gd name="T30" fmla="*/ 653 w 797"/>
                    <a:gd name="T31" fmla="*/ 61 h 416"/>
                    <a:gd name="T32" fmla="*/ 397 w 797"/>
                    <a:gd name="T33" fmla="*/ 0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7" h="416">
                      <a:moveTo>
                        <a:pt x="397" y="74"/>
                      </a:moveTo>
                      <a:cubicBezTo>
                        <a:pt x="397" y="74"/>
                        <a:pt x="397" y="74"/>
                        <a:pt x="397" y="74"/>
                      </a:cubicBezTo>
                      <a:cubicBezTo>
                        <a:pt x="480" y="74"/>
                        <a:pt x="560" y="93"/>
                        <a:pt x="617" y="125"/>
                      </a:cubicBezTo>
                      <a:cubicBezTo>
                        <a:pt x="662" y="151"/>
                        <a:pt x="688" y="183"/>
                        <a:pt x="688" y="211"/>
                      </a:cubicBezTo>
                      <a:cubicBezTo>
                        <a:pt x="688" y="240"/>
                        <a:pt x="662" y="272"/>
                        <a:pt x="617" y="295"/>
                      </a:cubicBezTo>
                      <a:cubicBezTo>
                        <a:pt x="560" y="327"/>
                        <a:pt x="483" y="346"/>
                        <a:pt x="400" y="346"/>
                      </a:cubicBezTo>
                      <a:cubicBezTo>
                        <a:pt x="317" y="346"/>
                        <a:pt x="237" y="327"/>
                        <a:pt x="179" y="295"/>
                      </a:cubicBezTo>
                      <a:cubicBezTo>
                        <a:pt x="134" y="269"/>
                        <a:pt x="109" y="237"/>
                        <a:pt x="109" y="208"/>
                      </a:cubicBezTo>
                      <a:cubicBezTo>
                        <a:pt x="109" y="179"/>
                        <a:pt x="134" y="147"/>
                        <a:pt x="179" y="125"/>
                      </a:cubicBezTo>
                      <a:cubicBezTo>
                        <a:pt x="233" y="93"/>
                        <a:pt x="313" y="74"/>
                        <a:pt x="397" y="74"/>
                      </a:cubicBezTo>
                      <a:moveTo>
                        <a:pt x="397" y="0"/>
                      </a:moveTo>
                      <a:cubicBezTo>
                        <a:pt x="304" y="0"/>
                        <a:pt x="211" y="19"/>
                        <a:pt x="141" y="61"/>
                      </a:cubicBezTo>
                      <a:cubicBezTo>
                        <a:pt x="0" y="144"/>
                        <a:pt x="0" y="275"/>
                        <a:pt x="144" y="355"/>
                      </a:cubicBezTo>
                      <a:cubicBezTo>
                        <a:pt x="214" y="397"/>
                        <a:pt x="307" y="416"/>
                        <a:pt x="400" y="416"/>
                      </a:cubicBezTo>
                      <a:cubicBezTo>
                        <a:pt x="493" y="416"/>
                        <a:pt x="585" y="397"/>
                        <a:pt x="656" y="355"/>
                      </a:cubicBezTo>
                      <a:cubicBezTo>
                        <a:pt x="797" y="275"/>
                        <a:pt x="797" y="141"/>
                        <a:pt x="653" y="61"/>
                      </a:cubicBezTo>
                      <a:cubicBezTo>
                        <a:pt x="582" y="23"/>
                        <a:pt x="489" y="0"/>
                        <a:pt x="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C94E5DE2-9183-4086-9687-E92B157B8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3" y="1726"/>
                  <a:ext cx="1107" cy="450"/>
                </a:xfrm>
                <a:custGeom>
                  <a:avLst/>
                  <a:gdLst>
                    <a:gd name="T0" fmla="*/ 720 w 720"/>
                    <a:gd name="T1" fmla="*/ 4 h 292"/>
                    <a:gd name="T2" fmla="*/ 720 w 720"/>
                    <a:gd name="T3" fmla="*/ 61 h 292"/>
                    <a:gd name="T4" fmla="*/ 615 w 720"/>
                    <a:gd name="T5" fmla="*/ 208 h 292"/>
                    <a:gd name="T6" fmla="*/ 106 w 720"/>
                    <a:gd name="T7" fmla="*/ 208 h 292"/>
                    <a:gd name="T8" fmla="*/ 0 w 720"/>
                    <a:gd name="T9" fmla="*/ 58 h 292"/>
                    <a:gd name="T10" fmla="*/ 0 w 720"/>
                    <a:gd name="T11" fmla="*/ 0 h 292"/>
                    <a:gd name="T12" fmla="*/ 106 w 720"/>
                    <a:gd name="T13" fmla="*/ 151 h 292"/>
                    <a:gd name="T14" fmla="*/ 615 w 720"/>
                    <a:gd name="T15" fmla="*/ 151 h 292"/>
                    <a:gd name="T16" fmla="*/ 720 w 720"/>
                    <a:gd name="T17" fmla="*/ 4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2">
                      <a:moveTo>
                        <a:pt x="720" y="4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6"/>
                        <a:pt x="685" y="167"/>
                        <a:pt x="615" y="208"/>
                      </a:cubicBezTo>
                      <a:cubicBezTo>
                        <a:pt x="474" y="292"/>
                        <a:pt x="247" y="288"/>
                        <a:pt x="106" y="208"/>
                      </a:cubicBezTo>
                      <a:cubicBezTo>
                        <a:pt x="36" y="167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5"/>
                        <a:pt x="36" y="109"/>
                        <a:pt x="106" y="151"/>
                      </a:cubicBezTo>
                      <a:cubicBezTo>
                        <a:pt x="247" y="231"/>
                        <a:pt x="477" y="234"/>
                        <a:pt x="615" y="151"/>
                      </a:cubicBezTo>
                      <a:cubicBezTo>
                        <a:pt x="685" y="112"/>
                        <a:pt x="720" y="58"/>
                        <a:pt x="72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9E1EB4D7-71EC-4190-9691-90E12C84B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3" y="1565"/>
                  <a:ext cx="1107" cy="447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7 h 291"/>
                    <a:gd name="T10" fmla="*/ 0 w 720"/>
                    <a:gd name="T11" fmla="*/ 0 h 291"/>
                    <a:gd name="T12" fmla="*/ 106 w 720"/>
                    <a:gd name="T13" fmla="*/ 150 h 291"/>
                    <a:gd name="T14" fmla="*/ 615 w 720"/>
                    <a:gd name="T15" fmla="*/ 150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6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6" y="166"/>
                        <a:pt x="0" y="112"/>
                        <a:pt x="0" y="5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4"/>
                        <a:pt x="36" y="109"/>
                        <a:pt x="106" y="150"/>
                      </a:cubicBezTo>
                      <a:cubicBezTo>
                        <a:pt x="247" y="230"/>
                        <a:pt x="477" y="233"/>
                        <a:pt x="615" y="150"/>
                      </a:cubicBezTo>
                      <a:cubicBezTo>
                        <a:pt x="685" y="109"/>
                        <a:pt x="720" y="54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C9A1837F-CA06-4BFD-A3E4-6F4F23FC5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3" y="1397"/>
                  <a:ext cx="1107" cy="448"/>
                </a:xfrm>
                <a:custGeom>
                  <a:avLst/>
                  <a:gdLst>
                    <a:gd name="T0" fmla="*/ 720 w 720"/>
                    <a:gd name="T1" fmla="*/ 3 h 291"/>
                    <a:gd name="T2" fmla="*/ 720 w 720"/>
                    <a:gd name="T3" fmla="*/ 61 h 291"/>
                    <a:gd name="T4" fmla="*/ 615 w 720"/>
                    <a:gd name="T5" fmla="*/ 208 h 291"/>
                    <a:gd name="T6" fmla="*/ 106 w 720"/>
                    <a:gd name="T7" fmla="*/ 208 h 291"/>
                    <a:gd name="T8" fmla="*/ 0 w 720"/>
                    <a:gd name="T9" fmla="*/ 58 h 291"/>
                    <a:gd name="T10" fmla="*/ 0 w 720"/>
                    <a:gd name="T11" fmla="*/ 0 h 291"/>
                    <a:gd name="T12" fmla="*/ 106 w 720"/>
                    <a:gd name="T13" fmla="*/ 150 h 291"/>
                    <a:gd name="T14" fmla="*/ 615 w 720"/>
                    <a:gd name="T15" fmla="*/ 150 h 291"/>
                    <a:gd name="T16" fmla="*/ 720 w 720"/>
                    <a:gd name="T17" fmla="*/ 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0" h="291">
                      <a:moveTo>
                        <a:pt x="720" y="3"/>
                      </a:moveTo>
                      <a:cubicBezTo>
                        <a:pt x="720" y="61"/>
                        <a:pt x="720" y="61"/>
                        <a:pt x="720" y="61"/>
                      </a:cubicBezTo>
                      <a:cubicBezTo>
                        <a:pt x="720" y="115"/>
                        <a:pt x="685" y="166"/>
                        <a:pt x="615" y="208"/>
                      </a:cubicBezTo>
                      <a:cubicBezTo>
                        <a:pt x="474" y="291"/>
                        <a:pt x="247" y="288"/>
                        <a:pt x="106" y="208"/>
                      </a:cubicBezTo>
                      <a:cubicBezTo>
                        <a:pt x="36" y="166"/>
                        <a:pt x="0" y="112"/>
                        <a:pt x="0" y="5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4"/>
                        <a:pt x="36" y="109"/>
                        <a:pt x="106" y="150"/>
                      </a:cubicBezTo>
                      <a:cubicBezTo>
                        <a:pt x="247" y="230"/>
                        <a:pt x="477" y="234"/>
                        <a:pt x="615" y="150"/>
                      </a:cubicBezTo>
                      <a:cubicBezTo>
                        <a:pt x="685" y="109"/>
                        <a:pt x="720" y="58"/>
                        <a:pt x="7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6DC591D7-7A49-46BF-BFFE-F59ED0370D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34" y="1023"/>
                  <a:ext cx="1226" cy="640"/>
                </a:xfrm>
                <a:custGeom>
                  <a:avLst/>
                  <a:gdLst>
                    <a:gd name="T0" fmla="*/ 397 w 797"/>
                    <a:gd name="T1" fmla="*/ 73 h 416"/>
                    <a:gd name="T2" fmla="*/ 397 w 797"/>
                    <a:gd name="T3" fmla="*/ 73 h 416"/>
                    <a:gd name="T4" fmla="*/ 618 w 797"/>
                    <a:gd name="T5" fmla="*/ 125 h 416"/>
                    <a:gd name="T6" fmla="*/ 688 w 797"/>
                    <a:gd name="T7" fmla="*/ 211 h 416"/>
                    <a:gd name="T8" fmla="*/ 618 w 797"/>
                    <a:gd name="T9" fmla="*/ 294 h 416"/>
                    <a:gd name="T10" fmla="*/ 400 w 797"/>
                    <a:gd name="T11" fmla="*/ 345 h 416"/>
                    <a:gd name="T12" fmla="*/ 179 w 797"/>
                    <a:gd name="T13" fmla="*/ 294 h 416"/>
                    <a:gd name="T14" fmla="*/ 109 w 797"/>
                    <a:gd name="T15" fmla="*/ 208 h 416"/>
                    <a:gd name="T16" fmla="*/ 179 w 797"/>
                    <a:gd name="T17" fmla="*/ 125 h 416"/>
                    <a:gd name="T18" fmla="*/ 397 w 797"/>
                    <a:gd name="T19" fmla="*/ 73 h 416"/>
                    <a:gd name="T20" fmla="*/ 397 w 797"/>
                    <a:gd name="T21" fmla="*/ 0 h 416"/>
                    <a:gd name="T22" fmla="*/ 141 w 797"/>
                    <a:gd name="T23" fmla="*/ 61 h 416"/>
                    <a:gd name="T24" fmla="*/ 144 w 797"/>
                    <a:gd name="T25" fmla="*/ 355 h 416"/>
                    <a:gd name="T26" fmla="*/ 400 w 797"/>
                    <a:gd name="T27" fmla="*/ 416 h 416"/>
                    <a:gd name="T28" fmla="*/ 656 w 797"/>
                    <a:gd name="T29" fmla="*/ 355 h 416"/>
                    <a:gd name="T30" fmla="*/ 653 w 797"/>
                    <a:gd name="T31" fmla="*/ 61 h 416"/>
                    <a:gd name="T32" fmla="*/ 397 w 797"/>
                    <a:gd name="T33" fmla="*/ 0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7" h="416">
                      <a:moveTo>
                        <a:pt x="397" y="73"/>
                      </a:moveTo>
                      <a:cubicBezTo>
                        <a:pt x="397" y="73"/>
                        <a:pt x="397" y="73"/>
                        <a:pt x="397" y="73"/>
                      </a:cubicBezTo>
                      <a:cubicBezTo>
                        <a:pt x="480" y="73"/>
                        <a:pt x="560" y="93"/>
                        <a:pt x="618" y="125"/>
                      </a:cubicBezTo>
                      <a:cubicBezTo>
                        <a:pt x="662" y="150"/>
                        <a:pt x="688" y="182"/>
                        <a:pt x="688" y="211"/>
                      </a:cubicBezTo>
                      <a:cubicBezTo>
                        <a:pt x="688" y="240"/>
                        <a:pt x="662" y="272"/>
                        <a:pt x="618" y="294"/>
                      </a:cubicBezTo>
                      <a:cubicBezTo>
                        <a:pt x="560" y="326"/>
                        <a:pt x="483" y="345"/>
                        <a:pt x="400" y="345"/>
                      </a:cubicBezTo>
                      <a:cubicBezTo>
                        <a:pt x="317" y="345"/>
                        <a:pt x="237" y="326"/>
                        <a:pt x="179" y="294"/>
                      </a:cubicBezTo>
                      <a:cubicBezTo>
                        <a:pt x="134" y="269"/>
                        <a:pt x="109" y="237"/>
                        <a:pt x="109" y="208"/>
                      </a:cubicBezTo>
                      <a:cubicBezTo>
                        <a:pt x="109" y="179"/>
                        <a:pt x="134" y="147"/>
                        <a:pt x="179" y="125"/>
                      </a:cubicBezTo>
                      <a:cubicBezTo>
                        <a:pt x="234" y="93"/>
                        <a:pt x="314" y="73"/>
                        <a:pt x="397" y="73"/>
                      </a:cubicBezTo>
                      <a:moveTo>
                        <a:pt x="397" y="0"/>
                      </a:moveTo>
                      <a:cubicBezTo>
                        <a:pt x="304" y="0"/>
                        <a:pt x="211" y="19"/>
                        <a:pt x="141" y="61"/>
                      </a:cubicBezTo>
                      <a:cubicBezTo>
                        <a:pt x="0" y="144"/>
                        <a:pt x="0" y="275"/>
                        <a:pt x="144" y="355"/>
                      </a:cubicBezTo>
                      <a:cubicBezTo>
                        <a:pt x="214" y="397"/>
                        <a:pt x="307" y="416"/>
                        <a:pt x="400" y="416"/>
                      </a:cubicBezTo>
                      <a:cubicBezTo>
                        <a:pt x="493" y="416"/>
                        <a:pt x="586" y="397"/>
                        <a:pt x="656" y="355"/>
                      </a:cubicBezTo>
                      <a:cubicBezTo>
                        <a:pt x="797" y="275"/>
                        <a:pt x="797" y="141"/>
                        <a:pt x="653" y="61"/>
                      </a:cubicBezTo>
                      <a:cubicBezTo>
                        <a:pt x="582" y="19"/>
                        <a:pt x="490" y="0"/>
                        <a:pt x="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D583E783-12FD-4382-9C32-E5D612DB85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2" y="1209"/>
                  <a:ext cx="4429" cy="3113"/>
                </a:xfrm>
                <a:custGeom>
                  <a:avLst/>
                  <a:gdLst>
                    <a:gd name="T0" fmla="*/ 2880 w 2880"/>
                    <a:gd name="T1" fmla="*/ 1124 h 2023"/>
                    <a:gd name="T2" fmla="*/ 2188 w 2880"/>
                    <a:gd name="T3" fmla="*/ 727 h 2023"/>
                    <a:gd name="T4" fmla="*/ 934 w 2880"/>
                    <a:gd name="T5" fmla="*/ 0 h 2023"/>
                    <a:gd name="T6" fmla="*/ 76 w 2880"/>
                    <a:gd name="T7" fmla="*/ 589 h 2023"/>
                    <a:gd name="T8" fmla="*/ 76 w 2880"/>
                    <a:gd name="T9" fmla="*/ 679 h 2023"/>
                    <a:gd name="T10" fmla="*/ 76 w 2880"/>
                    <a:gd name="T11" fmla="*/ 765 h 2023"/>
                    <a:gd name="T12" fmla="*/ 76 w 2880"/>
                    <a:gd name="T13" fmla="*/ 855 h 2023"/>
                    <a:gd name="T14" fmla="*/ 1945 w 2880"/>
                    <a:gd name="T15" fmla="*/ 2023 h 2023"/>
                    <a:gd name="T16" fmla="*/ 2803 w 2880"/>
                    <a:gd name="T17" fmla="*/ 1434 h 2023"/>
                    <a:gd name="T18" fmla="*/ 2803 w 2880"/>
                    <a:gd name="T19" fmla="*/ 1344 h 2023"/>
                    <a:gd name="T20" fmla="*/ 2803 w 2880"/>
                    <a:gd name="T21" fmla="*/ 1255 h 2023"/>
                    <a:gd name="T22" fmla="*/ 2803 w 2880"/>
                    <a:gd name="T23" fmla="*/ 1168 h 2023"/>
                    <a:gd name="T24" fmla="*/ 124 w 2880"/>
                    <a:gd name="T25" fmla="*/ 900 h 2023"/>
                    <a:gd name="T26" fmla="*/ 688 w 2880"/>
                    <a:gd name="T27" fmla="*/ 1207 h 2023"/>
                    <a:gd name="T28" fmla="*/ 691 w 2880"/>
                    <a:gd name="T29" fmla="*/ 1226 h 2023"/>
                    <a:gd name="T30" fmla="*/ 124 w 2880"/>
                    <a:gd name="T31" fmla="*/ 810 h 2023"/>
                    <a:gd name="T32" fmla="*/ 688 w 2880"/>
                    <a:gd name="T33" fmla="*/ 1117 h 2023"/>
                    <a:gd name="T34" fmla="*/ 691 w 2880"/>
                    <a:gd name="T35" fmla="*/ 1136 h 2023"/>
                    <a:gd name="T36" fmla="*/ 124 w 2880"/>
                    <a:gd name="T37" fmla="*/ 720 h 2023"/>
                    <a:gd name="T38" fmla="*/ 688 w 2880"/>
                    <a:gd name="T39" fmla="*/ 1028 h 2023"/>
                    <a:gd name="T40" fmla="*/ 691 w 2880"/>
                    <a:gd name="T41" fmla="*/ 1047 h 2023"/>
                    <a:gd name="T42" fmla="*/ 691 w 2880"/>
                    <a:gd name="T43" fmla="*/ 960 h 2023"/>
                    <a:gd name="T44" fmla="*/ 137 w 2880"/>
                    <a:gd name="T45" fmla="*/ 624 h 2023"/>
                    <a:gd name="T46" fmla="*/ 124 w 2880"/>
                    <a:gd name="T47" fmla="*/ 544 h 2023"/>
                    <a:gd name="T48" fmla="*/ 1561 w 2880"/>
                    <a:gd name="T49" fmla="*/ 436 h 2023"/>
                    <a:gd name="T50" fmla="*/ 1062 w 2880"/>
                    <a:gd name="T51" fmla="*/ 218 h 2023"/>
                    <a:gd name="T52" fmla="*/ 998 w 2880"/>
                    <a:gd name="T53" fmla="*/ 218 h 2023"/>
                    <a:gd name="T54" fmla="*/ 841 w 2880"/>
                    <a:gd name="T55" fmla="*/ 199 h 2023"/>
                    <a:gd name="T56" fmla="*/ 374 w 2880"/>
                    <a:gd name="T57" fmla="*/ 471 h 2023"/>
                    <a:gd name="T58" fmla="*/ 374 w 2880"/>
                    <a:gd name="T59" fmla="*/ 509 h 2023"/>
                    <a:gd name="T60" fmla="*/ 342 w 2880"/>
                    <a:gd name="T61" fmla="*/ 602 h 2023"/>
                    <a:gd name="T62" fmla="*/ 812 w 2880"/>
                    <a:gd name="T63" fmla="*/ 874 h 2023"/>
                    <a:gd name="T64" fmla="*/ 124 w 2880"/>
                    <a:gd name="T65" fmla="*/ 544 h 2023"/>
                    <a:gd name="T66" fmla="*/ 2038 w 2880"/>
                    <a:gd name="T67" fmla="*/ 1431 h 2023"/>
                    <a:gd name="T68" fmla="*/ 1411 w 2880"/>
                    <a:gd name="T69" fmla="*/ 1178 h 2023"/>
                    <a:gd name="T70" fmla="*/ 2473 w 2880"/>
                    <a:gd name="T71" fmla="*/ 1069 h 2023"/>
                    <a:gd name="T72" fmla="*/ 844 w 2880"/>
                    <a:gd name="T73" fmla="*/ 852 h 2023"/>
                    <a:gd name="T74" fmla="*/ 406 w 2880"/>
                    <a:gd name="T75" fmla="*/ 490 h 2023"/>
                    <a:gd name="T76" fmla="*/ 1030 w 2880"/>
                    <a:gd name="T77" fmla="*/ 237 h 2023"/>
                    <a:gd name="T78" fmla="*/ 844 w 2880"/>
                    <a:gd name="T79" fmla="*/ 852 h 2023"/>
                    <a:gd name="T80" fmla="*/ 1254 w 2880"/>
                    <a:gd name="T81" fmla="*/ 1552 h 2023"/>
                    <a:gd name="T82" fmla="*/ 1945 w 2880"/>
                    <a:gd name="T83" fmla="*/ 1933 h 2023"/>
                    <a:gd name="T84" fmla="*/ 2755 w 2880"/>
                    <a:gd name="T85" fmla="*/ 1476 h 2023"/>
                    <a:gd name="T86" fmla="*/ 1945 w 2880"/>
                    <a:gd name="T87" fmla="*/ 1860 h 2023"/>
                    <a:gd name="T88" fmla="*/ 1254 w 2880"/>
                    <a:gd name="T89" fmla="*/ 1447 h 2023"/>
                    <a:gd name="T90" fmla="*/ 2742 w 2880"/>
                    <a:gd name="T91" fmla="*/ 1380 h 2023"/>
                    <a:gd name="T92" fmla="*/ 1945 w 2880"/>
                    <a:gd name="T93" fmla="*/ 1860 h 2023"/>
                    <a:gd name="T94" fmla="*/ 1254 w 2880"/>
                    <a:gd name="T95" fmla="*/ 1373 h 2023"/>
                    <a:gd name="T96" fmla="*/ 1945 w 2880"/>
                    <a:gd name="T97" fmla="*/ 1754 h 2023"/>
                    <a:gd name="T98" fmla="*/ 2755 w 2880"/>
                    <a:gd name="T99" fmla="*/ 1296 h 2023"/>
                    <a:gd name="T100" fmla="*/ 1945 w 2880"/>
                    <a:gd name="T101" fmla="*/ 1684 h 2023"/>
                    <a:gd name="T102" fmla="*/ 1254 w 2880"/>
                    <a:gd name="T103" fmla="*/ 1271 h 2023"/>
                    <a:gd name="T104" fmla="*/ 2742 w 2880"/>
                    <a:gd name="T105" fmla="*/ 1204 h 2023"/>
                    <a:gd name="T106" fmla="*/ 1945 w 2880"/>
                    <a:gd name="T107" fmla="*/ 1684 h 2023"/>
                    <a:gd name="T108" fmla="*/ 1318 w 2880"/>
                    <a:gd name="T109" fmla="*/ 1232 h 2023"/>
                    <a:gd name="T110" fmla="*/ 1817 w 2880"/>
                    <a:gd name="T111" fmla="*/ 1450 h 2023"/>
                    <a:gd name="T112" fmla="*/ 1881 w 2880"/>
                    <a:gd name="T113" fmla="*/ 1450 h 2023"/>
                    <a:gd name="T114" fmla="*/ 2038 w 2880"/>
                    <a:gd name="T115" fmla="*/ 1469 h 2023"/>
                    <a:gd name="T116" fmla="*/ 2505 w 2880"/>
                    <a:gd name="T117" fmla="*/ 1197 h 2023"/>
                    <a:gd name="T118" fmla="*/ 2505 w 2880"/>
                    <a:gd name="T119" fmla="*/ 1159 h 2023"/>
                    <a:gd name="T120" fmla="*/ 2537 w 2880"/>
                    <a:gd name="T121" fmla="*/ 1066 h 2023"/>
                    <a:gd name="T122" fmla="*/ 2067 w 2880"/>
                    <a:gd name="T123" fmla="*/ 794 h 2023"/>
                    <a:gd name="T124" fmla="*/ 2755 w 2880"/>
                    <a:gd name="T125" fmla="*/ 1120 h 2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880" h="2023">
                      <a:moveTo>
                        <a:pt x="2803" y="1168"/>
                      </a:moveTo>
                      <a:cubicBezTo>
                        <a:pt x="2880" y="1124"/>
                        <a:pt x="2880" y="1124"/>
                        <a:pt x="2880" y="1124"/>
                      </a:cubicBezTo>
                      <a:cubicBezTo>
                        <a:pt x="2188" y="727"/>
                        <a:pt x="2188" y="727"/>
                        <a:pt x="2188" y="727"/>
                      </a:cubicBezTo>
                      <a:cubicBezTo>
                        <a:pt x="2188" y="727"/>
                        <a:pt x="2188" y="727"/>
                        <a:pt x="2188" y="727"/>
                      </a:cubicBezTo>
                      <a:cubicBezTo>
                        <a:pt x="1907" y="564"/>
                        <a:pt x="1907" y="564"/>
                        <a:pt x="1907" y="564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0" y="544"/>
                        <a:pt x="0" y="544"/>
                        <a:pt x="0" y="544"/>
                      </a:cubicBezTo>
                      <a:cubicBezTo>
                        <a:pt x="76" y="589"/>
                        <a:pt x="76" y="589"/>
                        <a:pt x="76" y="589"/>
                      </a:cubicBezTo>
                      <a:cubicBezTo>
                        <a:pt x="0" y="634"/>
                        <a:pt x="0" y="634"/>
                        <a:pt x="0" y="634"/>
                      </a:cubicBezTo>
                      <a:cubicBezTo>
                        <a:pt x="76" y="679"/>
                        <a:pt x="76" y="679"/>
                        <a:pt x="76" y="67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76" y="765"/>
                        <a:pt x="76" y="765"/>
                        <a:pt x="76" y="765"/>
                      </a:cubicBezTo>
                      <a:cubicBezTo>
                        <a:pt x="0" y="810"/>
                        <a:pt x="0" y="810"/>
                        <a:pt x="0" y="810"/>
                      </a:cubicBezTo>
                      <a:cubicBezTo>
                        <a:pt x="76" y="855"/>
                        <a:pt x="76" y="855"/>
                        <a:pt x="76" y="855"/>
                      </a:cubicBezTo>
                      <a:cubicBezTo>
                        <a:pt x="0" y="900"/>
                        <a:pt x="0" y="900"/>
                        <a:pt x="0" y="900"/>
                      </a:cubicBezTo>
                      <a:cubicBezTo>
                        <a:pt x="1945" y="2023"/>
                        <a:pt x="1945" y="2023"/>
                        <a:pt x="1945" y="2023"/>
                      </a:cubicBezTo>
                      <a:cubicBezTo>
                        <a:pt x="2880" y="1479"/>
                        <a:pt x="2880" y="1479"/>
                        <a:pt x="2880" y="1479"/>
                      </a:cubicBezTo>
                      <a:cubicBezTo>
                        <a:pt x="2803" y="1434"/>
                        <a:pt x="2803" y="1434"/>
                        <a:pt x="2803" y="1434"/>
                      </a:cubicBezTo>
                      <a:cubicBezTo>
                        <a:pt x="2880" y="1389"/>
                        <a:pt x="2880" y="1389"/>
                        <a:pt x="2880" y="1389"/>
                      </a:cubicBezTo>
                      <a:cubicBezTo>
                        <a:pt x="2803" y="1344"/>
                        <a:pt x="2803" y="1344"/>
                        <a:pt x="2803" y="1344"/>
                      </a:cubicBezTo>
                      <a:cubicBezTo>
                        <a:pt x="2880" y="1300"/>
                        <a:pt x="2880" y="1300"/>
                        <a:pt x="2880" y="1300"/>
                      </a:cubicBezTo>
                      <a:cubicBezTo>
                        <a:pt x="2803" y="1255"/>
                        <a:pt x="2803" y="1255"/>
                        <a:pt x="2803" y="1255"/>
                      </a:cubicBezTo>
                      <a:cubicBezTo>
                        <a:pt x="2880" y="1210"/>
                        <a:pt x="2880" y="1210"/>
                        <a:pt x="2880" y="1210"/>
                      </a:cubicBezTo>
                      <a:lnTo>
                        <a:pt x="2803" y="1168"/>
                      </a:lnTo>
                      <a:close/>
                      <a:moveTo>
                        <a:pt x="691" y="1226"/>
                      </a:moveTo>
                      <a:cubicBezTo>
                        <a:pt x="124" y="900"/>
                        <a:pt x="124" y="900"/>
                        <a:pt x="124" y="900"/>
                      </a:cubicBezTo>
                      <a:cubicBezTo>
                        <a:pt x="137" y="890"/>
                        <a:pt x="137" y="890"/>
                        <a:pt x="137" y="890"/>
                      </a:cubicBezTo>
                      <a:cubicBezTo>
                        <a:pt x="688" y="1207"/>
                        <a:pt x="688" y="1207"/>
                        <a:pt x="688" y="1207"/>
                      </a:cubicBezTo>
                      <a:cubicBezTo>
                        <a:pt x="688" y="1226"/>
                        <a:pt x="688" y="1226"/>
                        <a:pt x="688" y="1226"/>
                      </a:cubicBezTo>
                      <a:lnTo>
                        <a:pt x="691" y="1226"/>
                      </a:lnTo>
                      <a:close/>
                      <a:moveTo>
                        <a:pt x="691" y="1136"/>
                      </a:moveTo>
                      <a:cubicBezTo>
                        <a:pt x="124" y="810"/>
                        <a:pt x="124" y="810"/>
                        <a:pt x="124" y="810"/>
                      </a:cubicBezTo>
                      <a:cubicBezTo>
                        <a:pt x="137" y="800"/>
                        <a:pt x="137" y="800"/>
                        <a:pt x="137" y="800"/>
                      </a:cubicBezTo>
                      <a:cubicBezTo>
                        <a:pt x="688" y="1117"/>
                        <a:pt x="688" y="1117"/>
                        <a:pt x="688" y="1117"/>
                      </a:cubicBezTo>
                      <a:cubicBezTo>
                        <a:pt x="688" y="1136"/>
                        <a:pt x="688" y="1136"/>
                        <a:pt x="688" y="1136"/>
                      </a:cubicBezTo>
                      <a:lnTo>
                        <a:pt x="691" y="1136"/>
                      </a:lnTo>
                      <a:close/>
                      <a:moveTo>
                        <a:pt x="691" y="1047"/>
                      </a:moveTo>
                      <a:cubicBezTo>
                        <a:pt x="124" y="720"/>
                        <a:pt x="124" y="720"/>
                        <a:pt x="124" y="720"/>
                      </a:cubicBezTo>
                      <a:cubicBezTo>
                        <a:pt x="137" y="711"/>
                        <a:pt x="137" y="711"/>
                        <a:pt x="137" y="711"/>
                      </a:cubicBezTo>
                      <a:cubicBezTo>
                        <a:pt x="688" y="1028"/>
                        <a:pt x="688" y="1028"/>
                        <a:pt x="688" y="1028"/>
                      </a:cubicBezTo>
                      <a:cubicBezTo>
                        <a:pt x="688" y="1047"/>
                        <a:pt x="688" y="1047"/>
                        <a:pt x="688" y="1047"/>
                      </a:cubicBezTo>
                      <a:lnTo>
                        <a:pt x="691" y="1047"/>
                      </a:lnTo>
                      <a:close/>
                      <a:moveTo>
                        <a:pt x="691" y="944"/>
                      </a:moveTo>
                      <a:cubicBezTo>
                        <a:pt x="691" y="960"/>
                        <a:pt x="691" y="960"/>
                        <a:pt x="691" y="960"/>
                      </a:cubicBezTo>
                      <a:cubicBezTo>
                        <a:pt x="124" y="634"/>
                        <a:pt x="124" y="634"/>
                        <a:pt x="124" y="634"/>
                      </a:cubicBezTo>
                      <a:cubicBezTo>
                        <a:pt x="137" y="624"/>
                        <a:pt x="137" y="624"/>
                        <a:pt x="137" y="624"/>
                      </a:cubicBezTo>
                      <a:cubicBezTo>
                        <a:pt x="691" y="944"/>
                        <a:pt x="691" y="944"/>
                        <a:pt x="691" y="944"/>
                      </a:cubicBezTo>
                      <a:close/>
                      <a:moveTo>
                        <a:pt x="124" y="544"/>
                      </a:moveTo>
                      <a:cubicBezTo>
                        <a:pt x="934" y="74"/>
                        <a:pt x="934" y="74"/>
                        <a:pt x="934" y="74"/>
                      </a:cubicBezTo>
                      <a:cubicBezTo>
                        <a:pt x="1561" y="436"/>
                        <a:pt x="1561" y="436"/>
                        <a:pt x="1561" y="436"/>
                      </a:cubicBezTo>
                      <a:cubicBezTo>
                        <a:pt x="1500" y="471"/>
                        <a:pt x="1500" y="471"/>
                        <a:pt x="1500" y="471"/>
                      </a:cubicBezTo>
                      <a:cubicBezTo>
                        <a:pt x="1062" y="218"/>
                        <a:pt x="1062" y="218"/>
                        <a:pt x="1062" y="218"/>
                      </a:cubicBezTo>
                      <a:cubicBezTo>
                        <a:pt x="1030" y="199"/>
                        <a:pt x="1030" y="199"/>
                        <a:pt x="1030" y="199"/>
                      </a:cubicBezTo>
                      <a:cubicBezTo>
                        <a:pt x="998" y="218"/>
                        <a:pt x="998" y="218"/>
                        <a:pt x="998" y="218"/>
                      </a:cubicBezTo>
                      <a:cubicBezTo>
                        <a:pt x="963" y="237"/>
                        <a:pt x="908" y="237"/>
                        <a:pt x="873" y="218"/>
                      </a:cubicBezTo>
                      <a:cubicBezTo>
                        <a:pt x="841" y="199"/>
                        <a:pt x="841" y="199"/>
                        <a:pt x="841" y="199"/>
                      </a:cubicBezTo>
                      <a:cubicBezTo>
                        <a:pt x="809" y="218"/>
                        <a:pt x="809" y="218"/>
                        <a:pt x="809" y="218"/>
                      </a:cubicBezTo>
                      <a:cubicBezTo>
                        <a:pt x="374" y="471"/>
                        <a:pt x="374" y="471"/>
                        <a:pt x="374" y="471"/>
                      </a:cubicBezTo>
                      <a:cubicBezTo>
                        <a:pt x="342" y="490"/>
                        <a:pt x="342" y="490"/>
                        <a:pt x="342" y="490"/>
                      </a:cubicBezTo>
                      <a:cubicBezTo>
                        <a:pt x="374" y="509"/>
                        <a:pt x="374" y="509"/>
                        <a:pt x="374" y="509"/>
                      </a:cubicBezTo>
                      <a:cubicBezTo>
                        <a:pt x="409" y="528"/>
                        <a:pt x="409" y="560"/>
                        <a:pt x="374" y="583"/>
                      </a:cubicBezTo>
                      <a:cubicBezTo>
                        <a:pt x="342" y="602"/>
                        <a:pt x="342" y="602"/>
                        <a:pt x="342" y="602"/>
                      </a:cubicBezTo>
                      <a:cubicBezTo>
                        <a:pt x="374" y="621"/>
                        <a:pt x="374" y="621"/>
                        <a:pt x="374" y="621"/>
                      </a:cubicBezTo>
                      <a:cubicBezTo>
                        <a:pt x="812" y="874"/>
                        <a:pt x="812" y="874"/>
                        <a:pt x="812" y="874"/>
                      </a:cubicBezTo>
                      <a:cubicBezTo>
                        <a:pt x="752" y="909"/>
                        <a:pt x="752" y="909"/>
                        <a:pt x="752" y="909"/>
                      </a:cubicBezTo>
                      <a:lnTo>
                        <a:pt x="124" y="544"/>
                      </a:lnTo>
                      <a:close/>
                      <a:moveTo>
                        <a:pt x="2473" y="1178"/>
                      </a:moveTo>
                      <a:cubicBezTo>
                        <a:pt x="2038" y="1431"/>
                        <a:pt x="2038" y="1431"/>
                        <a:pt x="2038" y="1431"/>
                      </a:cubicBezTo>
                      <a:cubicBezTo>
                        <a:pt x="1987" y="1402"/>
                        <a:pt x="1904" y="1402"/>
                        <a:pt x="1849" y="1431"/>
                      </a:cubicBezTo>
                      <a:cubicBezTo>
                        <a:pt x="1411" y="1178"/>
                        <a:pt x="1411" y="1178"/>
                        <a:pt x="1411" y="1178"/>
                      </a:cubicBezTo>
                      <a:cubicBezTo>
                        <a:pt x="2035" y="816"/>
                        <a:pt x="2035" y="816"/>
                        <a:pt x="2035" y="816"/>
                      </a:cubicBezTo>
                      <a:cubicBezTo>
                        <a:pt x="2473" y="1069"/>
                        <a:pt x="2473" y="1069"/>
                        <a:pt x="2473" y="1069"/>
                      </a:cubicBezTo>
                      <a:cubicBezTo>
                        <a:pt x="2422" y="1101"/>
                        <a:pt x="2422" y="1149"/>
                        <a:pt x="2473" y="1178"/>
                      </a:cubicBezTo>
                      <a:close/>
                      <a:moveTo>
                        <a:pt x="844" y="852"/>
                      </a:moveTo>
                      <a:cubicBezTo>
                        <a:pt x="406" y="599"/>
                        <a:pt x="406" y="599"/>
                        <a:pt x="406" y="599"/>
                      </a:cubicBezTo>
                      <a:cubicBezTo>
                        <a:pt x="457" y="570"/>
                        <a:pt x="457" y="519"/>
                        <a:pt x="406" y="490"/>
                      </a:cubicBezTo>
                      <a:cubicBezTo>
                        <a:pt x="841" y="237"/>
                        <a:pt x="841" y="237"/>
                        <a:pt x="841" y="237"/>
                      </a:cubicBezTo>
                      <a:cubicBezTo>
                        <a:pt x="892" y="266"/>
                        <a:pt x="979" y="266"/>
                        <a:pt x="1030" y="237"/>
                      </a:cubicBezTo>
                      <a:cubicBezTo>
                        <a:pt x="1468" y="490"/>
                        <a:pt x="1468" y="490"/>
                        <a:pt x="1468" y="490"/>
                      </a:cubicBezTo>
                      <a:lnTo>
                        <a:pt x="844" y="852"/>
                      </a:lnTo>
                      <a:close/>
                      <a:moveTo>
                        <a:pt x="1945" y="1949"/>
                      </a:moveTo>
                      <a:cubicBezTo>
                        <a:pt x="1254" y="1552"/>
                        <a:pt x="1254" y="1552"/>
                        <a:pt x="1254" y="1552"/>
                      </a:cubicBezTo>
                      <a:cubicBezTo>
                        <a:pt x="1254" y="1536"/>
                        <a:pt x="1254" y="1536"/>
                        <a:pt x="1254" y="1536"/>
                      </a:cubicBezTo>
                      <a:cubicBezTo>
                        <a:pt x="1945" y="1933"/>
                        <a:pt x="1945" y="1933"/>
                        <a:pt x="1945" y="1933"/>
                      </a:cubicBezTo>
                      <a:cubicBezTo>
                        <a:pt x="2742" y="1469"/>
                        <a:pt x="2742" y="1469"/>
                        <a:pt x="2742" y="1469"/>
                      </a:cubicBezTo>
                      <a:cubicBezTo>
                        <a:pt x="2755" y="1476"/>
                        <a:pt x="2755" y="1476"/>
                        <a:pt x="2755" y="1476"/>
                      </a:cubicBezTo>
                      <a:lnTo>
                        <a:pt x="1945" y="1949"/>
                      </a:lnTo>
                      <a:close/>
                      <a:moveTo>
                        <a:pt x="1945" y="1860"/>
                      </a:moveTo>
                      <a:cubicBezTo>
                        <a:pt x="1254" y="1463"/>
                        <a:pt x="1254" y="1463"/>
                        <a:pt x="1254" y="1463"/>
                      </a:cubicBezTo>
                      <a:cubicBezTo>
                        <a:pt x="1254" y="1447"/>
                        <a:pt x="1254" y="1447"/>
                        <a:pt x="1254" y="1447"/>
                      </a:cubicBezTo>
                      <a:cubicBezTo>
                        <a:pt x="1945" y="1844"/>
                        <a:pt x="1945" y="1844"/>
                        <a:pt x="1945" y="1844"/>
                      </a:cubicBezTo>
                      <a:cubicBezTo>
                        <a:pt x="2742" y="1380"/>
                        <a:pt x="2742" y="1380"/>
                        <a:pt x="2742" y="1380"/>
                      </a:cubicBezTo>
                      <a:cubicBezTo>
                        <a:pt x="2755" y="1386"/>
                        <a:pt x="2755" y="1386"/>
                        <a:pt x="2755" y="1386"/>
                      </a:cubicBezTo>
                      <a:lnTo>
                        <a:pt x="1945" y="1860"/>
                      </a:lnTo>
                      <a:close/>
                      <a:moveTo>
                        <a:pt x="1945" y="1773"/>
                      </a:moveTo>
                      <a:cubicBezTo>
                        <a:pt x="1254" y="1373"/>
                        <a:pt x="1254" y="1373"/>
                        <a:pt x="1254" y="1373"/>
                      </a:cubicBezTo>
                      <a:cubicBezTo>
                        <a:pt x="1254" y="1357"/>
                        <a:pt x="1254" y="1357"/>
                        <a:pt x="1254" y="1357"/>
                      </a:cubicBezTo>
                      <a:cubicBezTo>
                        <a:pt x="1945" y="1754"/>
                        <a:pt x="1945" y="1754"/>
                        <a:pt x="1945" y="1754"/>
                      </a:cubicBezTo>
                      <a:cubicBezTo>
                        <a:pt x="2742" y="1290"/>
                        <a:pt x="2742" y="1290"/>
                        <a:pt x="2742" y="1290"/>
                      </a:cubicBezTo>
                      <a:cubicBezTo>
                        <a:pt x="2755" y="1296"/>
                        <a:pt x="2755" y="1296"/>
                        <a:pt x="2755" y="1296"/>
                      </a:cubicBezTo>
                      <a:lnTo>
                        <a:pt x="1945" y="1773"/>
                      </a:lnTo>
                      <a:close/>
                      <a:moveTo>
                        <a:pt x="1945" y="1684"/>
                      </a:moveTo>
                      <a:cubicBezTo>
                        <a:pt x="1254" y="1287"/>
                        <a:pt x="1254" y="1287"/>
                        <a:pt x="1254" y="1287"/>
                      </a:cubicBezTo>
                      <a:cubicBezTo>
                        <a:pt x="1254" y="1271"/>
                        <a:pt x="1254" y="1271"/>
                        <a:pt x="1254" y="1271"/>
                      </a:cubicBezTo>
                      <a:cubicBezTo>
                        <a:pt x="1945" y="1668"/>
                        <a:pt x="1945" y="1668"/>
                        <a:pt x="1945" y="1668"/>
                      </a:cubicBezTo>
                      <a:cubicBezTo>
                        <a:pt x="2742" y="1204"/>
                        <a:pt x="2742" y="1204"/>
                        <a:pt x="2742" y="1204"/>
                      </a:cubicBezTo>
                      <a:cubicBezTo>
                        <a:pt x="2755" y="1210"/>
                        <a:pt x="2755" y="1210"/>
                        <a:pt x="2755" y="1210"/>
                      </a:cubicBezTo>
                      <a:lnTo>
                        <a:pt x="1945" y="1684"/>
                      </a:lnTo>
                      <a:close/>
                      <a:moveTo>
                        <a:pt x="1945" y="1594"/>
                      </a:moveTo>
                      <a:cubicBezTo>
                        <a:pt x="1318" y="1232"/>
                        <a:pt x="1318" y="1232"/>
                        <a:pt x="1318" y="1232"/>
                      </a:cubicBezTo>
                      <a:cubicBezTo>
                        <a:pt x="1379" y="1197"/>
                        <a:pt x="1379" y="1197"/>
                        <a:pt x="1379" y="1197"/>
                      </a:cubicBezTo>
                      <a:cubicBezTo>
                        <a:pt x="1817" y="1450"/>
                        <a:pt x="1817" y="1450"/>
                        <a:pt x="1817" y="1450"/>
                      </a:cubicBezTo>
                      <a:cubicBezTo>
                        <a:pt x="1849" y="1469"/>
                        <a:pt x="1849" y="1469"/>
                        <a:pt x="1849" y="1469"/>
                      </a:cubicBezTo>
                      <a:cubicBezTo>
                        <a:pt x="1881" y="1450"/>
                        <a:pt x="1881" y="1450"/>
                        <a:pt x="1881" y="1450"/>
                      </a:cubicBezTo>
                      <a:cubicBezTo>
                        <a:pt x="1916" y="1431"/>
                        <a:pt x="1971" y="1431"/>
                        <a:pt x="2006" y="1450"/>
                      </a:cubicBezTo>
                      <a:cubicBezTo>
                        <a:pt x="2038" y="1469"/>
                        <a:pt x="2038" y="1469"/>
                        <a:pt x="2038" y="1469"/>
                      </a:cubicBezTo>
                      <a:cubicBezTo>
                        <a:pt x="2070" y="1450"/>
                        <a:pt x="2070" y="1450"/>
                        <a:pt x="2070" y="1450"/>
                      </a:cubicBezTo>
                      <a:cubicBezTo>
                        <a:pt x="2505" y="1197"/>
                        <a:pt x="2505" y="1197"/>
                        <a:pt x="2505" y="1197"/>
                      </a:cubicBezTo>
                      <a:cubicBezTo>
                        <a:pt x="2537" y="1178"/>
                        <a:pt x="2537" y="1178"/>
                        <a:pt x="2537" y="1178"/>
                      </a:cubicBezTo>
                      <a:cubicBezTo>
                        <a:pt x="2505" y="1159"/>
                        <a:pt x="2505" y="1159"/>
                        <a:pt x="2505" y="1159"/>
                      </a:cubicBezTo>
                      <a:cubicBezTo>
                        <a:pt x="2470" y="1140"/>
                        <a:pt x="2470" y="1108"/>
                        <a:pt x="2505" y="1085"/>
                      </a:cubicBezTo>
                      <a:cubicBezTo>
                        <a:pt x="2537" y="1066"/>
                        <a:pt x="2537" y="1066"/>
                        <a:pt x="2537" y="1066"/>
                      </a:cubicBezTo>
                      <a:cubicBezTo>
                        <a:pt x="2505" y="1047"/>
                        <a:pt x="2505" y="1047"/>
                        <a:pt x="2505" y="1047"/>
                      </a:cubicBezTo>
                      <a:cubicBezTo>
                        <a:pt x="2067" y="794"/>
                        <a:pt x="2067" y="794"/>
                        <a:pt x="2067" y="794"/>
                      </a:cubicBezTo>
                      <a:cubicBezTo>
                        <a:pt x="2128" y="759"/>
                        <a:pt x="2128" y="759"/>
                        <a:pt x="2128" y="759"/>
                      </a:cubicBezTo>
                      <a:cubicBezTo>
                        <a:pt x="2755" y="1120"/>
                        <a:pt x="2755" y="1120"/>
                        <a:pt x="2755" y="1120"/>
                      </a:cubicBezTo>
                      <a:lnTo>
                        <a:pt x="1945" y="15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xmlns="" id="{3E803FEC-C617-4074-9CFE-2C0FEFB3F9A8}"/>
                </a:ext>
              </a:extLst>
            </p:cNvPr>
            <p:cNvGrpSpPr/>
            <p:nvPr/>
          </p:nvGrpSpPr>
          <p:grpSpPr>
            <a:xfrm>
              <a:off x="698940" y="2956141"/>
              <a:ext cx="2324989" cy="1992319"/>
              <a:chOff x="784229" y="2956141"/>
              <a:chExt cx="2324989" cy="1992319"/>
            </a:xfrm>
          </p:grpSpPr>
          <p:sp>
            <p:nvSpPr>
              <p:cNvPr id="60" name="사각형: 둥근 모서리 59">
                <a:extLst>
                  <a:ext uri="{FF2B5EF4-FFF2-40B4-BE49-F238E27FC236}">
                    <a16:creationId xmlns:a16="http://schemas.microsoft.com/office/drawing/2014/main" xmlns="" id="{3DA1DF34-14E6-4ABB-9262-94A02A51BFF3}"/>
                  </a:ext>
                </a:extLst>
              </p:cNvPr>
              <p:cNvSpPr/>
              <p:nvPr/>
            </p:nvSpPr>
            <p:spPr>
              <a:xfrm>
                <a:off x="784229" y="4174007"/>
                <a:ext cx="2324989" cy="77445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6A8955">
                      <a:shade val="30000"/>
                      <a:satMod val="115000"/>
                    </a:srgbClr>
                  </a:gs>
                  <a:gs pos="50000">
                    <a:srgbClr val="6A8955">
                      <a:shade val="67500"/>
                      <a:satMod val="115000"/>
                    </a:srgbClr>
                  </a:gs>
                  <a:gs pos="100000">
                    <a:srgbClr val="6A8955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 tIns="0" bIns="0" anchor="ctr">
                <a:noAutofit/>
              </a:bodyPr>
              <a:lstStyle/>
              <a:p>
                <a:pPr algn="ctr" fontAlgn="base">
                  <a:lnSpc>
                    <a:spcPct val="110000"/>
                  </a:lnSpc>
                </a:pPr>
                <a:r>
                  <a:rPr lang="ko-KR" altLang="en-US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공동구매</a:t>
                </a:r>
                <a:r>
                  <a:rPr lang="en-US" altLang="ko-KR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벤치마킹 등</a:t>
                </a:r>
                <a:r>
                  <a:rPr lang="en-US" altLang="ko-KR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도움 범위 확대</a:t>
                </a:r>
                <a:endParaRPr lang="en-US" altLang="ko-KR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화살표: 아래쪽 9">
                <a:extLst>
                  <a:ext uri="{FF2B5EF4-FFF2-40B4-BE49-F238E27FC236}">
                    <a16:creationId xmlns:a16="http://schemas.microsoft.com/office/drawing/2014/main" xmlns="" id="{70C59245-F097-4D17-B525-23F392316543}"/>
                  </a:ext>
                </a:extLst>
              </p:cNvPr>
              <p:cNvSpPr/>
              <p:nvPr/>
            </p:nvSpPr>
            <p:spPr>
              <a:xfrm>
                <a:off x="1303786" y="3484680"/>
                <a:ext cx="1285875" cy="659219"/>
              </a:xfrm>
              <a:prstGeom prst="downArrow">
                <a:avLst>
                  <a:gd name="adj1" fmla="val 81111"/>
                  <a:gd name="adj2" fmla="val 50000"/>
                </a:avLst>
              </a:prstGeom>
              <a:solidFill>
                <a:srgbClr val="B7C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2" name="사각형: 둥근 모서리 71">
                <a:extLst>
                  <a:ext uri="{FF2B5EF4-FFF2-40B4-BE49-F238E27FC236}">
                    <a16:creationId xmlns:a16="http://schemas.microsoft.com/office/drawing/2014/main" xmlns="" id="{20345960-DB4A-4CCE-AF7C-C586F5D36479}"/>
                  </a:ext>
                </a:extLst>
              </p:cNvPr>
              <p:cNvSpPr/>
              <p:nvPr/>
            </p:nvSpPr>
            <p:spPr>
              <a:xfrm>
                <a:off x="784229" y="2956141"/>
                <a:ext cx="2324989" cy="774453"/>
              </a:xfrm>
              <a:prstGeom prst="roundRect">
                <a:avLst>
                  <a:gd name="adj" fmla="val 50000"/>
                </a:avLst>
              </a:prstGeom>
              <a:solidFill>
                <a:srgbClr val="B7CAAA"/>
              </a:solidFill>
            </p:spPr>
            <p:txBody>
              <a:bodyPr wrap="square" tIns="0" bIns="0" anchor="ctr">
                <a:noAutofit/>
              </a:bodyPr>
              <a:lstStyle/>
              <a:p>
                <a:pPr algn="ctr" fontAlgn="base">
                  <a:lnSpc>
                    <a:spcPct val="110000"/>
                  </a:lnSpc>
                </a:pPr>
                <a:r>
                  <a:rPr lang="ko-KR" altLang="en-US" sz="14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5F35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법인신고를 통한</a:t>
                </a:r>
                <a:endParaRPr lang="en-US" altLang="ko-KR" sz="1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65F3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 fontAlgn="base">
                  <a:lnSpc>
                    <a:spcPct val="110000"/>
                  </a:lnSpc>
                </a:pPr>
                <a:r>
                  <a:rPr lang="ko-KR" altLang="en-US" b="1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5F35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운영 독립성 확보</a:t>
                </a:r>
                <a:endParaRPr lang="en-US" altLang="ko-KR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65F3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xmlns="" id="{86CEDF5A-29BD-4791-9386-607A3DDDE76B}"/>
                </a:ext>
              </a:extLst>
            </p:cNvPr>
            <p:cNvSpPr/>
            <p:nvPr/>
          </p:nvSpPr>
          <p:spPr>
            <a:xfrm>
              <a:off x="1703567" y="1623060"/>
              <a:ext cx="300494" cy="300494"/>
            </a:xfrm>
            <a:prstGeom prst="ellipse">
              <a:avLst/>
            </a:prstGeom>
            <a:solidFill>
              <a:srgbClr val="486237"/>
            </a:solidFill>
            <a:ln w="28575">
              <a:solidFill>
                <a:srgbClr val="F4F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400" b="1" spc="-10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10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xmlns="" id="{704D196F-C588-4130-AC95-BD00FC66F5C6}"/>
                </a:ext>
              </a:extLst>
            </p:cNvPr>
            <p:cNvGrpSpPr/>
            <p:nvPr/>
          </p:nvGrpSpPr>
          <p:grpSpPr>
            <a:xfrm>
              <a:off x="3585000" y="1623060"/>
              <a:ext cx="2736000" cy="3653585"/>
              <a:chOff x="3585001" y="1623060"/>
              <a:chExt cx="2736000" cy="3653585"/>
            </a:xfrm>
          </p:grpSpPr>
          <p:sp>
            <p:nvSpPr>
              <p:cNvPr id="61" name="사각형: 둥근 위쪽 모서리 31">
                <a:extLst>
                  <a:ext uri="{FF2B5EF4-FFF2-40B4-BE49-F238E27FC236}">
                    <a16:creationId xmlns:a16="http://schemas.microsoft.com/office/drawing/2014/main" xmlns="" id="{8D003B11-043F-4048-8FFD-213A2CB0BA0E}"/>
                  </a:ext>
                </a:extLst>
              </p:cNvPr>
              <p:cNvSpPr/>
              <p:nvPr/>
            </p:nvSpPr>
            <p:spPr>
              <a:xfrm>
                <a:off x="3585001" y="1788636"/>
                <a:ext cx="2736000" cy="3488009"/>
              </a:xfrm>
              <a:prstGeom prst="round2SameRect">
                <a:avLst>
                  <a:gd name="adj1" fmla="val 8748"/>
                  <a:gd name="adj2" fmla="val 0"/>
                </a:avLst>
              </a:prstGeom>
              <a:gradFill flip="none" rotWithShape="1">
                <a:gsLst>
                  <a:gs pos="21000">
                    <a:schemeClr val="accent1">
                      <a:lumMod val="4000"/>
                      <a:lumOff val="96000"/>
                    </a:schemeClr>
                  </a:gs>
                  <a:gs pos="0">
                    <a:schemeClr val="bg1">
                      <a:shade val="30000"/>
                      <a:satMod val="115000"/>
                      <a:lumMod val="0"/>
                      <a:lumOff val="100000"/>
                    </a:schemeClr>
                  </a:gs>
                  <a:gs pos="100000">
                    <a:schemeClr val="accent1">
                      <a:lumMod val="35000"/>
                      <a:lumOff val="65000"/>
                    </a:schemeClr>
                  </a:gs>
                </a:gsLst>
                <a:lin ang="16200000" scaled="1"/>
                <a:tileRect/>
              </a:gradFill>
            </p:spPr>
            <p:txBody>
              <a:bodyPr wrap="square" lIns="72000" tIns="216000" rIns="72000" bIns="216000">
                <a:noAutofit/>
              </a:bodyPr>
              <a:lstStyle/>
              <a:p>
                <a:pPr algn="ctr" fontAlgn="base"/>
                <a:r>
                  <a:rPr lang="ko-KR" altLang="en-US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주민강사 </a:t>
                </a:r>
                <a:r>
                  <a:rPr lang="en-US" altLang="ko-KR" sz="14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+</a:t>
                </a:r>
                <a:r>
                  <a:rPr lang="ko-KR" altLang="en-US" sz="14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400" spc="-1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아파트플래너</a:t>
                </a:r>
                <a:r>
                  <a:rPr lang="en-US" altLang="ko-KR" sz="16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6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000" b="1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일자리창출 연계</a:t>
                </a:r>
                <a:endParaRPr lang="ko-KR" altLang="en-US" sz="1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B846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xmlns="" id="{BD121C46-4CF5-484B-B370-9D6488970C39}"/>
                  </a:ext>
                </a:extLst>
              </p:cNvPr>
              <p:cNvGrpSpPr/>
              <p:nvPr/>
            </p:nvGrpSpPr>
            <p:grpSpPr>
              <a:xfrm>
                <a:off x="3884031" y="2765641"/>
                <a:ext cx="2137940" cy="2268847"/>
                <a:chOff x="1367260" y="3801842"/>
                <a:chExt cx="2137940" cy="2268847"/>
              </a:xfrm>
            </p:grpSpPr>
            <p:sp>
              <p:nvSpPr>
                <p:cNvPr id="5" name="사각형: 둥근 모서리 4">
                  <a:extLst>
                    <a:ext uri="{FF2B5EF4-FFF2-40B4-BE49-F238E27FC236}">
                      <a16:creationId xmlns:a16="http://schemas.microsoft.com/office/drawing/2014/main" xmlns="" id="{9B34C7F1-E335-4B59-9C3F-CEF21DD5C592}"/>
                    </a:ext>
                  </a:extLst>
                </p:cNvPr>
                <p:cNvSpPr/>
                <p:nvPr/>
              </p:nvSpPr>
              <p:spPr>
                <a:xfrm>
                  <a:off x="1367260" y="3801842"/>
                  <a:ext cx="2137940" cy="810035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txBody>
                <a:bodyPr wrap="square" tIns="0" bIns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</a:pPr>
                  <a:r>
                    <a:rPr lang="ko-KR" altLang="en-US" sz="1400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리더양성 아카데미를 통한</a:t>
                  </a:r>
                  <a:endParaRPr lang="en-US" altLang="ko-KR" sz="1400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algn="ctr" fontAlgn="base">
                    <a:lnSpc>
                      <a:spcPct val="110000"/>
                    </a:lnSpc>
                  </a:pPr>
                  <a:r>
                    <a:rPr lang="ko-KR" altLang="en-US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주민강사 </a:t>
                  </a:r>
                  <a:r>
                    <a:rPr lang="ko-KR" altLang="en-US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양성</a:t>
                  </a:r>
                  <a:endParaRPr lang="en-US" altLang="ko-KR" b="1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사각형: 둥근 모서리 66">
                  <a:extLst>
                    <a:ext uri="{FF2B5EF4-FFF2-40B4-BE49-F238E27FC236}">
                      <a16:creationId xmlns:a16="http://schemas.microsoft.com/office/drawing/2014/main" xmlns="" id="{5B8794E7-0471-4311-BA9D-5164C692270A}"/>
                    </a:ext>
                  </a:extLst>
                </p:cNvPr>
                <p:cNvSpPr/>
                <p:nvPr/>
              </p:nvSpPr>
              <p:spPr>
                <a:xfrm>
                  <a:off x="1367260" y="5260654"/>
                  <a:ext cx="2137940" cy="810035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txBody>
                <a:bodyPr wrap="square" tIns="0" bIns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</a:pPr>
                  <a:r>
                    <a:rPr lang="ko-KR" altLang="en-US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아파트플래너</a:t>
                  </a:r>
                  <a:r>
                    <a:rPr lang="ko-KR" altLang="en-US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양성</a:t>
                  </a:r>
                  <a:endParaRPr lang="en-US" altLang="ko-KR" b="1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" name="십자형 7">
                  <a:extLst>
                    <a:ext uri="{FF2B5EF4-FFF2-40B4-BE49-F238E27FC236}">
                      <a16:creationId xmlns:a16="http://schemas.microsoft.com/office/drawing/2014/main" xmlns="" id="{FA26209B-44F7-4FE6-B4AD-9B8956E75DCF}"/>
                    </a:ext>
                  </a:extLst>
                </p:cNvPr>
                <p:cNvSpPr/>
                <p:nvPr/>
              </p:nvSpPr>
              <p:spPr>
                <a:xfrm>
                  <a:off x="2188580" y="4688615"/>
                  <a:ext cx="495300" cy="495300"/>
                </a:xfrm>
                <a:prstGeom prst="plus">
                  <a:avLst>
                    <a:gd name="adj" fmla="val 47695"/>
                  </a:avLst>
                </a:prstGeom>
                <a:solidFill>
                  <a:srgbClr val="192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ko-KR" altLang="en-US" sz="12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lt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xmlns="" id="{3ABD1D0F-0324-4325-99DD-0FF50A68D2ED}"/>
                  </a:ext>
                </a:extLst>
              </p:cNvPr>
              <p:cNvSpPr/>
              <p:nvPr/>
            </p:nvSpPr>
            <p:spPr>
              <a:xfrm>
                <a:off x="4802754" y="1623060"/>
                <a:ext cx="300494" cy="300494"/>
              </a:xfrm>
              <a:prstGeom prst="ellipse">
                <a:avLst/>
              </a:prstGeom>
              <a:solidFill>
                <a:srgbClr val="4B576A"/>
              </a:solidFill>
              <a:ln w="28575">
                <a:solidFill>
                  <a:srgbClr val="F4F9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400" b="1" spc="-100">
                    <a:ln>
                      <a:solidFill>
                        <a:srgbClr val="4472C4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05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lt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xmlns="" id="{A6ACEBBB-B8BB-4B72-B147-2793FC181193}"/>
                </a:ext>
              </a:extLst>
            </p:cNvPr>
            <p:cNvSpPr/>
            <p:nvPr/>
          </p:nvSpPr>
          <p:spPr>
            <a:xfrm>
              <a:off x="7894320" y="1623060"/>
              <a:ext cx="300494" cy="30049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F4F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400" b="1" spc="-10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lang="ko-KR" altLang="en-US" sz="10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26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C7C9EC4-2282-456D-BF24-5C1017D77ED0}"/>
              </a:ext>
            </a:extLst>
          </p:cNvPr>
          <p:cNvGrpSpPr/>
          <p:nvPr/>
        </p:nvGrpSpPr>
        <p:grpSpPr>
          <a:xfrm>
            <a:off x="0" y="0"/>
            <a:ext cx="9914352" cy="4231315"/>
            <a:chOff x="0" y="-1"/>
            <a:chExt cx="9914352" cy="4231315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32DE3F82-F0B4-4A87-A61D-B2A7F5B529BA}"/>
                </a:ext>
              </a:extLst>
            </p:cNvPr>
            <p:cNvSpPr/>
            <p:nvPr/>
          </p:nvSpPr>
          <p:spPr>
            <a:xfrm>
              <a:off x="0" y="-1"/>
              <a:ext cx="9908376" cy="4231315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xmlns="" id="{FAB38DF9-63F8-4037-B905-36CB9B63908A}"/>
                </a:ext>
              </a:extLst>
            </p:cNvPr>
            <p:cNvSpPr/>
            <p:nvPr/>
          </p:nvSpPr>
          <p:spPr>
            <a:xfrm>
              <a:off x="8720007" y="0"/>
              <a:ext cx="1185993" cy="124358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00A6D9C3-931F-487F-80F5-4E82DC101B73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70362926-AD25-4596-95BF-FC1E1E187082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xmlns="" id="{DC480780-7DE6-4FF2-A602-6836B860EAFF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</a:t>
                </a:r>
                <a:endParaRPr lang="en-US" altLang="ko-KR" sz="1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endParaRPr>
              </a:p>
              <a:p>
                <a:pPr fontAlgn="base"/>
                <a:r>
                  <a:rPr lang="ko-KR" altLang="en-US" sz="11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정책과제</a:t>
                </a: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xmlns="" id="{22BCBFC3-6AE1-4AEF-BC65-B54A3C85A68C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xmlns="" id="{1B81AE80-4AB6-4D29-B90A-A089EE60F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4111D7E-1DA6-4701-B01D-E6B63AAC4389}"/>
                </a:ext>
              </a:extLst>
            </p:cNvPr>
            <p:cNvSpPr txBox="1"/>
            <p:nvPr/>
          </p:nvSpPr>
          <p:spPr>
            <a:xfrm>
              <a:off x="315961" y="245601"/>
              <a:ext cx="785957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1600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스마트 성동지도를 </a:t>
              </a:r>
              <a:r>
                <a:rPr lang="ko-KR" altLang="en-US" sz="16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통한</a:t>
              </a:r>
              <a:r>
                <a:rPr lang="en-US" altLang="ko-KR" sz="16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사례 정보 공유</a:t>
              </a:r>
              <a:r>
                <a:rPr lang="en-US" altLang="ko-KR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  <a:r>
                <a:rPr lang="ko-KR" altLang="en-US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모델개발</a:t>
              </a:r>
              <a:r>
                <a:rPr lang="en-US" altLang="ko-KR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</a:p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지역연계 등</a:t>
              </a:r>
              <a:r>
                <a:rPr lang="en-US" altLang="ko-KR" sz="2700" b="1" spc="-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ko-KR" altLang="en-US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공동체 인식 확산에 노력하겠습니다</a:t>
              </a:r>
              <a:r>
                <a:rPr lang="en-US" altLang="ko-KR" sz="2700" b="1" spc="-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.</a:t>
              </a:r>
              <a:endParaRPr lang="en-US" altLang="ko-KR" sz="27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xmlns="" id="{DA120277-C590-45E5-9AAD-86697742F6CD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각 삼각형 23">
              <a:extLst>
                <a:ext uri="{FF2B5EF4-FFF2-40B4-BE49-F238E27FC236}">
                  <a16:creationId xmlns:a16="http://schemas.microsoft.com/office/drawing/2014/main" xmlns="" id="{F59AFC9D-B2E4-4168-821E-1D210FF192CE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8031BF0-0651-4630-BD8F-D59029B47C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123" y="3035648"/>
            <a:ext cx="4454625" cy="3381027"/>
          </a:xfrm>
          <a:prstGeom prst="roundRect">
            <a:avLst>
              <a:gd name="adj" fmla="val 3595"/>
            </a:avLst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0F84C25C-9636-43EE-8859-9C0793E29F8C}"/>
              </a:ext>
            </a:extLst>
          </p:cNvPr>
          <p:cNvSpPr/>
          <p:nvPr/>
        </p:nvSpPr>
        <p:spPr>
          <a:xfrm rot="10800000">
            <a:off x="434128" y="2988460"/>
            <a:ext cx="4454624" cy="3381026"/>
          </a:xfrm>
          <a:prstGeom prst="rect">
            <a:avLst/>
          </a:prstGeom>
          <a:gradFill>
            <a:gsLst>
              <a:gs pos="37000">
                <a:srgbClr val="F3F6FB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위쪽 모서리 31">
            <a:extLst>
              <a:ext uri="{FF2B5EF4-FFF2-40B4-BE49-F238E27FC236}">
                <a16:creationId xmlns:a16="http://schemas.microsoft.com/office/drawing/2014/main" xmlns="" id="{8D003B11-043F-4048-8FFD-213A2CB0BA0E}"/>
              </a:ext>
            </a:extLst>
          </p:cNvPr>
          <p:cNvSpPr/>
          <p:nvPr/>
        </p:nvSpPr>
        <p:spPr>
          <a:xfrm>
            <a:off x="434131" y="2127885"/>
            <a:ext cx="4454627" cy="1400808"/>
          </a:xfrm>
          <a:prstGeom prst="round2SameRect">
            <a:avLst/>
          </a:prstGeom>
          <a:gradFill flip="none" rotWithShape="1">
            <a:gsLst>
              <a:gs pos="21000">
                <a:schemeClr val="accent1">
                  <a:lumMod val="4000"/>
                  <a:lumOff val="96000"/>
                </a:schemeClr>
              </a:gs>
              <a:gs pos="0">
                <a:schemeClr val="bg1">
                  <a:shade val="30000"/>
                  <a:satMod val="115000"/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32000"/>
                  <a:lumOff val="68000"/>
                </a:schemeClr>
              </a:gs>
            </a:gsLst>
            <a:lin ang="16200000" scaled="1"/>
            <a:tileRect/>
          </a:gradFill>
        </p:spPr>
        <p:txBody>
          <a:bodyPr wrap="square" tIns="144000">
            <a:noAutofit/>
          </a:bodyPr>
          <a:lstStyle/>
          <a:p>
            <a:pPr algn="ctr" fontAlgn="base">
              <a:lnSpc>
                <a:spcPct val="110000"/>
              </a:lnSpc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아파트 </a:t>
            </a: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 활성화 사업 자료를</a:t>
            </a:r>
            <a: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공공데이터로 제공</a:t>
            </a:r>
            <a: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성동구 홈페이지 </a:t>
            </a: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84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84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 성동지도</a:t>
            </a:r>
            <a:r>
              <a:rPr lang="ko-KR" altLang="en-US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84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</a:t>
            </a:r>
            <a:r>
              <a:rPr lang="ko-KR" altLang="en-US" sz="1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84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서비스 內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xmlns="" id="{ED947CDF-5FAD-49EF-91A6-14D054C36DF9}"/>
              </a:ext>
            </a:extLst>
          </p:cNvPr>
          <p:cNvSpPr/>
          <p:nvPr/>
        </p:nvSpPr>
        <p:spPr>
          <a:xfrm>
            <a:off x="858650" y="3343581"/>
            <a:ext cx="36144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2011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~2018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lang="ko-KR" altLang="en-US" sz="1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공동체 활성화 공모사업 선정단지 공유</a:t>
            </a:r>
            <a:endParaRPr lang="ko-KR" altLang="en-US" sz="1200" spc="-7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14B0530-0416-4AC1-8E41-78A10BAF61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899" t="10360" r="5" b="4210"/>
          <a:stretch/>
        </p:blipFill>
        <p:spPr>
          <a:xfrm>
            <a:off x="1252505" y="5053444"/>
            <a:ext cx="533326" cy="493916"/>
          </a:xfrm>
          <a:prstGeom prst="round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146AADFF-3BD4-4719-AE40-561690976F73}"/>
              </a:ext>
            </a:extLst>
          </p:cNvPr>
          <p:cNvSpPr/>
          <p:nvPr/>
        </p:nvSpPr>
        <p:spPr>
          <a:xfrm>
            <a:off x="5035446" y="2127885"/>
            <a:ext cx="4454627" cy="1011555"/>
          </a:xfrm>
          <a:prstGeom prst="roundRect">
            <a:avLst/>
          </a:prstGeom>
          <a:solidFill>
            <a:srgbClr val="C1EDEC"/>
          </a:solidFill>
        </p:spPr>
        <p:txBody>
          <a:bodyPr wrap="square" tIns="0" bIns="0" anchor="ctr">
            <a:noAutofit/>
          </a:bodyPr>
          <a:lstStyle/>
          <a:p>
            <a:pPr algn="ctr" fontAlgn="base">
              <a:lnSpc>
                <a:spcPct val="110000"/>
              </a:lnSpc>
            </a:pPr>
            <a:r>
              <a:rPr lang="ko-KR" altLang="en-US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2524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 </a:t>
            </a: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2524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단위의 공동체 모델 개발과</a:t>
            </a:r>
            <a:endParaRPr lang="en-US" altLang="ko-KR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2524A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 fontAlgn="base">
              <a:lnSpc>
                <a:spcPct val="110000"/>
              </a:lnSpc>
            </a:pPr>
            <a:r>
              <a:rPr lang="ko-KR" altLang="en-US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2524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지역사회 연계 </a:t>
            </a:r>
            <a:endParaRPr lang="ko-KR" altLang="en-US" sz="1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2524A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7" name="Group 4">
            <a:extLst>
              <a:ext uri="{FF2B5EF4-FFF2-40B4-BE49-F238E27FC236}">
                <a16:creationId xmlns:a16="http://schemas.microsoft.com/office/drawing/2014/main" xmlns="" id="{EE223E23-3459-4245-B894-6893FD8535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96538" y="2641270"/>
            <a:ext cx="483177" cy="555956"/>
            <a:chOff x="1060" y="0"/>
            <a:chExt cx="3641" cy="4320"/>
          </a:xfrm>
          <a:solidFill>
            <a:schemeClr val="bg1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1C331612-FDB1-4073-89D9-273001E91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0"/>
              <a:ext cx="1012" cy="855"/>
            </a:xfrm>
            <a:custGeom>
              <a:avLst/>
              <a:gdLst>
                <a:gd name="T0" fmla="*/ 202 w 675"/>
                <a:gd name="T1" fmla="*/ 566 h 570"/>
                <a:gd name="T2" fmla="*/ 244 w 675"/>
                <a:gd name="T3" fmla="*/ 570 h 570"/>
                <a:gd name="T4" fmla="*/ 476 w 675"/>
                <a:gd name="T5" fmla="*/ 375 h 570"/>
                <a:gd name="T6" fmla="*/ 479 w 675"/>
                <a:gd name="T7" fmla="*/ 323 h 570"/>
                <a:gd name="T8" fmla="*/ 623 w 675"/>
                <a:gd name="T9" fmla="*/ 349 h 570"/>
                <a:gd name="T10" fmla="*/ 631 w 675"/>
                <a:gd name="T11" fmla="*/ 350 h 570"/>
                <a:gd name="T12" fmla="*/ 673 w 675"/>
                <a:gd name="T13" fmla="*/ 314 h 570"/>
                <a:gd name="T14" fmla="*/ 666 w 675"/>
                <a:gd name="T15" fmla="*/ 282 h 570"/>
                <a:gd name="T16" fmla="*/ 638 w 675"/>
                <a:gd name="T17" fmla="*/ 264 h 570"/>
                <a:gd name="T18" fmla="*/ 516 w 675"/>
                <a:gd name="T19" fmla="*/ 242 h 570"/>
                <a:gd name="T20" fmla="*/ 517 w 675"/>
                <a:gd name="T21" fmla="*/ 235 h 570"/>
                <a:gd name="T22" fmla="*/ 488 w 675"/>
                <a:gd name="T23" fmla="*/ 100 h 570"/>
                <a:gd name="T24" fmla="*/ 371 w 675"/>
                <a:gd name="T25" fmla="*/ 25 h 570"/>
                <a:gd name="T26" fmla="*/ 246 w 675"/>
                <a:gd name="T27" fmla="*/ 3 h 570"/>
                <a:gd name="T28" fmla="*/ 214 w 675"/>
                <a:gd name="T29" fmla="*/ 0 h 570"/>
                <a:gd name="T30" fmla="*/ 37 w 675"/>
                <a:gd name="T31" fmla="*/ 149 h 570"/>
                <a:gd name="T32" fmla="*/ 20 w 675"/>
                <a:gd name="T33" fmla="*/ 241 h 570"/>
                <a:gd name="T34" fmla="*/ 26 w 675"/>
                <a:gd name="T35" fmla="*/ 242 h 570"/>
                <a:gd name="T36" fmla="*/ 11 w 675"/>
                <a:gd name="T37" fmla="*/ 292 h 570"/>
                <a:gd name="T38" fmla="*/ 50 w 675"/>
                <a:gd name="T39" fmla="*/ 469 h 570"/>
                <a:gd name="T40" fmla="*/ 202 w 675"/>
                <a:gd name="T41" fmla="*/ 566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5" h="570">
                  <a:moveTo>
                    <a:pt x="202" y="566"/>
                  </a:moveTo>
                  <a:cubicBezTo>
                    <a:pt x="216" y="569"/>
                    <a:pt x="230" y="570"/>
                    <a:pt x="244" y="570"/>
                  </a:cubicBezTo>
                  <a:cubicBezTo>
                    <a:pt x="358" y="570"/>
                    <a:pt x="456" y="488"/>
                    <a:pt x="476" y="375"/>
                  </a:cubicBezTo>
                  <a:cubicBezTo>
                    <a:pt x="479" y="358"/>
                    <a:pt x="480" y="340"/>
                    <a:pt x="479" y="323"/>
                  </a:cubicBezTo>
                  <a:cubicBezTo>
                    <a:pt x="623" y="349"/>
                    <a:pt x="623" y="349"/>
                    <a:pt x="623" y="349"/>
                  </a:cubicBezTo>
                  <a:cubicBezTo>
                    <a:pt x="625" y="349"/>
                    <a:pt x="628" y="350"/>
                    <a:pt x="631" y="350"/>
                  </a:cubicBezTo>
                  <a:cubicBezTo>
                    <a:pt x="652" y="350"/>
                    <a:pt x="669" y="334"/>
                    <a:pt x="673" y="314"/>
                  </a:cubicBezTo>
                  <a:cubicBezTo>
                    <a:pt x="675" y="303"/>
                    <a:pt x="673" y="291"/>
                    <a:pt x="666" y="282"/>
                  </a:cubicBezTo>
                  <a:cubicBezTo>
                    <a:pt x="659" y="272"/>
                    <a:pt x="649" y="266"/>
                    <a:pt x="638" y="264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7" y="235"/>
                    <a:pt x="517" y="235"/>
                    <a:pt x="517" y="235"/>
                  </a:cubicBezTo>
                  <a:cubicBezTo>
                    <a:pt x="526" y="187"/>
                    <a:pt x="515" y="139"/>
                    <a:pt x="488" y="100"/>
                  </a:cubicBezTo>
                  <a:cubicBezTo>
                    <a:pt x="460" y="60"/>
                    <a:pt x="419" y="34"/>
                    <a:pt x="371" y="25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36" y="1"/>
                    <a:pt x="225" y="0"/>
                    <a:pt x="214" y="0"/>
                  </a:cubicBezTo>
                  <a:cubicBezTo>
                    <a:pt x="127" y="0"/>
                    <a:pt x="52" y="63"/>
                    <a:pt x="37" y="149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26" y="242"/>
                    <a:pt x="26" y="242"/>
                    <a:pt x="26" y="242"/>
                  </a:cubicBezTo>
                  <a:cubicBezTo>
                    <a:pt x="19" y="258"/>
                    <a:pt x="14" y="275"/>
                    <a:pt x="11" y="292"/>
                  </a:cubicBezTo>
                  <a:cubicBezTo>
                    <a:pt x="0" y="354"/>
                    <a:pt x="14" y="417"/>
                    <a:pt x="50" y="469"/>
                  </a:cubicBezTo>
                  <a:cubicBezTo>
                    <a:pt x="86" y="521"/>
                    <a:pt x="140" y="555"/>
                    <a:pt x="202" y="5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C1875113-97CD-44B2-AA1A-BF3BD73A2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935"/>
              <a:ext cx="1764" cy="3385"/>
            </a:xfrm>
            <a:custGeom>
              <a:avLst/>
              <a:gdLst>
                <a:gd name="T0" fmla="*/ 1082 w 1176"/>
                <a:gd name="T1" fmla="*/ 654 h 2257"/>
                <a:gd name="T2" fmla="*/ 756 w 1176"/>
                <a:gd name="T3" fmla="*/ 531 h 2257"/>
                <a:gd name="T4" fmla="*/ 598 w 1176"/>
                <a:gd name="T5" fmla="*/ 204 h 2257"/>
                <a:gd name="T6" fmla="*/ 604 w 1176"/>
                <a:gd name="T7" fmla="*/ 165 h 2257"/>
                <a:gd name="T8" fmla="*/ 507 w 1176"/>
                <a:gd name="T9" fmla="*/ 25 h 2257"/>
                <a:gd name="T10" fmla="*/ 374 w 1176"/>
                <a:gd name="T11" fmla="*/ 2 h 2257"/>
                <a:gd name="T12" fmla="*/ 353 w 1176"/>
                <a:gd name="T13" fmla="*/ 0 h 2257"/>
                <a:gd name="T14" fmla="*/ 235 w 1176"/>
                <a:gd name="T15" fmla="*/ 99 h 2257"/>
                <a:gd name="T16" fmla="*/ 12 w 1176"/>
                <a:gd name="T17" fmla="*/ 1088 h 2257"/>
                <a:gd name="T18" fmla="*/ 104 w 1176"/>
                <a:gd name="T19" fmla="*/ 1227 h 2257"/>
                <a:gd name="T20" fmla="*/ 104 w 1176"/>
                <a:gd name="T21" fmla="*/ 2103 h 2257"/>
                <a:gd name="T22" fmla="*/ 258 w 1176"/>
                <a:gd name="T23" fmla="*/ 2257 h 2257"/>
                <a:gd name="T24" fmla="*/ 412 w 1176"/>
                <a:gd name="T25" fmla="*/ 2103 h 2257"/>
                <a:gd name="T26" fmla="*/ 412 w 1176"/>
                <a:gd name="T27" fmla="*/ 1201 h 2257"/>
                <a:gd name="T28" fmla="*/ 426 w 1176"/>
                <a:gd name="T29" fmla="*/ 1162 h 2257"/>
                <a:gd name="T30" fmla="*/ 525 w 1176"/>
                <a:gd name="T31" fmla="*/ 608 h 2257"/>
                <a:gd name="T32" fmla="*/ 560 w 1176"/>
                <a:gd name="T33" fmla="*/ 679 h 2257"/>
                <a:gd name="T34" fmla="*/ 626 w 1176"/>
                <a:gd name="T35" fmla="*/ 740 h 2257"/>
                <a:gd name="T36" fmla="*/ 997 w 1176"/>
                <a:gd name="T37" fmla="*/ 880 h 2257"/>
                <a:gd name="T38" fmla="*/ 1040 w 1176"/>
                <a:gd name="T39" fmla="*/ 887 h 2257"/>
                <a:gd name="T40" fmla="*/ 1152 w 1176"/>
                <a:gd name="T41" fmla="*/ 810 h 2257"/>
                <a:gd name="T42" fmla="*/ 1082 w 1176"/>
                <a:gd name="T43" fmla="*/ 654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6" h="2257">
                  <a:moveTo>
                    <a:pt x="1082" y="654"/>
                  </a:moveTo>
                  <a:cubicBezTo>
                    <a:pt x="756" y="531"/>
                    <a:pt x="756" y="531"/>
                    <a:pt x="756" y="531"/>
                  </a:cubicBezTo>
                  <a:cubicBezTo>
                    <a:pt x="598" y="204"/>
                    <a:pt x="598" y="204"/>
                    <a:pt x="598" y="204"/>
                  </a:cubicBezTo>
                  <a:cubicBezTo>
                    <a:pt x="604" y="165"/>
                    <a:pt x="604" y="165"/>
                    <a:pt x="604" y="165"/>
                  </a:cubicBezTo>
                  <a:cubicBezTo>
                    <a:pt x="616" y="100"/>
                    <a:pt x="572" y="37"/>
                    <a:pt x="507" y="25"/>
                  </a:cubicBezTo>
                  <a:cubicBezTo>
                    <a:pt x="374" y="2"/>
                    <a:pt x="374" y="2"/>
                    <a:pt x="374" y="2"/>
                  </a:cubicBezTo>
                  <a:cubicBezTo>
                    <a:pt x="367" y="0"/>
                    <a:pt x="360" y="0"/>
                    <a:pt x="353" y="0"/>
                  </a:cubicBezTo>
                  <a:cubicBezTo>
                    <a:pt x="295" y="0"/>
                    <a:pt x="245" y="41"/>
                    <a:pt x="235" y="99"/>
                  </a:cubicBezTo>
                  <a:cubicBezTo>
                    <a:pt x="12" y="1088"/>
                    <a:pt x="12" y="1088"/>
                    <a:pt x="12" y="1088"/>
                  </a:cubicBezTo>
                  <a:cubicBezTo>
                    <a:pt x="0" y="1152"/>
                    <a:pt x="42" y="1212"/>
                    <a:pt x="104" y="1227"/>
                  </a:cubicBezTo>
                  <a:cubicBezTo>
                    <a:pt x="104" y="2103"/>
                    <a:pt x="104" y="2103"/>
                    <a:pt x="104" y="2103"/>
                  </a:cubicBezTo>
                  <a:cubicBezTo>
                    <a:pt x="104" y="2188"/>
                    <a:pt x="173" y="2257"/>
                    <a:pt x="258" y="2257"/>
                  </a:cubicBezTo>
                  <a:cubicBezTo>
                    <a:pt x="343" y="2257"/>
                    <a:pt x="412" y="2188"/>
                    <a:pt x="412" y="2103"/>
                  </a:cubicBezTo>
                  <a:cubicBezTo>
                    <a:pt x="412" y="1201"/>
                    <a:pt x="412" y="1201"/>
                    <a:pt x="412" y="1201"/>
                  </a:cubicBezTo>
                  <a:cubicBezTo>
                    <a:pt x="419" y="1189"/>
                    <a:pt x="424" y="1176"/>
                    <a:pt x="426" y="1162"/>
                  </a:cubicBezTo>
                  <a:cubicBezTo>
                    <a:pt x="525" y="608"/>
                    <a:pt x="525" y="608"/>
                    <a:pt x="525" y="608"/>
                  </a:cubicBezTo>
                  <a:cubicBezTo>
                    <a:pt x="560" y="679"/>
                    <a:pt x="560" y="679"/>
                    <a:pt x="560" y="679"/>
                  </a:cubicBezTo>
                  <a:cubicBezTo>
                    <a:pt x="573" y="707"/>
                    <a:pt x="597" y="729"/>
                    <a:pt x="626" y="740"/>
                  </a:cubicBezTo>
                  <a:cubicBezTo>
                    <a:pt x="997" y="880"/>
                    <a:pt x="997" y="880"/>
                    <a:pt x="997" y="880"/>
                  </a:cubicBezTo>
                  <a:cubicBezTo>
                    <a:pt x="1011" y="885"/>
                    <a:pt x="1025" y="887"/>
                    <a:pt x="1040" y="887"/>
                  </a:cubicBezTo>
                  <a:cubicBezTo>
                    <a:pt x="1090" y="887"/>
                    <a:pt x="1135" y="856"/>
                    <a:pt x="1152" y="810"/>
                  </a:cubicBezTo>
                  <a:cubicBezTo>
                    <a:pt x="1176" y="747"/>
                    <a:pt x="1144" y="678"/>
                    <a:pt x="1082" y="6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1BEEC0E4-F1CA-4F18-A608-FC86019C1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47"/>
              <a:ext cx="748" cy="708"/>
            </a:xfrm>
            <a:custGeom>
              <a:avLst/>
              <a:gdLst>
                <a:gd name="T0" fmla="*/ 255 w 499"/>
                <a:gd name="T1" fmla="*/ 472 h 472"/>
                <a:gd name="T2" fmla="*/ 297 w 499"/>
                <a:gd name="T3" fmla="*/ 468 h 472"/>
                <a:gd name="T4" fmla="*/ 449 w 499"/>
                <a:gd name="T5" fmla="*/ 371 h 472"/>
                <a:gd name="T6" fmla="*/ 488 w 499"/>
                <a:gd name="T7" fmla="*/ 194 h 472"/>
                <a:gd name="T8" fmla="*/ 256 w 499"/>
                <a:gd name="T9" fmla="*/ 0 h 472"/>
                <a:gd name="T10" fmla="*/ 214 w 499"/>
                <a:gd name="T11" fmla="*/ 3 h 472"/>
                <a:gd name="T12" fmla="*/ 23 w 499"/>
                <a:gd name="T13" fmla="*/ 277 h 472"/>
                <a:gd name="T14" fmla="*/ 255 w 499"/>
                <a:gd name="T15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9" h="472">
                  <a:moveTo>
                    <a:pt x="255" y="472"/>
                  </a:moveTo>
                  <a:cubicBezTo>
                    <a:pt x="269" y="472"/>
                    <a:pt x="283" y="471"/>
                    <a:pt x="297" y="468"/>
                  </a:cubicBezTo>
                  <a:cubicBezTo>
                    <a:pt x="359" y="457"/>
                    <a:pt x="413" y="423"/>
                    <a:pt x="449" y="371"/>
                  </a:cubicBezTo>
                  <a:cubicBezTo>
                    <a:pt x="485" y="319"/>
                    <a:pt x="499" y="256"/>
                    <a:pt x="488" y="194"/>
                  </a:cubicBezTo>
                  <a:cubicBezTo>
                    <a:pt x="468" y="82"/>
                    <a:pt x="370" y="0"/>
                    <a:pt x="256" y="0"/>
                  </a:cubicBezTo>
                  <a:cubicBezTo>
                    <a:pt x="242" y="0"/>
                    <a:pt x="228" y="1"/>
                    <a:pt x="214" y="3"/>
                  </a:cubicBezTo>
                  <a:cubicBezTo>
                    <a:pt x="86" y="26"/>
                    <a:pt x="0" y="149"/>
                    <a:pt x="23" y="277"/>
                  </a:cubicBezTo>
                  <a:cubicBezTo>
                    <a:pt x="43" y="390"/>
                    <a:pt x="141" y="472"/>
                    <a:pt x="255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188B6078-912A-4CD0-8AC8-A72166F59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935"/>
              <a:ext cx="1763" cy="3385"/>
            </a:xfrm>
            <a:custGeom>
              <a:avLst/>
              <a:gdLst>
                <a:gd name="T0" fmla="*/ 1164 w 1176"/>
                <a:gd name="T1" fmla="*/ 1088 h 2257"/>
                <a:gd name="T2" fmla="*/ 942 w 1176"/>
                <a:gd name="T3" fmla="*/ 99 h 2257"/>
                <a:gd name="T4" fmla="*/ 823 w 1176"/>
                <a:gd name="T5" fmla="*/ 0 h 2257"/>
                <a:gd name="T6" fmla="*/ 802 w 1176"/>
                <a:gd name="T7" fmla="*/ 2 h 2257"/>
                <a:gd name="T8" fmla="*/ 669 w 1176"/>
                <a:gd name="T9" fmla="*/ 25 h 2257"/>
                <a:gd name="T10" fmla="*/ 572 w 1176"/>
                <a:gd name="T11" fmla="*/ 165 h 2257"/>
                <a:gd name="T12" fmla="*/ 578 w 1176"/>
                <a:gd name="T13" fmla="*/ 204 h 2257"/>
                <a:gd name="T14" fmla="*/ 420 w 1176"/>
                <a:gd name="T15" fmla="*/ 531 h 2257"/>
                <a:gd name="T16" fmla="*/ 94 w 1176"/>
                <a:gd name="T17" fmla="*/ 654 h 2257"/>
                <a:gd name="T18" fmla="*/ 24 w 1176"/>
                <a:gd name="T19" fmla="*/ 810 h 2257"/>
                <a:gd name="T20" fmla="*/ 136 w 1176"/>
                <a:gd name="T21" fmla="*/ 888 h 2257"/>
                <a:gd name="T22" fmla="*/ 179 w 1176"/>
                <a:gd name="T23" fmla="*/ 880 h 2257"/>
                <a:gd name="T24" fmla="*/ 550 w 1176"/>
                <a:gd name="T25" fmla="*/ 740 h 2257"/>
                <a:gd name="T26" fmla="*/ 616 w 1176"/>
                <a:gd name="T27" fmla="*/ 679 h 2257"/>
                <a:gd name="T28" fmla="*/ 651 w 1176"/>
                <a:gd name="T29" fmla="*/ 608 h 2257"/>
                <a:gd name="T30" fmla="*/ 750 w 1176"/>
                <a:gd name="T31" fmla="*/ 1162 h 2257"/>
                <a:gd name="T32" fmla="*/ 764 w 1176"/>
                <a:gd name="T33" fmla="*/ 1201 h 2257"/>
                <a:gd name="T34" fmla="*/ 764 w 1176"/>
                <a:gd name="T35" fmla="*/ 2103 h 2257"/>
                <a:gd name="T36" fmla="*/ 918 w 1176"/>
                <a:gd name="T37" fmla="*/ 2257 h 2257"/>
                <a:gd name="T38" fmla="*/ 1072 w 1176"/>
                <a:gd name="T39" fmla="*/ 2103 h 2257"/>
                <a:gd name="T40" fmla="*/ 1072 w 1176"/>
                <a:gd name="T41" fmla="*/ 1227 h 2257"/>
                <a:gd name="T42" fmla="*/ 1164 w 1176"/>
                <a:gd name="T43" fmla="*/ 1088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6" h="2257">
                  <a:moveTo>
                    <a:pt x="1164" y="1088"/>
                  </a:moveTo>
                  <a:cubicBezTo>
                    <a:pt x="942" y="99"/>
                    <a:pt x="942" y="99"/>
                    <a:pt x="942" y="99"/>
                  </a:cubicBezTo>
                  <a:cubicBezTo>
                    <a:pt x="931" y="41"/>
                    <a:pt x="881" y="0"/>
                    <a:pt x="823" y="0"/>
                  </a:cubicBezTo>
                  <a:cubicBezTo>
                    <a:pt x="816" y="0"/>
                    <a:pt x="809" y="0"/>
                    <a:pt x="802" y="2"/>
                  </a:cubicBezTo>
                  <a:cubicBezTo>
                    <a:pt x="669" y="25"/>
                    <a:pt x="669" y="25"/>
                    <a:pt x="669" y="25"/>
                  </a:cubicBezTo>
                  <a:cubicBezTo>
                    <a:pt x="604" y="37"/>
                    <a:pt x="560" y="100"/>
                    <a:pt x="572" y="165"/>
                  </a:cubicBezTo>
                  <a:cubicBezTo>
                    <a:pt x="578" y="204"/>
                    <a:pt x="578" y="204"/>
                    <a:pt x="578" y="204"/>
                  </a:cubicBezTo>
                  <a:cubicBezTo>
                    <a:pt x="420" y="531"/>
                    <a:pt x="420" y="531"/>
                    <a:pt x="420" y="531"/>
                  </a:cubicBezTo>
                  <a:cubicBezTo>
                    <a:pt x="94" y="654"/>
                    <a:pt x="94" y="654"/>
                    <a:pt x="94" y="654"/>
                  </a:cubicBezTo>
                  <a:cubicBezTo>
                    <a:pt x="32" y="678"/>
                    <a:pt x="0" y="747"/>
                    <a:pt x="24" y="810"/>
                  </a:cubicBezTo>
                  <a:cubicBezTo>
                    <a:pt x="41" y="856"/>
                    <a:pt x="86" y="888"/>
                    <a:pt x="136" y="888"/>
                  </a:cubicBezTo>
                  <a:cubicBezTo>
                    <a:pt x="151" y="888"/>
                    <a:pt x="165" y="885"/>
                    <a:pt x="179" y="880"/>
                  </a:cubicBezTo>
                  <a:cubicBezTo>
                    <a:pt x="550" y="740"/>
                    <a:pt x="550" y="740"/>
                    <a:pt x="550" y="740"/>
                  </a:cubicBezTo>
                  <a:cubicBezTo>
                    <a:pt x="579" y="729"/>
                    <a:pt x="603" y="707"/>
                    <a:pt x="616" y="679"/>
                  </a:cubicBezTo>
                  <a:cubicBezTo>
                    <a:pt x="651" y="608"/>
                    <a:pt x="651" y="608"/>
                    <a:pt x="651" y="608"/>
                  </a:cubicBezTo>
                  <a:cubicBezTo>
                    <a:pt x="750" y="1162"/>
                    <a:pt x="750" y="1162"/>
                    <a:pt x="750" y="1162"/>
                  </a:cubicBezTo>
                  <a:cubicBezTo>
                    <a:pt x="752" y="1176"/>
                    <a:pt x="757" y="1189"/>
                    <a:pt x="764" y="1201"/>
                  </a:cubicBezTo>
                  <a:cubicBezTo>
                    <a:pt x="764" y="2103"/>
                    <a:pt x="764" y="2103"/>
                    <a:pt x="764" y="2103"/>
                  </a:cubicBezTo>
                  <a:cubicBezTo>
                    <a:pt x="764" y="2188"/>
                    <a:pt x="833" y="2257"/>
                    <a:pt x="918" y="2257"/>
                  </a:cubicBezTo>
                  <a:cubicBezTo>
                    <a:pt x="1003" y="2257"/>
                    <a:pt x="1072" y="2188"/>
                    <a:pt x="1072" y="2103"/>
                  </a:cubicBezTo>
                  <a:cubicBezTo>
                    <a:pt x="1072" y="1227"/>
                    <a:pt x="1072" y="1227"/>
                    <a:pt x="1072" y="1227"/>
                  </a:cubicBezTo>
                  <a:cubicBezTo>
                    <a:pt x="1134" y="1212"/>
                    <a:pt x="1176" y="1152"/>
                    <a:pt x="1164" y="10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4092992D-12FA-4E65-8218-CB977496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" y="1125"/>
              <a:ext cx="789" cy="653"/>
            </a:xfrm>
            <a:custGeom>
              <a:avLst/>
              <a:gdLst>
                <a:gd name="T0" fmla="*/ 0 w 526"/>
                <a:gd name="T1" fmla="*/ 30 h 435"/>
                <a:gd name="T2" fmla="*/ 0 w 526"/>
                <a:gd name="T3" fmla="*/ 405 h 435"/>
                <a:gd name="T4" fmla="*/ 31 w 526"/>
                <a:gd name="T5" fmla="*/ 435 h 435"/>
                <a:gd name="T6" fmla="*/ 496 w 526"/>
                <a:gd name="T7" fmla="*/ 435 h 435"/>
                <a:gd name="T8" fmla="*/ 526 w 526"/>
                <a:gd name="T9" fmla="*/ 405 h 435"/>
                <a:gd name="T10" fmla="*/ 526 w 526"/>
                <a:gd name="T11" fmla="*/ 30 h 435"/>
                <a:gd name="T12" fmla="*/ 496 w 526"/>
                <a:gd name="T13" fmla="*/ 0 h 435"/>
                <a:gd name="T14" fmla="*/ 31 w 526"/>
                <a:gd name="T15" fmla="*/ 0 h 435"/>
                <a:gd name="T16" fmla="*/ 0 w 526"/>
                <a:gd name="T17" fmla="*/ 3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6" h="435">
                  <a:moveTo>
                    <a:pt x="0" y="30"/>
                  </a:moveTo>
                  <a:cubicBezTo>
                    <a:pt x="0" y="405"/>
                    <a:pt x="0" y="405"/>
                    <a:pt x="0" y="405"/>
                  </a:cubicBezTo>
                  <a:cubicBezTo>
                    <a:pt x="0" y="422"/>
                    <a:pt x="14" y="435"/>
                    <a:pt x="31" y="435"/>
                  </a:cubicBezTo>
                  <a:cubicBezTo>
                    <a:pt x="496" y="435"/>
                    <a:pt x="496" y="435"/>
                    <a:pt x="496" y="435"/>
                  </a:cubicBezTo>
                  <a:cubicBezTo>
                    <a:pt x="513" y="435"/>
                    <a:pt x="526" y="422"/>
                    <a:pt x="526" y="405"/>
                  </a:cubicBezTo>
                  <a:cubicBezTo>
                    <a:pt x="526" y="30"/>
                    <a:pt x="526" y="30"/>
                    <a:pt x="526" y="30"/>
                  </a:cubicBezTo>
                  <a:cubicBezTo>
                    <a:pt x="526" y="13"/>
                    <a:pt x="513" y="0"/>
                    <a:pt x="49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xmlns="" id="{BD0585D6-8CC0-4FC4-A3BB-157983922084}"/>
              </a:ext>
            </a:extLst>
          </p:cNvPr>
          <p:cNvSpPr>
            <a:spLocks noEditPoints="1"/>
          </p:cNvSpPr>
          <p:nvPr/>
        </p:nvSpPr>
        <p:spPr bwMode="auto">
          <a:xfrm>
            <a:off x="5248689" y="2747656"/>
            <a:ext cx="757492" cy="436370"/>
          </a:xfrm>
          <a:custGeom>
            <a:avLst/>
            <a:gdLst>
              <a:gd name="T0" fmla="*/ 85 w 569"/>
              <a:gd name="T1" fmla="*/ 94 h 338"/>
              <a:gd name="T2" fmla="*/ 85 w 569"/>
              <a:gd name="T3" fmla="*/ 122 h 338"/>
              <a:gd name="T4" fmla="*/ 85 w 569"/>
              <a:gd name="T5" fmla="*/ 193 h 338"/>
              <a:gd name="T6" fmla="*/ 99 w 569"/>
              <a:gd name="T7" fmla="*/ 250 h 338"/>
              <a:gd name="T8" fmla="*/ 99 w 569"/>
              <a:gd name="T9" fmla="*/ 291 h 338"/>
              <a:gd name="T10" fmla="*/ 40 w 569"/>
              <a:gd name="T11" fmla="*/ 277 h 338"/>
              <a:gd name="T12" fmla="*/ 40 w 569"/>
              <a:gd name="T13" fmla="*/ 250 h 338"/>
              <a:gd name="T14" fmla="*/ 40 w 569"/>
              <a:gd name="T15" fmla="*/ 178 h 338"/>
              <a:gd name="T16" fmla="*/ 27 w 569"/>
              <a:gd name="T17" fmla="*/ 122 h 338"/>
              <a:gd name="T18" fmla="*/ 54 w 569"/>
              <a:gd name="T19" fmla="*/ 306 h 338"/>
              <a:gd name="T20" fmla="*/ 69 w 569"/>
              <a:gd name="T21" fmla="*/ 250 h 338"/>
              <a:gd name="T22" fmla="*/ 69 w 569"/>
              <a:gd name="T23" fmla="*/ 221 h 338"/>
              <a:gd name="T24" fmla="*/ 69 w 569"/>
              <a:gd name="T25" fmla="*/ 151 h 338"/>
              <a:gd name="T26" fmla="*/ 54 w 569"/>
              <a:gd name="T27" fmla="*/ 94 h 338"/>
              <a:gd name="T28" fmla="*/ 301 w 569"/>
              <a:gd name="T29" fmla="*/ 338 h 338"/>
              <a:gd name="T30" fmla="*/ 260 w 569"/>
              <a:gd name="T31" fmla="*/ 291 h 338"/>
              <a:gd name="T32" fmla="*/ 245 w 569"/>
              <a:gd name="T33" fmla="*/ 236 h 338"/>
              <a:gd name="T34" fmla="*/ 245 w 569"/>
              <a:gd name="T35" fmla="*/ 193 h 338"/>
              <a:gd name="T36" fmla="*/ 260 w 569"/>
              <a:gd name="T37" fmla="*/ 137 h 338"/>
              <a:gd name="T38" fmla="*/ 260 w 569"/>
              <a:gd name="T39" fmla="*/ 108 h 338"/>
              <a:gd name="T40" fmla="*/ 260 w 569"/>
              <a:gd name="T41" fmla="*/ 38 h 338"/>
              <a:gd name="T42" fmla="*/ 274 w 569"/>
              <a:gd name="T43" fmla="*/ 264 h 338"/>
              <a:gd name="T44" fmla="*/ 274 w 569"/>
              <a:gd name="T45" fmla="*/ 221 h 338"/>
              <a:gd name="T46" fmla="*/ 288 w 569"/>
              <a:gd name="T47" fmla="*/ 166 h 338"/>
              <a:gd name="T48" fmla="*/ 288 w 569"/>
              <a:gd name="T49" fmla="*/ 137 h 338"/>
              <a:gd name="T50" fmla="*/ 288 w 569"/>
              <a:gd name="T51" fmla="*/ 67 h 338"/>
              <a:gd name="T52" fmla="*/ 359 w 569"/>
              <a:gd name="T53" fmla="*/ 52 h 338"/>
              <a:gd name="T54" fmla="*/ 359 w 569"/>
              <a:gd name="T55" fmla="*/ 94 h 338"/>
              <a:gd name="T56" fmla="*/ 344 w 569"/>
              <a:gd name="T57" fmla="*/ 151 h 338"/>
              <a:gd name="T58" fmla="*/ 344 w 569"/>
              <a:gd name="T59" fmla="*/ 178 h 338"/>
              <a:gd name="T60" fmla="*/ 344 w 569"/>
              <a:gd name="T61" fmla="*/ 250 h 338"/>
              <a:gd name="T62" fmla="*/ 359 w 569"/>
              <a:gd name="T63" fmla="*/ 306 h 338"/>
              <a:gd name="T64" fmla="*/ 330 w 569"/>
              <a:gd name="T65" fmla="*/ 67 h 338"/>
              <a:gd name="T66" fmla="*/ 316 w 569"/>
              <a:gd name="T67" fmla="*/ 122 h 338"/>
              <a:gd name="T68" fmla="*/ 316 w 569"/>
              <a:gd name="T69" fmla="*/ 151 h 338"/>
              <a:gd name="T70" fmla="*/ 316 w 569"/>
              <a:gd name="T71" fmla="*/ 221 h 338"/>
              <a:gd name="T72" fmla="*/ 330 w 569"/>
              <a:gd name="T73" fmla="*/ 277 h 338"/>
              <a:gd name="T74" fmla="*/ 212 w 569"/>
              <a:gd name="T75" fmla="*/ 338 h 338"/>
              <a:gd name="T76" fmla="*/ 185 w 569"/>
              <a:gd name="T77" fmla="*/ 137 h 338"/>
              <a:gd name="T78" fmla="*/ 185 w 569"/>
              <a:gd name="T79" fmla="*/ 166 h 338"/>
              <a:gd name="T80" fmla="*/ 185 w 569"/>
              <a:gd name="T81" fmla="*/ 236 h 338"/>
              <a:gd name="T82" fmla="*/ 198 w 569"/>
              <a:gd name="T83" fmla="*/ 291 h 338"/>
              <a:gd name="T84" fmla="*/ 171 w 569"/>
              <a:gd name="T85" fmla="*/ 137 h 338"/>
              <a:gd name="T86" fmla="*/ 156 w 569"/>
              <a:gd name="T87" fmla="*/ 193 h 338"/>
              <a:gd name="T88" fmla="*/ 156 w 569"/>
              <a:gd name="T89" fmla="*/ 221 h 338"/>
              <a:gd name="T90" fmla="*/ 156 w 569"/>
              <a:gd name="T91" fmla="*/ 291 h 338"/>
              <a:gd name="T92" fmla="*/ 389 w 569"/>
              <a:gd name="T93" fmla="*/ 122 h 338"/>
              <a:gd name="T94" fmla="*/ 403 w 569"/>
              <a:gd name="T95" fmla="*/ 277 h 338"/>
              <a:gd name="T96" fmla="*/ 403 w 569"/>
              <a:gd name="T97" fmla="*/ 236 h 338"/>
              <a:gd name="T98" fmla="*/ 417 w 569"/>
              <a:gd name="T99" fmla="*/ 178 h 338"/>
              <a:gd name="T100" fmla="*/ 417 w 569"/>
              <a:gd name="T101" fmla="*/ 151 h 338"/>
              <a:gd name="T102" fmla="*/ 446 w 569"/>
              <a:gd name="T103" fmla="*/ 250 h 338"/>
              <a:gd name="T104" fmla="*/ 432 w 569"/>
              <a:gd name="T105" fmla="*/ 193 h 338"/>
              <a:gd name="T106" fmla="*/ 432 w 569"/>
              <a:gd name="T107" fmla="*/ 151 h 338"/>
              <a:gd name="T108" fmla="*/ 537 w 569"/>
              <a:gd name="T109" fmla="*/ 336 h 338"/>
              <a:gd name="T110" fmla="*/ 505 w 569"/>
              <a:gd name="T111" fmla="*/ 266 h 338"/>
              <a:gd name="T112" fmla="*/ 505 w 569"/>
              <a:gd name="T113" fmla="*/ 240 h 338"/>
              <a:gd name="T114" fmla="*/ 531 w 569"/>
              <a:gd name="T115" fmla="*/ 272 h 338"/>
              <a:gd name="T116" fmla="*/ 518 w 569"/>
              <a:gd name="T117" fmla="*/ 221 h 338"/>
              <a:gd name="T118" fmla="*/ 543 w 569"/>
              <a:gd name="T119" fmla="*/ 291 h 338"/>
              <a:gd name="T120" fmla="*/ 556 w 569"/>
              <a:gd name="T121" fmla="*/ 240 h 338"/>
              <a:gd name="T122" fmla="*/ 556 w 569"/>
              <a:gd name="T123" fmla="*/ 215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9" h="338">
                <a:moveTo>
                  <a:pt x="75" y="49"/>
                </a:moveTo>
                <a:lnTo>
                  <a:pt x="0" y="65"/>
                </a:lnTo>
                <a:lnTo>
                  <a:pt x="0" y="338"/>
                </a:lnTo>
                <a:lnTo>
                  <a:pt x="121" y="338"/>
                </a:lnTo>
                <a:lnTo>
                  <a:pt x="121" y="72"/>
                </a:lnTo>
                <a:lnTo>
                  <a:pt x="75" y="78"/>
                </a:lnTo>
                <a:lnTo>
                  <a:pt x="75" y="49"/>
                </a:lnTo>
                <a:lnTo>
                  <a:pt x="75" y="49"/>
                </a:lnTo>
                <a:close/>
                <a:moveTo>
                  <a:pt x="85" y="94"/>
                </a:moveTo>
                <a:lnTo>
                  <a:pt x="99" y="94"/>
                </a:lnTo>
                <a:lnTo>
                  <a:pt x="99" y="108"/>
                </a:lnTo>
                <a:lnTo>
                  <a:pt x="85" y="108"/>
                </a:lnTo>
                <a:lnTo>
                  <a:pt x="85" y="94"/>
                </a:lnTo>
                <a:close/>
                <a:moveTo>
                  <a:pt x="85" y="122"/>
                </a:moveTo>
                <a:lnTo>
                  <a:pt x="99" y="122"/>
                </a:lnTo>
                <a:lnTo>
                  <a:pt x="99" y="137"/>
                </a:lnTo>
                <a:lnTo>
                  <a:pt x="85" y="137"/>
                </a:lnTo>
                <a:lnTo>
                  <a:pt x="85" y="122"/>
                </a:lnTo>
                <a:close/>
                <a:moveTo>
                  <a:pt x="85" y="151"/>
                </a:moveTo>
                <a:lnTo>
                  <a:pt x="99" y="151"/>
                </a:lnTo>
                <a:lnTo>
                  <a:pt x="99" y="166"/>
                </a:lnTo>
                <a:lnTo>
                  <a:pt x="85" y="166"/>
                </a:lnTo>
                <a:lnTo>
                  <a:pt x="85" y="151"/>
                </a:lnTo>
                <a:close/>
                <a:moveTo>
                  <a:pt x="85" y="178"/>
                </a:moveTo>
                <a:lnTo>
                  <a:pt x="99" y="178"/>
                </a:lnTo>
                <a:lnTo>
                  <a:pt x="99" y="193"/>
                </a:lnTo>
                <a:lnTo>
                  <a:pt x="85" y="193"/>
                </a:lnTo>
                <a:lnTo>
                  <a:pt x="85" y="178"/>
                </a:lnTo>
                <a:close/>
                <a:moveTo>
                  <a:pt x="85" y="207"/>
                </a:moveTo>
                <a:lnTo>
                  <a:pt x="99" y="207"/>
                </a:lnTo>
                <a:lnTo>
                  <a:pt x="99" y="221"/>
                </a:lnTo>
                <a:lnTo>
                  <a:pt x="85" y="221"/>
                </a:lnTo>
                <a:lnTo>
                  <a:pt x="85" y="207"/>
                </a:lnTo>
                <a:close/>
                <a:moveTo>
                  <a:pt x="85" y="236"/>
                </a:moveTo>
                <a:lnTo>
                  <a:pt x="99" y="236"/>
                </a:lnTo>
                <a:lnTo>
                  <a:pt x="99" y="250"/>
                </a:lnTo>
                <a:lnTo>
                  <a:pt x="85" y="250"/>
                </a:lnTo>
                <a:lnTo>
                  <a:pt x="85" y="236"/>
                </a:lnTo>
                <a:close/>
                <a:moveTo>
                  <a:pt x="85" y="264"/>
                </a:moveTo>
                <a:lnTo>
                  <a:pt x="99" y="264"/>
                </a:lnTo>
                <a:lnTo>
                  <a:pt x="99" y="277"/>
                </a:lnTo>
                <a:lnTo>
                  <a:pt x="85" y="277"/>
                </a:lnTo>
                <a:lnTo>
                  <a:pt x="85" y="264"/>
                </a:lnTo>
                <a:close/>
                <a:moveTo>
                  <a:pt x="85" y="291"/>
                </a:moveTo>
                <a:lnTo>
                  <a:pt x="99" y="291"/>
                </a:lnTo>
                <a:lnTo>
                  <a:pt x="99" y="306"/>
                </a:lnTo>
                <a:lnTo>
                  <a:pt x="85" y="306"/>
                </a:lnTo>
                <a:lnTo>
                  <a:pt x="85" y="291"/>
                </a:lnTo>
                <a:close/>
                <a:moveTo>
                  <a:pt x="40" y="306"/>
                </a:moveTo>
                <a:lnTo>
                  <a:pt x="27" y="306"/>
                </a:lnTo>
                <a:lnTo>
                  <a:pt x="27" y="291"/>
                </a:lnTo>
                <a:lnTo>
                  <a:pt x="40" y="291"/>
                </a:lnTo>
                <a:lnTo>
                  <a:pt x="40" y="306"/>
                </a:lnTo>
                <a:close/>
                <a:moveTo>
                  <a:pt x="40" y="277"/>
                </a:moveTo>
                <a:lnTo>
                  <a:pt x="27" y="277"/>
                </a:lnTo>
                <a:lnTo>
                  <a:pt x="27" y="264"/>
                </a:lnTo>
                <a:lnTo>
                  <a:pt x="40" y="264"/>
                </a:lnTo>
                <a:lnTo>
                  <a:pt x="40" y="277"/>
                </a:lnTo>
                <a:close/>
                <a:moveTo>
                  <a:pt x="40" y="250"/>
                </a:moveTo>
                <a:lnTo>
                  <a:pt x="27" y="250"/>
                </a:lnTo>
                <a:lnTo>
                  <a:pt x="27" y="236"/>
                </a:lnTo>
                <a:lnTo>
                  <a:pt x="40" y="236"/>
                </a:lnTo>
                <a:lnTo>
                  <a:pt x="40" y="250"/>
                </a:lnTo>
                <a:close/>
                <a:moveTo>
                  <a:pt x="40" y="221"/>
                </a:moveTo>
                <a:lnTo>
                  <a:pt x="27" y="221"/>
                </a:lnTo>
                <a:lnTo>
                  <a:pt x="27" y="207"/>
                </a:lnTo>
                <a:lnTo>
                  <a:pt x="40" y="207"/>
                </a:lnTo>
                <a:lnTo>
                  <a:pt x="40" y="221"/>
                </a:lnTo>
                <a:close/>
                <a:moveTo>
                  <a:pt x="40" y="193"/>
                </a:moveTo>
                <a:lnTo>
                  <a:pt x="27" y="193"/>
                </a:lnTo>
                <a:lnTo>
                  <a:pt x="27" y="178"/>
                </a:lnTo>
                <a:lnTo>
                  <a:pt x="40" y="178"/>
                </a:lnTo>
                <a:lnTo>
                  <a:pt x="40" y="193"/>
                </a:lnTo>
                <a:close/>
                <a:moveTo>
                  <a:pt x="40" y="166"/>
                </a:moveTo>
                <a:lnTo>
                  <a:pt x="27" y="166"/>
                </a:lnTo>
                <a:lnTo>
                  <a:pt x="27" y="151"/>
                </a:lnTo>
                <a:lnTo>
                  <a:pt x="40" y="151"/>
                </a:lnTo>
                <a:lnTo>
                  <a:pt x="40" y="166"/>
                </a:lnTo>
                <a:close/>
                <a:moveTo>
                  <a:pt x="40" y="137"/>
                </a:moveTo>
                <a:lnTo>
                  <a:pt x="27" y="137"/>
                </a:lnTo>
                <a:lnTo>
                  <a:pt x="27" y="122"/>
                </a:lnTo>
                <a:lnTo>
                  <a:pt x="40" y="122"/>
                </a:lnTo>
                <a:lnTo>
                  <a:pt x="40" y="137"/>
                </a:lnTo>
                <a:close/>
                <a:moveTo>
                  <a:pt x="40" y="108"/>
                </a:moveTo>
                <a:lnTo>
                  <a:pt x="27" y="108"/>
                </a:lnTo>
                <a:lnTo>
                  <a:pt x="27" y="94"/>
                </a:lnTo>
                <a:lnTo>
                  <a:pt x="40" y="94"/>
                </a:lnTo>
                <a:lnTo>
                  <a:pt x="40" y="108"/>
                </a:lnTo>
                <a:close/>
                <a:moveTo>
                  <a:pt x="69" y="306"/>
                </a:moveTo>
                <a:lnTo>
                  <a:pt x="54" y="306"/>
                </a:lnTo>
                <a:lnTo>
                  <a:pt x="54" y="291"/>
                </a:lnTo>
                <a:lnTo>
                  <a:pt x="69" y="291"/>
                </a:lnTo>
                <a:lnTo>
                  <a:pt x="69" y="306"/>
                </a:lnTo>
                <a:close/>
                <a:moveTo>
                  <a:pt x="69" y="277"/>
                </a:moveTo>
                <a:lnTo>
                  <a:pt x="54" y="277"/>
                </a:lnTo>
                <a:lnTo>
                  <a:pt x="54" y="264"/>
                </a:lnTo>
                <a:lnTo>
                  <a:pt x="69" y="264"/>
                </a:lnTo>
                <a:lnTo>
                  <a:pt x="69" y="277"/>
                </a:lnTo>
                <a:close/>
                <a:moveTo>
                  <a:pt x="69" y="250"/>
                </a:moveTo>
                <a:lnTo>
                  <a:pt x="54" y="250"/>
                </a:lnTo>
                <a:lnTo>
                  <a:pt x="54" y="236"/>
                </a:lnTo>
                <a:lnTo>
                  <a:pt x="69" y="236"/>
                </a:lnTo>
                <a:lnTo>
                  <a:pt x="69" y="250"/>
                </a:lnTo>
                <a:close/>
                <a:moveTo>
                  <a:pt x="69" y="221"/>
                </a:moveTo>
                <a:lnTo>
                  <a:pt x="54" y="221"/>
                </a:lnTo>
                <a:lnTo>
                  <a:pt x="54" y="207"/>
                </a:lnTo>
                <a:lnTo>
                  <a:pt x="69" y="207"/>
                </a:lnTo>
                <a:lnTo>
                  <a:pt x="69" y="221"/>
                </a:lnTo>
                <a:close/>
                <a:moveTo>
                  <a:pt x="69" y="193"/>
                </a:moveTo>
                <a:lnTo>
                  <a:pt x="54" y="193"/>
                </a:lnTo>
                <a:lnTo>
                  <a:pt x="54" y="178"/>
                </a:lnTo>
                <a:lnTo>
                  <a:pt x="69" y="178"/>
                </a:lnTo>
                <a:lnTo>
                  <a:pt x="69" y="193"/>
                </a:lnTo>
                <a:close/>
                <a:moveTo>
                  <a:pt x="69" y="166"/>
                </a:moveTo>
                <a:lnTo>
                  <a:pt x="54" y="166"/>
                </a:lnTo>
                <a:lnTo>
                  <a:pt x="54" y="151"/>
                </a:lnTo>
                <a:lnTo>
                  <a:pt x="69" y="151"/>
                </a:lnTo>
                <a:lnTo>
                  <a:pt x="69" y="166"/>
                </a:lnTo>
                <a:close/>
                <a:moveTo>
                  <a:pt x="69" y="137"/>
                </a:moveTo>
                <a:lnTo>
                  <a:pt x="54" y="137"/>
                </a:lnTo>
                <a:lnTo>
                  <a:pt x="54" y="122"/>
                </a:lnTo>
                <a:lnTo>
                  <a:pt x="69" y="122"/>
                </a:lnTo>
                <a:lnTo>
                  <a:pt x="69" y="137"/>
                </a:lnTo>
                <a:close/>
                <a:moveTo>
                  <a:pt x="69" y="108"/>
                </a:moveTo>
                <a:lnTo>
                  <a:pt x="54" y="108"/>
                </a:lnTo>
                <a:lnTo>
                  <a:pt x="54" y="94"/>
                </a:lnTo>
                <a:lnTo>
                  <a:pt x="69" y="94"/>
                </a:lnTo>
                <a:lnTo>
                  <a:pt x="69" y="108"/>
                </a:lnTo>
                <a:close/>
                <a:moveTo>
                  <a:pt x="301" y="0"/>
                </a:moveTo>
                <a:lnTo>
                  <a:pt x="301" y="0"/>
                </a:lnTo>
                <a:lnTo>
                  <a:pt x="301" y="0"/>
                </a:lnTo>
                <a:lnTo>
                  <a:pt x="301" y="0"/>
                </a:lnTo>
                <a:lnTo>
                  <a:pt x="231" y="24"/>
                </a:lnTo>
                <a:lnTo>
                  <a:pt x="231" y="338"/>
                </a:lnTo>
                <a:lnTo>
                  <a:pt x="301" y="338"/>
                </a:lnTo>
                <a:lnTo>
                  <a:pt x="301" y="338"/>
                </a:lnTo>
                <a:lnTo>
                  <a:pt x="371" y="338"/>
                </a:lnTo>
                <a:lnTo>
                  <a:pt x="371" y="24"/>
                </a:lnTo>
                <a:lnTo>
                  <a:pt x="301" y="0"/>
                </a:lnTo>
                <a:lnTo>
                  <a:pt x="301" y="0"/>
                </a:lnTo>
                <a:close/>
                <a:moveTo>
                  <a:pt x="260" y="306"/>
                </a:moveTo>
                <a:lnTo>
                  <a:pt x="245" y="306"/>
                </a:lnTo>
                <a:lnTo>
                  <a:pt x="245" y="291"/>
                </a:lnTo>
                <a:lnTo>
                  <a:pt x="260" y="291"/>
                </a:lnTo>
                <a:lnTo>
                  <a:pt x="260" y="306"/>
                </a:lnTo>
                <a:close/>
                <a:moveTo>
                  <a:pt x="260" y="277"/>
                </a:moveTo>
                <a:lnTo>
                  <a:pt x="245" y="277"/>
                </a:lnTo>
                <a:lnTo>
                  <a:pt x="245" y="264"/>
                </a:lnTo>
                <a:lnTo>
                  <a:pt x="260" y="264"/>
                </a:lnTo>
                <a:lnTo>
                  <a:pt x="260" y="277"/>
                </a:lnTo>
                <a:close/>
                <a:moveTo>
                  <a:pt x="260" y="250"/>
                </a:moveTo>
                <a:lnTo>
                  <a:pt x="245" y="250"/>
                </a:lnTo>
                <a:lnTo>
                  <a:pt x="245" y="236"/>
                </a:lnTo>
                <a:lnTo>
                  <a:pt x="260" y="236"/>
                </a:lnTo>
                <a:lnTo>
                  <a:pt x="260" y="250"/>
                </a:lnTo>
                <a:close/>
                <a:moveTo>
                  <a:pt x="260" y="221"/>
                </a:moveTo>
                <a:lnTo>
                  <a:pt x="245" y="221"/>
                </a:lnTo>
                <a:lnTo>
                  <a:pt x="245" y="207"/>
                </a:lnTo>
                <a:lnTo>
                  <a:pt x="260" y="207"/>
                </a:lnTo>
                <a:lnTo>
                  <a:pt x="260" y="221"/>
                </a:lnTo>
                <a:close/>
                <a:moveTo>
                  <a:pt x="260" y="193"/>
                </a:moveTo>
                <a:lnTo>
                  <a:pt x="245" y="193"/>
                </a:lnTo>
                <a:lnTo>
                  <a:pt x="245" y="178"/>
                </a:lnTo>
                <a:lnTo>
                  <a:pt x="260" y="178"/>
                </a:lnTo>
                <a:lnTo>
                  <a:pt x="260" y="193"/>
                </a:lnTo>
                <a:close/>
                <a:moveTo>
                  <a:pt x="260" y="166"/>
                </a:moveTo>
                <a:lnTo>
                  <a:pt x="245" y="166"/>
                </a:lnTo>
                <a:lnTo>
                  <a:pt x="245" y="151"/>
                </a:lnTo>
                <a:lnTo>
                  <a:pt x="260" y="151"/>
                </a:lnTo>
                <a:lnTo>
                  <a:pt x="260" y="166"/>
                </a:lnTo>
                <a:close/>
                <a:moveTo>
                  <a:pt x="260" y="137"/>
                </a:moveTo>
                <a:lnTo>
                  <a:pt x="245" y="137"/>
                </a:lnTo>
                <a:lnTo>
                  <a:pt x="245" y="122"/>
                </a:lnTo>
                <a:lnTo>
                  <a:pt x="260" y="122"/>
                </a:lnTo>
                <a:lnTo>
                  <a:pt x="260" y="137"/>
                </a:lnTo>
                <a:close/>
                <a:moveTo>
                  <a:pt x="260" y="108"/>
                </a:moveTo>
                <a:lnTo>
                  <a:pt x="245" y="108"/>
                </a:lnTo>
                <a:lnTo>
                  <a:pt x="245" y="94"/>
                </a:lnTo>
                <a:lnTo>
                  <a:pt x="260" y="94"/>
                </a:lnTo>
                <a:lnTo>
                  <a:pt x="260" y="108"/>
                </a:lnTo>
                <a:close/>
                <a:moveTo>
                  <a:pt x="260" y="79"/>
                </a:moveTo>
                <a:lnTo>
                  <a:pt x="245" y="79"/>
                </a:lnTo>
                <a:lnTo>
                  <a:pt x="245" y="67"/>
                </a:lnTo>
                <a:lnTo>
                  <a:pt x="260" y="67"/>
                </a:lnTo>
                <a:lnTo>
                  <a:pt x="260" y="79"/>
                </a:lnTo>
                <a:close/>
                <a:moveTo>
                  <a:pt x="260" y="52"/>
                </a:moveTo>
                <a:lnTo>
                  <a:pt x="245" y="52"/>
                </a:lnTo>
                <a:lnTo>
                  <a:pt x="245" y="38"/>
                </a:lnTo>
                <a:lnTo>
                  <a:pt x="260" y="38"/>
                </a:lnTo>
                <a:lnTo>
                  <a:pt x="260" y="52"/>
                </a:lnTo>
                <a:close/>
                <a:moveTo>
                  <a:pt x="288" y="306"/>
                </a:moveTo>
                <a:lnTo>
                  <a:pt x="274" y="306"/>
                </a:lnTo>
                <a:lnTo>
                  <a:pt x="274" y="291"/>
                </a:lnTo>
                <a:lnTo>
                  <a:pt x="288" y="291"/>
                </a:lnTo>
                <a:lnTo>
                  <a:pt x="288" y="306"/>
                </a:lnTo>
                <a:close/>
                <a:moveTo>
                  <a:pt x="288" y="277"/>
                </a:moveTo>
                <a:lnTo>
                  <a:pt x="274" y="277"/>
                </a:lnTo>
                <a:lnTo>
                  <a:pt x="274" y="264"/>
                </a:lnTo>
                <a:lnTo>
                  <a:pt x="288" y="264"/>
                </a:lnTo>
                <a:lnTo>
                  <a:pt x="288" y="277"/>
                </a:lnTo>
                <a:close/>
                <a:moveTo>
                  <a:pt x="288" y="250"/>
                </a:moveTo>
                <a:lnTo>
                  <a:pt x="274" y="250"/>
                </a:lnTo>
                <a:lnTo>
                  <a:pt x="274" y="236"/>
                </a:lnTo>
                <a:lnTo>
                  <a:pt x="288" y="236"/>
                </a:lnTo>
                <a:lnTo>
                  <a:pt x="288" y="250"/>
                </a:lnTo>
                <a:close/>
                <a:moveTo>
                  <a:pt x="288" y="221"/>
                </a:moveTo>
                <a:lnTo>
                  <a:pt x="274" y="221"/>
                </a:lnTo>
                <a:lnTo>
                  <a:pt x="274" y="207"/>
                </a:lnTo>
                <a:lnTo>
                  <a:pt x="288" y="207"/>
                </a:lnTo>
                <a:lnTo>
                  <a:pt x="288" y="221"/>
                </a:lnTo>
                <a:close/>
                <a:moveTo>
                  <a:pt x="288" y="193"/>
                </a:moveTo>
                <a:lnTo>
                  <a:pt x="274" y="193"/>
                </a:lnTo>
                <a:lnTo>
                  <a:pt x="274" y="178"/>
                </a:lnTo>
                <a:lnTo>
                  <a:pt x="288" y="178"/>
                </a:lnTo>
                <a:lnTo>
                  <a:pt x="288" y="193"/>
                </a:lnTo>
                <a:close/>
                <a:moveTo>
                  <a:pt x="288" y="166"/>
                </a:moveTo>
                <a:lnTo>
                  <a:pt x="274" y="166"/>
                </a:lnTo>
                <a:lnTo>
                  <a:pt x="274" y="151"/>
                </a:lnTo>
                <a:lnTo>
                  <a:pt x="288" y="151"/>
                </a:lnTo>
                <a:lnTo>
                  <a:pt x="288" y="166"/>
                </a:lnTo>
                <a:close/>
                <a:moveTo>
                  <a:pt x="288" y="137"/>
                </a:moveTo>
                <a:lnTo>
                  <a:pt x="274" y="137"/>
                </a:lnTo>
                <a:lnTo>
                  <a:pt x="274" y="122"/>
                </a:lnTo>
                <a:lnTo>
                  <a:pt x="288" y="122"/>
                </a:lnTo>
                <a:lnTo>
                  <a:pt x="288" y="137"/>
                </a:lnTo>
                <a:close/>
                <a:moveTo>
                  <a:pt x="288" y="108"/>
                </a:moveTo>
                <a:lnTo>
                  <a:pt x="274" y="108"/>
                </a:lnTo>
                <a:lnTo>
                  <a:pt x="274" y="94"/>
                </a:lnTo>
                <a:lnTo>
                  <a:pt x="288" y="94"/>
                </a:lnTo>
                <a:lnTo>
                  <a:pt x="288" y="108"/>
                </a:lnTo>
                <a:close/>
                <a:moveTo>
                  <a:pt x="288" y="79"/>
                </a:moveTo>
                <a:lnTo>
                  <a:pt x="274" y="79"/>
                </a:lnTo>
                <a:lnTo>
                  <a:pt x="274" y="67"/>
                </a:lnTo>
                <a:lnTo>
                  <a:pt x="288" y="67"/>
                </a:lnTo>
                <a:lnTo>
                  <a:pt x="288" y="79"/>
                </a:lnTo>
                <a:close/>
                <a:moveTo>
                  <a:pt x="288" y="52"/>
                </a:moveTo>
                <a:lnTo>
                  <a:pt x="274" y="52"/>
                </a:lnTo>
                <a:lnTo>
                  <a:pt x="274" y="38"/>
                </a:lnTo>
                <a:lnTo>
                  <a:pt x="288" y="38"/>
                </a:lnTo>
                <a:lnTo>
                  <a:pt x="288" y="52"/>
                </a:lnTo>
                <a:close/>
                <a:moveTo>
                  <a:pt x="344" y="38"/>
                </a:moveTo>
                <a:lnTo>
                  <a:pt x="359" y="38"/>
                </a:lnTo>
                <a:lnTo>
                  <a:pt x="359" y="52"/>
                </a:lnTo>
                <a:lnTo>
                  <a:pt x="344" y="52"/>
                </a:lnTo>
                <a:lnTo>
                  <a:pt x="344" y="38"/>
                </a:lnTo>
                <a:close/>
                <a:moveTo>
                  <a:pt x="344" y="67"/>
                </a:moveTo>
                <a:lnTo>
                  <a:pt x="359" y="67"/>
                </a:lnTo>
                <a:lnTo>
                  <a:pt x="359" y="79"/>
                </a:lnTo>
                <a:lnTo>
                  <a:pt x="344" y="79"/>
                </a:lnTo>
                <a:lnTo>
                  <a:pt x="344" y="67"/>
                </a:lnTo>
                <a:close/>
                <a:moveTo>
                  <a:pt x="344" y="94"/>
                </a:moveTo>
                <a:lnTo>
                  <a:pt x="359" y="94"/>
                </a:lnTo>
                <a:lnTo>
                  <a:pt x="359" y="108"/>
                </a:lnTo>
                <a:lnTo>
                  <a:pt x="344" y="108"/>
                </a:lnTo>
                <a:lnTo>
                  <a:pt x="344" y="94"/>
                </a:lnTo>
                <a:close/>
                <a:moveTo>
                  <a:pt x="344" y="122"/>
                </a:moveTo>
                <a:lnTo>
                  <a:pt x="359" y="122"/>
                </a:lnTo>
                <a:lnTo>
                  <a:pt x="359" y="137"/>
                </a:lnTo>
                <a:lnTo>
                  <a:pt x="344" y="137"/>
                </a:lnTo>
                <a:lnTo>
                  <a:pt x="344" y="122"/>
                </a:lnTo>
                <a:close/>
                <a:moveTo>
                  <a:pt x="344" y="151"/>
                </a:moveTo>
                <a:lnTo>
                  <a:pt x="359" y="151"/>
                </a:lnTo>
                <a:lnTo>
                  <a:pt x="359" y="166"/>
                </a:lnTo>
                <a:lnTo>
                  <a:pt x="344" y="166"/>
                </a:lnTo>
                <a:lnTo>
                  <a:pt x="344" y="151"/>
                </a:lnTo>
                <a:close/>
                <a:moveTo>
                  <a:pt x="344" y="178"/>
                </a:moveTo>
                <a:lnTo>
                  <a:pt x="359" y="178"/>
                </a:lnTo>
                <a:lnTo>
                  <a:pt x="359" y="193"/>
                </a:lnTo>
                <a:lnTo>
                  <a:pt x="344" y="193"/>
                </a:lnTo>
                <a:lnTo>
                  <a:pt x="344" y="178"/>
                </a:lnTo>
                <a:close/>
                <a:moveTo>
                  <a:pt x="344" y="207"/>
                </a:moveTo>
                <a:lnTo>
                  <a:pt x="359" y="207"/>
                </a:lnTo>
                <a:lnTo>
                  <a:pt x="359" y="221"/>
                </a:lnTo>
                <a:lnTo>
                  <a:pt x="344" y="221"/>
                </a:lnTo>
                <a:lnTo>
                  <a:pt x="344" y="207"/>
                </a:lnTo>
                <a:close/>
                <a:moveTo>
                  <a:pt x="344" y="236"/>
                </a:moveTo>
                <a:lnTo>
                  <a:pt x="359" y="236"/>
                </a:lnTo>
                <a:lnTo>
                  <a:pt x="359" y="250"/>
                </a:lnTo>
                <a:lnTo>
                  <a:pt x="344" y="250"/>
                </a:lnTo>
                <a:lnTo>
                  <a:pt x="344" y="236"/>
                </a:lnTo>
                <a:close/>
                <a:moveTo>
                  <a:pt x="344" y="264"/>
                </a:moveTo>
                <a:lnTo>
                  <a:pt x="359" y="264"/>
                </a:lnTo>
                <a:lnTo>
                  <a:pt x="359" y="277"/>
                </a:lnTo>
                <a:lnTo>
                  <a:pt x="344" y="277"/>
                </a:lnTo>
                <a:lnTo>
                  <a:pt x="344" y="264"/>
                </a:lnTo>
                <a:close/>
                <a:moveTo>
                  <a:pt x="344" y="291"/>
                </a:moveTo>
                <a:lnTo>
                  <a:pt x="359" y="291"/>
                </a:lnTo>
                <a:lnTo>
                  <a:pt x="359" y="306"/>
                </a:lnTo>
                <a:lnTo>
                  <a:pt x="344" y="306"/>
                </a:lnTo>
                <a:lnTo>
                  <a:pt x="344" y="291"/>
                </a:lnTo>
                <a:close/>
                <a:moveTo>
                  <a:pt x="316" y="38"/>
                </a:moveTo>
                <a:lnTo>
                  <a:pt x="330" y="38"/>
                </a:lnTo>
                <a:lnTo>
                  <a:pt x="330" y="52"/>
                </a:lnTo>
                <a:lnTo>
                  <a:pt x="316" y="52"/>
                </a:lnTo>
                <a:lnTo>
                  <a:pt x="316" y="38"/>
                </a:lnTo>
                <a:close/>
                <a:moveTo>
                  <a:pt x="316" y="67"/>
                </a:moveTo>
                <a:lnTo>
                  <a:pt x="330" y="67"/>
                </a:lnTo>
                <a:lnTo>
                  <a:pt x="330" y="79"/>
                </a:lnTo>
                <a:lnTo>
                  <a:pt x="316" y="79"/>
                </a:lnTo>
                <a:lnTo>
                  <a:pt x="316" y="67"/>
                </a:lnTo>
                <a:close/>
                <a:moveTo>
                  <a:pt x="316" y="94"/>
                </a:moveTo>
                <a:lnTo>
                  <a:pt x="330" y="94"/>
                </a:lnTo>
                <a:lnTo>
                  <a:pt x="330" y="108"/>
                </a:lnTo>
                <a:lnTo>
                  <a:pt x="316" y="108"/>
                </a:lnTo>
                <a:lnTo>
                  <a:pt x="316" y="94"/>
                </a:lnTo>
                <a:close/>
                <a:moveTo>
                  <a:pt x="316" y="122"/>
                </a:moveTo>
                <a:lnTo>
                  <a:pt x="330" y="122"/>
                </a:lnTo>
                <a:lnTo>
                  <a:pt x="330" y="137"/>
                </a:lnTo>
                <a:lnTo>
                  <a:pt x="316" y="137"/>
                </a:lnTo>
                <a:lnTo>
                  <a:pt x="316" y="122"/>
                </a:lnTo>
                <a:close/>
                <a:moveTo>
                  <a:pt x="316" y="151"/>
                </a:moveTo>
                <a:lnTo>
                  <a:pt x="330" y="151"/>
                </a:lnTo>
                <a:lnTo>
                  <a:pt x="330" y="166"/>
                </a:lnTo>
                <a:lnTo>
                  <a:pt x="316" y="166"/>
                </a:lnTo>
                <a:lnTo>
                  <a:pt x="316" y="151"/>
                </a:lnTo>
                <a:close/>
                <a:moveTo>
                  <a:pt x="316" y="178"/>
                </a:moveTo>
                <a:lnTo>
                  <a:pt x="330" y="178"/>
                </a:lnTo>
                <a:lnTo>
                  <a:pt x="330" y="193"/>
                </a:lnTo>
                <a:lnTo>
                  <a:pt x="316" y="193"/>
                </a:lnTo>
                <a:lnTo>
                  <a:pt x="316" y="178"/>
                </a:lnTo>
                <a:close/>
                <a:moveTo>
                  <a:pt x="316" y="207"/>
                </a:moveTo>
                <a:lnTo>
                  <a:pt x="330" y="207"/>
                </a:lnTo>
                <a:lnTo>
                  <a:pt x="330" y="221"/>
                </a:lnTo>
                <a:lnTo>
                  <a:pt x="316" y="221"/>
                </a:lnTo>
                <a:lnTo>
                  <a:pt x="316" y="207"/>
                </a:lnTo>
                <a:close/>
                <a:moveTo>
                  <a:pt x="316" y="236"/>
                </a:moveTo>
                <a:lnTo>
                  <a:pt x="330" y="236"/>
                </a:lnTo>
                <a:lnTo>
                  <a:pt x="330" y="250"/>
                </a:lnTo>
                <a:lnTo>
                  <a:pt x="316" y="250"/>
                </a:lnTo>
                <a:lnTo>
                  <a:pt x="316" y="236"/>
                </a:lnTo>
                <a:close/>
                <a:moveTo>
                  <a:pt x="316" y="264"/>
                </a:moveTo>
                <a:lnTo>
                  <a:pt x="330" y="264"/>
                </a:lnTo>
                <a:lnTo>
                  <a:pt x="330" y="277"/>
                </a:lnTo>
                <a:lnTo>
                  <a:pt x="316" y="277"/>
                </a:lnTo>
                <a:lnTo>
                  <a:pt x="316" y="264"/>
                </a:lnTo>
                <a:close/>
                <a:moveTo>
                  <a:pt x="316" y="291"/>
                </a:moveTo>
                <a:lnTo>
                  <a:pt x="330" y="291"/>
                </a:lnTo>
                <a:lnTo>
                  <a:pt x="330" y="306"/>
                </a:lnTo>
                <a:lnTo>
                  <a:pt x="316" y="306"/>
                </a:lnTo>
                <a:lnTo>
                  <a:pt x="316" y="291"/>
                </a:lnTo>
                <a:close/>
                <a:moveTo>
                  <a:pt x="142" y="338"/>
                </a:moveTo>
                <a:lnTo>
                  <a:pt x="212" y="338"/>
                </a:lnTo>
                <a:lnTo>
                  <a:pt x="212" y="94"/>
                </a:lnTo>
                <a:lnTo>
                  <a:pt x="142" y="94"/>
                </a:lnTo>
                <a:lnTo>
                  <a:pt x="142" y="338"/>
                </a:lnTo>
                <a:close/>
                <a:moveTo>
                  <a:pt x="185" y="108"/>
                </a:moveTo>
                <a:lnTo>
                  <a:pt x="198" y="108"/>
                </a:lnTo>
                <a:lnTo>
                  <a:pt x="198" y="122"/>
                </a:lnTo>
                <a:lnTo>
                  <a:pt x="185" y="122"/>
                </a:lnTo>
                <a:lnTo>
                  <a:pt x="185" y="108"/>
                </a:lnTo>
                <a:close/>
                <a:moveTo>
                  <a:pt x="185" y="137"/>
                </a:moveTo>
                <a:lnTo>
                  <a:pt x="198" y="137"/>
                </a:lnTo>
                <a:lnTo>
                  <a:pt x="198" y="151"/>
                </a:lnTo>
                <a:lnTo>
                  <a:pt x="185" y="151"/>
                </a:lnTo>
                <a:lnTo>
                  <a:pt x="185" y="137"/>
                </a:lnTo>
                <a:close/>
                <a:moveTo>
                  <a:pt x="185" y="166"/>
                </a:moveTo>
                <a:lnTo>
                  <a:pt x="198" y="166"/>
                </a:lnTo>
                <a:lnTo>
                  <a:pt x="198" y="178"/>
                </a:lnTo>
                <a:lnTo>
                  <a:pt x="185" y="178"/>
                </a:lnTo>
                <a:lnTo>
                  <a:pt x="185" y="166"/>
                </a:lnTo>
                <a:close/>
                <a:moveTo>
                  <a:pt x="185" y="193"/>
                </a:moveTo>
                <a:lnTo>
                  <a:pt x="198" y="193"/>
                </a:lnTo>
                <a:lnTo>
                  <a:pt x="198" y="207"/>
                </a:lnTo>
                <a:lnTo>
                  <a:pt x="185" y="207"/>
                </a:lnTo>
                <a:lnTo>
                  <a:pt x="185" y="193"/>
                </a:lnTo>
                <a:close/>
                <a:moveTo>
                  <a:pt x="185" y="221"/>
                </a:moveTo>
                <a:lnTo>
                  <a:pt x="198" y="221"/>
                </a:lnTo>
                <a:lnTo>
                  <a:pt x="198" y="236"/>
                </a:lnTo>
                <a:lnTo>
                  <a:pt x="185" y="236"/>
                </a:lnTo>
                <a:lnTo>
                  <a:pt x="185" y="221"/>
                </a:lnTo>
                <a:close/>
                <a:moveTo>
                  <a:pt x="185" y="250"/>
                </a:moveTo>
                <a:lnTo>
                  <a:pt x="198" y="250"/>
                </a:lnTo>
                <a:lnTo>
                  <a:pt x="198" y="264"/>
                </a:lnTo>
                <a:lnTo>
                  <a:pt x="185" y="264"/>
                </a:lnTo>
                <a:lnTo>
                  <a:pt x="185" y="250"/>
                </a:lnTo>
                <a:close/>
                <a:moveTo>
                  <a:pt x="185" y="277"/>
                </a:moveTo>
                <a:lnTo>
                  <a:pt x="198" y="277"/>
                </a:lnTo>
                <a:lnTo>
                  <a:pt x="198" y="291"/>
                </a:lnTo>
                <a:lnTo>
                  <a:pt x="185" y="291"/>
                </a:lnTo>
                <a:lnTo>
                  <a:pt x="185" y="277"/>
                </a:lnTo>
                <a:close/>
                <a:moveTo>
                  <a:pt x="156" y="108"/>
                </a:moveTo>
                <a:lnTo>
                  <a:pt x="171" y="108"/>
                </a:lnTo>
                <a:lnTo>
                  <a:pt x="171" y="122"/>
                </a:lnTo>
                <a:lnTo>
                  <a:pt x="156" y="122"/>
                </a:lnTo>
                <a:lnTo>
                  <a:pt x="156" y="108"/>
                </a:lnTo>
                <a:close/>
                <a:moveTo>
                  <a:pt x="156" y="137"/>
                </a:moveTo>
                <a:lnTo>
                  <a:pt x="171" y="137"/>
                </a:lnTo>
                <a:lnTo>
                  <a:pt x="171" y="151"/>
                </a:lnTo>
                <a:lnTo>
                  <a:pt x="156" y="151"/>
                </a:lnTo>
                <a:lnTo>
                  <a:pt x="156" y="137"/>
                </a:lnTo>
                <a:close/>
                <a:moveTo>
                  <a:pt x="156" y="166"/>
                </a:moveTo>
                <a:lnTo>
                  <a:pt x="171" y="166"/>
                </a:lnTo>
                <a:lnTo>
                  <a:pt x="171" y="178"/>
                </a:lnTo>
                <a:lnTo>
                  <a:pt x="156" y="178"/>
                </a:lnTo>
                <a:lnTo>
                  <a:pt x="156" y="166"/>
                </a:lnTo>
                <a:close/>
                <a:moveTo>
                  <a:pt x="156" y="193"/>
                </a:moveTo>
                <a:lnTo>
                  <a:pt x="171" y="193"/>
                </a:lnTo>
                <a:lnTo>
                  <a:pt x="171" y="207"/>
                </a:lnTo>
                <a:lnTo>
                  <a:pt x="156" y="207"/>
                </a:lnTo>
                <a:lnTo>
                  <a:pt x="156" y="193"/>
                </a:lnTo>
                <a:close/>
                <a:moveTo>
                  <a:pt x="156" y="221"/>
                </a:moveTo>
                <a:lnTo>
                  <a:pt x="171" y="221"/>
                </a:lnTo>
                <a:lnTo>
                  <a:pt x="171" y="236"/>
                </a:lnTo>
                <a:lnTo>
                  <a:pt x="156" y="236"/>
                </a:lnTo>
                <a:lnTo>
                  <a:pt x="156" y="221"/>
                </a:lnTo>
                <a:close/>
                <a:moveTo>
                  <a:pt x="156" y="250"/>
                </a:moveTo>
                <a:lnTo>
                  <a:pt x="171" y="250"/>
                </a:lnTo>
                <a:lnTo>
                  <a:pt x="171" y="264"/>
                </a:lnTo>
                <a:lnTo>
                  <a:pt x="156" y="264"/>
                </a:lnTo>
                <a:lnTo>
                  <a:pt x="156" y="250"/>
                </a:lnTo>
                <a:close/>
                <a:moveTo>
                  <a:pt x="156" y="277"/>
                </a:moveTo>
                <a:lnTo>
                  <a:pt x="171" y="277"/>
                </a:lnTo>
                <a:lnTo>
                  <a:pt x="171" y="291"/>
                </a:lnTo>
                <a:lnTo>
                  <a:pt x="156" y="291"/>
                </a:lnTo>
                <a:lnTo>
                  <a:pt x="156" y="277"/>
                </a:lnTo>
                <a:close/>
                <a:moveTo>
                  <a:pt x="446" y="108"/>
                </a:moveTo>
                <a:lnTo>
                  <a:pt x="432" y="108"/>
                </a:lnTo>
                <a:lnTo>
                  <a:pt x="432" y="122"/>
                </a:lnTo>
                <a:lnTo>
                  <a:pt x="417" y="122"/>
                </a:lnTo>
                <a:lnTo>
                  <a:pt x="417" y="108"/>
                </a:lnTo>
                <a:lnTo>
                  <a:pt x="403" y="108"/>
                </a:lnTo>
                <a:lnTo>
                  <a:pt x="403" y="122"/>
                </a:lnTo>
                <a:lnTo>
                  <a:pt x="389" y="122"/>
                </a:lnTo>
                <a:lnTo>
                  <a:pt x="389" y="338"/>
                </a:lnTo>
                <a:lnTo>
                  <a:pt x="461" y="338"/>
                </a:lnTo>
                <a:lnTo>
                  <a:pt x="461" y="122"/>
                </a:lnTo>
                <a:lnTo>
                  <a:pt x="446" y="122"/>
                </a:lnTo>
                <a:lnTo>
                  <a:pt x="446" y="108"/>
                </a:lnTo>
                <a:lnTo>
                  <a:pt x="446" y="108"/>
                </a:lnTo>
                <a:close/>
                <a:moveTo>
                  <a:pt x="417" y="291"/>
                </a:moveTo>
                <a:lnTo>
                  <a:pt x="403" y="291"/>
                </a:lnTo>
                <a:lnTo>
                  <a:pt x="403" y="277"/>
                </a:lnTo>
                <a:lnTo>
                  <a:pt x="417" y="277"/>
                </a:lnTo>
                <a:lnTo>
                  <a:pt x="417" y="291"/>
                </a:lnTo>
                <a:close/>
                <a:moveTo>
                  <a:pt x="417" y="264"/>
                </a:moveTo>
                <a:lnTo>
                  <a:pt x="403" y="264"/>
                </a:lnTo>
                <a:lnTo>
                  <a:pt x="403" y="250"/>
                </a:lnTo>
                <a:lnTo>
                  <a:pt x="417" y="250"/>
                </a:lnTo>
                <a:lnTo>
                  <a:pt x="417" y="264"/>
                </a:lnTo>
                <a:close/>
                <a:moveTo>
                  <a:pt x="417" y="236"/>
                </a:moveTo>
                <a:lnTo>
                  <a:pt x="403" y="236"/>
                </a:lnTo>
                <a:lnTo>
                  <a:pt x="403" y="221"/>
                </a:lnTo>
                <a:lnTo>
                  <a:pt x="417" y="221"/>
                </a:lnTo>
                <a:lnTo>
                  <a:pt x="417" y="236"/>
                </a:lnTo>
                <a:close/>
                <a:moveTo>
                  <a:pt x="417" y="207"/>
                </a:moveTo>
                <a:lnTo>
                  <a:pt x="403" y="207"/>
                </a:lnTo>
                <a:lnTo>
                  <a:pt x="403" y="193"/>
                </a:lnTo>
                <a:lnTo>
                  <a:pt x="417" y="193"/>
                </a:lnTo>
                <a:lnTo>
                  <a:pt x="417" y="207"/>
                </a:lnTo>
                <a:close/>
                <a:moveTo>
                  <a:pt x="417" y="178"/>
                </a:moveTo>
                <a:lnTo>
                  <a:pt x="403" y="178"/>
                </a:lnTo>
                <a:lnTo>
                  <a:pt x="403" y="166"/>
                </a:lnTo>
                <a:lnTo>
                  <a:pt x="417" y="166"/>
                </a:lnTo>
                <a:lnTo>
                  <a:pt x="417" y="178"/>
                </a:lnTo>
                <a:close/>
                <a:moveTo>
                  <a:pt x="417" y="151"/>
                </a:moveTo>
                <a:lnTo>
                  <a:pt x="403" y="151"/>
                </a:lnTo>
                <a:lnTo>
                  <a:pt x="403" y="137"/>
                </a:lnTo>
                <a:lnTo>
                  <a:pt x="417" y="137"/>
                </a:lnTo>
                <a:lnTo>
                  <a:pt x="417" y="151"/>
                </a:lnTo>
                <a:close/>
                <a:moveTo>
                  <a:pt x="446" y="291"/>
                </a:moveTo>
                <a:lnTo>
                  <a:pt x="432" y="291"/>
                </a:lnTo>
                <a:lnTo>
                  <a:pt x="432" y="277"/>
                </a:lnTo>
                <a:lnTo>
                  <a:pt x="446" y="277"/>
                </a:lnTo>
                <a:lnTo>
                  <a:pt x="446" y="291"/>
                </a:lnTo>
                <a:close/>
                <a:moveTo>
                  <a:pt x="446" y="264"/>
                </a:moveTo>
                <a:lnTo>
                  <a:pt x="432" y="264"/>
                </a:lnTo>
                <a:lnTo>
                  <a:pt x="432" y="250"/>
                </a:lnTo>
                <a:lnTo>
                  <a:pt x="446" y="250"/>
                </a:lnTo>
                <a:lnTo>
                  <a:pt x="446" y="264"/>
                </a:lnTo>
                <a:close/>
                <a:moveTo>
                  <a:pt x="446" y="236"/>
                </a:moveTo>
                <a:lnTo>
                  <a:pt x="432" y="236"/>
                </a:lnTo>
                <a:lnTo>
                  <a:pt x="432" y="221"/>
                </a:lnTo>
                <a:lnTo>
                  <a:pt x="446" y="221"/>
                </a:lnTo>
                <a:lnTo>
                  <a:pt x="446" y="236"/>
                </a:lnTo>
                <a:close/>
                <a:moveTo>
                  <a:pt x="446" y="207"/>
                </a:moveTo>
                <a:lnTo>
                  <a:pt x="432" y="207"/>
                </a:lnTo>
                <a:lnTo>
                  <a:pt x="432" y="193"/>
                </a:lnTo>
                <a:lnTo>
                  <a:pt x="446" y="193"/>
                </a:lnTo>
                <a:lnTo>
                  <a:pt x="446" y="207"/>
                </a:lnTo>
                <a:close/>
                <a:moveTo>
                  <a:pt x="446" y="178"/>
                </a:moveTo>
                <a:lnTo>
                  <a:pt x="432" y="178"/>
                </a:lnTo>
                <a:lnTo>
                  <a:pt x="432" y="166"/>
                </a:lnTo>
                <a:lnTo>
                  <a:pt x="446" y="166"/>
                </a:lnTo>
                <a:lnTo>
                  <a:pt x="446" y="178"/>
                </a:lnTo>
                <a:close/>
                <a:moveTo>
                  <a:pt x="446" y="151"/>
                </a:moveTo>
                <a:lnTo>
                  <a:pt x="432" y="151"/>
                </a:lnTo>
                <a:lnTo>
                  <a:pt x="432" y="137"/>
                </a:lnTo>
                <a:lnTo>
                  <a:pt x="446" y="137"/>
                </a:lnTo>
                <a:lnTo>
                  <a:pt x="446" y="151"/>
                </a:lnTo>
                <a:close/>
                <a:moveTo>
                  <a:pt x="480" y="151"/>
                </a:moveTo>
                <a:lnTo>
                  <a:pt x="480" y="336"/>
                </a:lnTo>
                <a:lnTo>
                  <a:pt x="511" y="336"/>
                </a:lnTo>
                <a:lnTo>
                  <a:pt x="511" y="310"/>
                </a:lnTo>
                <a:lnTo>
                  <a:pt x="537" y="310"/>
                </a:lnTo>
                <a:lnTo>
                  <a:pt x="537" y="336"/>
                </a:lnTo>
                <a:lnTo>
                  <a:pt x="569" y="336"/>
                </a:lnTo>
                <a:lnTo>
                  <a:pt x="569" y="164"/>
                </a:lnTo>
                <a:lnTo>
                  <a:pt x="480" y="151"/>
                </a:lnTo>
                <a:close/>
                <a:moveTo>
                  <a:pt x="505" y="291"/>
                </a:moveTo>
                <a:lnTo>
                  <a:pt x="492" y="291"/>
                </a:lnTo>
                <a:lnTo>
                  <a:pt x="492" y="272"/>
                </a:lnTo>
                <a:lnTo>
                  <a:pt x="505" y="272"/>
                </a:lnTo>
                <a:lnTo>
                  <a:pt x="505" y="291"/>
                </a:lnTo>
                <a:close/>
                <a:moveTo>
                  <a:pt x="505" y="266"/>
                </a:moveTo>
                <a:lnTo>
                  <a:pt x="492" y="266"/>
                </a:lnTo>
                <a:lnTo>
                  <a:pt x="492" y="247"/>
                </a:lnTo>
                <a:lnTo>
                  <a:pt x="505" y="247"/>
                </a:lnTo>
                <a:lnTo>
                  <a:pt x="505" y="266"/>
                </a:lnTo>
                <a:close/>
                <a:moveTo>
                  <a:pt x="505" y="240"/>
                </a:moveTo>
                <a:lnTo>
                  <a:pt x="492" y="240"/>
                </a:lnTo>
                <a:lnTo>
                  <a:pt x="492" y="221"/>
                </a:lnTo>
                <a:lnTo>
                  <a:pt x="505" y="221"/>
                </a:lnTo>
                <a:lnTo>
                  <a:pt x="505" y="240"/>
                </a:lnTo>
                <a:close/>
                <a:moveTo>
                  <a:pt x="505" y="215"/>
                </a:moveTo>
                <a:lnTo>
                  <a:pt x="492" y="215"/>
                </a:lnTo>
                <a:lnTo>
                  <a:pt x="492" y="196"/>
                </a:lnTo>
                <a:lnTo>
                  <a:pt x="505" y="196"/>
                </a:lnTo>
                <a:lnTo>
                  <a:pt x="505" y="215"/>
                </a:lnTo>
                <a:close/>
                <a:moveTo>
                  <a:pt x="531" y="291"/>
                </a:moveTo>
                <a:lnTo>
                  <a:pt x="518" y="291"/>
                </a:lnTo>
                <a:lnTo>
                  <a:pt x="518" y="272"/>
                </a:lnTo>
                <a:lnTo>
                  <a:pt x="531" y="272"/>
                </a:lnTo>
                <a:lnTo>
                  <a:pt x="531" y="291"/>
                </a:lnTo>
                <a:close/>
                <a:moveTo>
                  <a:pt x="531" y="266"/>
                </a:moveTo>
                <a:lnTo>
                  <a:pt x="518" y="266"/>
                </a:lnTo>
                <a:lnTo>
                  <a:pt x="518" y="247"/>
                </a:lnTo>
                <a:lnTo>
                  <a:pt x="531" y="247"/>
                </a:lnTo>
                <a:lnTo>
                  <a:pt x="531" y="266"/>
                </a:lnTo>
                <a:close/>
                <a:moveTo>
                  <a:pt x="531" y="240"/>
                </a:moveTo>
                <a:lnTo>
                  <a:pt x="518" y="240"/>
                </a:lnTo>
                <a:lnTo>
                  <a:pt x="518" y="221"/>
                </a:lnTo>
                <a:lnTo>
                  <a:pt x="531" y="221"/>
                </a:lnTo>
                <a:lnTo>
                  <a:pt x="531" y="240"/>
                </a:lnTo>
                <a:close/>
                <a:moveTo>
                  <a:pt x="531" y="215"/>
                </a:moveTo>
                <a:lnTo>
                  <a:pt x="518" y="215"/>
                </a:lnTo>
                <a:lnTo>
                  <a:pt x="518" y="196"/>
                </a:lnTo>
                <a:lnTo>
                  <a:pt x="531" y="196"/>
                </a:lnTo>
                <a:lnTo>
                  <a:pt x="531" y="215"/>
                </a:lnTo>
                <a:close/>
                <a:moveTo>
                  <a:pt x="556" y="291"/>
                </a:moveTo>
                <a:lnTo>
                  <a:pt x="543" y="291"/>
                </a:lnTo>
                <a:lnTo>
                  <a:pt x="543" y="272"/>
                </a:lnTo>
                <a:lnTo>
                  <a:pt x="556" y="272"/>
                </a:lnTo>
                <a:lnTo>
                  <a:pt x="556" y="291"/>
                </a:lnTo>
                <a:close/>
                <a:moveTo>
                  <a:pt x="556" y="266"/>
                </a:moveTo>
                <a:lnTo>
                  <a:pt x="543" y="266"/>
                </a:lnTo>
                <a:lnTo>
                  <a:pt x="543" y="247"/>
                </a:lnTo>
                <a:lnTo>
                  <a:pt x="556" y="247"/>
                </a:lnTo>
                <a:lnTo>
                  <a:pt x="556" y="266"/>
                </a:lnTo>
                <a:close/>
                <a:moveTo>
                  <a:pt x="556" y="240"/>
                </a:moveTo>
                <a:lnTo>
                  <a:pt x="543" y="240"/>
                </a:lnTo>
                <a:lnTo>
                  <a:pt x="543" y="221"/>
                </a:lnTo>
                <a:lnTo>
                  <a:pt x="556" y="221"/>
                </a:lnTo>
                <a:lnTo>
                  <a:pt x="556" y="240"/>
                </a:lnTo>
                <a:close/>
                <a:moveTo>
                  <a:pt x="556" y="215"/>
                </a:moveTo>
                <a:lnTo>
                  <a:pt x="543" y="215"/>
                </a:lnTo>
                <a:lnTo>
                  <a:pt x="543" y="196"/>
                </a:lnTo>
                <a:lnTo>
                  <a:pt x="556" y="196"/>
                </a:lnTo>
                <a:lnTo>
                  <a:pt x="556" y="2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pc="-80"/>
          </a:p>
        </p:txBody>
      </p:sp>
      <p:grpSp>
        <p:nvGrpSpPr>
          <p:cNvPr id="36" name="그룹 35"/>
          <p:cNvGrpSpPr/>
          <p:nvPr/>
        </p:nvGrpSpPr>
        <p:grpSpPr>
          <a:xfrm>
            <a:off x="5035446" y="3444238"/>
            <a:ext cx="4454628" cy="2986903"/>
            <a:chOff x="4896384" y="3410238"/>
            <a:chExt cx="4319999" cy="3020905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20084177-C231-4B4F-B776-B249B58E9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6385" y="3420443"/>
              <a:ext cx="4319998" cy="2996232"/>
            </a:xfrm>
            <a:prstGeom prst="roundRect">
              <a:avLst>
                <a:gd name="adj" fmla="val 6176"/>
              </a:avLst>
            </a:prstGeom>
          </p:spPr>
        </p:pic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xmlns="" id="{D317855A-8E14-46C8-B388-ECEB8D4136F6}"/>
                </a:ext>
              </a:extLst>
            </p:cNvPr>
            <p:cNvSpPr/>
            <p:nvPr/>
          </p:nvSpPr>
          <p:spPr>
            <a:xfrm>
              <a:off x="4896384" y="3410238"/>
              <a:ext cx="4319998" cy="3006436"/>
            </a:xfrm>
            <a:prstGeom prst="roundRect">
              <a:avLst>
                <a:gd name="adj" fmla="val 5159"/>
              </a:avLst>
            </a:prstGeom>
            <a:gradFill flip="none" rotWithShape="1">
              <a:gsLst>
                <a:gs pos="57000">
                  <a:schemeClr val="accent1">
                    <a:lumMod val="4000"/>
                    <a:lumOff val="96000"/>
                    <a:alpha val="92000"/>
                  </a:schemeClr>
                </a:gs>
                <a:gs pos="0">
                  <a:schemeClr val="bg1">
                    <a:shade val="30000"/>
                    <a:satMod val="115000"/>
                    <a:lumMod val="0"/>
                    <a:lumOff val="100000"/>
                    <a:alpha val="0"/>
                  </a:schemeClr>
                </a:gs>
                <a:gs pos="100000">
                  <a:srgbClr val="F4DAE0"/>
                </a:gs>
              </a:gsLst>
              <a:lin ang="16200000" scaled="1"/>
              <a:tileRect/>
            </a:gradFill>
          </p:spPr>
          <p:txBody>
            <a:bodyPr wrap="square" tIns="144000">
              <a:noAutofit/>
            </a:bodyPr>
            <a:lstStyle/>
            <a:p>
              <a:pPr algn="ctr" fontAlgn="base">
                <a:lnSpc>
                  <a:spcPct val="110000"/>
                </a:lnSpc>
              </a:pPr>
              <a:r>
                <a:rPr lang="ko-KR" altLang="en-US" sz="14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1333C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</a:t>
              </a:r>
              <a:r>
                <a:rPr lang="ko-KR" altLang="en-US" sz="1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1333C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활성화에 대한</a:t>
              </a:r>
              <a:r>
                <a:rPr lang="en-US" altLang="ko-KR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1333C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1333C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1333C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사회적 공감대 형성을 위한 지속적 홍보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xmlns="" id="{86011E89-F873-4340-A5D0-05B61D9CB962}"/>
                </a:ext>
              </a:extLst>
            </p:cNvPr>
            <p:cNvGrpSpPr/>
            <p:nvPr/>
          </p:nvGrpSpPr>
          <p:grpSpPr>
            <a:xfrm>
              <a:off x="6349006" y="4710690"/>
              <a:ext cx="2690219" cy="1720453"/>
              <a:chOff x="5225056" y="4049893"/>
              <a:chExt cx="3738380" cy="2390775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xmlns="" id="{8FA4E164-F66F-4E64-ABAB-25A3A7BA8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216586" y="4577212"/>
                <a:ext cx="1746850" cy="1863456"/>
              </a:xfrm>
              <a:prstGeom prst="rect">
                <a:avLst/>
              </a:prstGeom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xmlns="" id="{8AD0AB3C-52A7-483B-BCCE-95B1483E8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225056" y="4049893"/>
                <a:ext cx="1849275" cy="2390775"/>
              </a:xfrm>
              <a:prstGeom prst="rect">
                <a:avLst/>
              </a:prstGeom>
            </p:spPr>
          </p:pic>
        </p:grpSp>
        <p:pic>
          <p:nvPicPr>
            <p:cNvPr id="5121" name="Picture 1" descr="G:\[16]공동주택과(2019.7.8)\공동주택과\토론회\자료\프레젠테이션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59680" y="4904731"/>
              <a:ext cx="1121987" cy="1496069"/>
            </a:xfrm>
            <a:prstGeom prst="rect">
              <a:avLst/>
            </a:prstGeom>
            <a:noFill/>
          </p:spPr>
        </p:pic>
      </p:grp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xmlns="" id="{BFB66E62-EE94-42A0-A907-2FA05250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BD81B4ED-956F-4F46-96CF-0B45A6A89D4B}"/>
              </a:ext>
            </a:extLst>
          </p:cNvPr>
          <p:cNvSpPr/>
          <p:nvPr/>
        </p:nvSpPr>
        <p:spPr>
          <a:xfrm>
            <a:off x="2511197" y="1996440"/>
            <a:ext cx="300494" cy="300494"/>
          </a:xfrm>
          <a:prstGeom prst="ellipse">
            <a:avLst/>
          </a:prstGeom>
          <a:solidFill>
            <a:srgbClr val="192C47"/>
          </a:solidFill>
          <a:ln w="28575"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400" b="1" spc="-1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xmlns="" id="{600B6179-FD21-4541-A807-096F10F5992E}"/>
              </a:ext>
            </a:extLst>
          </p:cNvPr>
          <p:cNvSpPr/>
          <p:nvPr/>
        </p:nvSpPr>
        <p:spPr>
          <a:xfrm>
            <a:off x="7112512" y="1996440"/>
            <a:ext cx="300494" cy="300494"/>
          </a:xfrm>
          <a:prstGeom prst="ellipse">
            <a:avLst/>
          </a:prstGeom>
          <a:solidFill>
            <a:srgbClr val="32524A"/>
          </a:solidFill>
          <a:ln w="28575"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400" b="1" spc="-1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xmlns="" id="{1B125161-DF0C-4F9C-AFCF-FA7E67A43893}"/>
              </a:ext>
            </a:extLst>
          </p:cNvPr>
          <p:cNvSpPr/>
          <p:nvPr/>
        </p:nvSpPr>
        <p:spPr>
          <a:xfrm>
            <a:off x="7112512" y="3293381"/>
            <a:ext cx="300494" cy="300494"/>
          </a:xfrm>
          <a:prstGeom prst="ellipse">
            <a:avLst/>
          </a:prstGeom>
          <a:solidFill>
            <a:srgbClr val="51333C"/>
          </a:solidFill>
          <a:ln w="28575"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400" b="1" spc="-1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그림 228">
            <a:extLst>
              <a:ext uri="{FF2B5EF4-FFF2-40B4-BE49-F238E27FC236}">
                <a16:creationId xmlns:a16="http://schemas.microsoft.com/office/drawing/2014/main" xmlns="" id="{8C36937D-A658-4449-BFEF-D83E53012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 t="3545" r="4838" b="27018"/>
          <a:stretch/>
        </p:blipFill>
        <p:spPr>
          <a:xfrm>
            <a:off x="-1188" y="1744088"/>
            <a:ext cx="9908376" cy="511391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9CDA4C6A-0F11-438E-90AF-64FF32DC3888}"/>
              </a:ext>
            </a:extLst>
          </p:cNvPr>
          <p:cNvSpPr/>
          <p:nvPr/>
        </p:nvSpPr>
        <p:spPr>
          <a:xfrm>
            <a:off x="-1188" y="0"/>
            <a:ext cx="9908376" cy="6858000"/>
          </a:xfrm>
          <a:prstGeom prst="rect">
            <a:avLst/>
          </a:prstGeom>
          <a:gradFill flip="none" rotWithShape="1">
            <a:gsLst>
              <a:gs pos="100000">
                <a:srgbClr val="D8E7F3">
                  <a:lumMod val="0"/>
                  <a:lumOff val="100000"/>
                  <a:alpha val="50000"/>
                </a:srgbClr>
              </a:gs>
              <a:gs pos="32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xmlns="" id="{C872D251-1A60-4CB3-995F-B87DC7F33580}"/>
              </a:ext>
            </a:extLst>
          </p:cNvPr>
          <p:cNvSpPr/>
          <p:nvPr/>
        </p:nvSpPr>
        <p:spPr>
          <a:xfrm>
            <a:off x="4911136" y="3969923"/>
            <a:ext cx="4795942" cy="22303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76870704-3647-4880-9A2B-5132A115E9F0}"/>
              </a:ext>
            </a:extLst>
          </p:cNvPr>
          <p:cNvSpPr/>
          <p:nvPr/>
        </p:nvSpPr>
        <p:spPr>
          <a:xfrm>
            <a:off x="0" y="0"/>
            <a:ext cx="9904375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374A5-7129-495E-ADF9-8744790D516C}"/>
              </a:ext>
            </a:extLst>
          </p:cNvPr>
          <p:cNvSpPr txBox="1"/>
          <p:nvPr/>
        </p:nvSpPr>
        <p:spPr>
          <a:xfrm>
            <a:off x="674305" y="533013"/>
            <a:ext cx="8557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284913" algn="l"/>
              </a:tabLst>
            </a:pPr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공동주택 공동체 </a:t>
            </a:r>
            <a:r>
              <a:rPr lang="ko-KR" altLang="en-US" sz="24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활성화 사업의</a:t>
            </a:r>
            <a:r>
              <a:rPr lang="en-US" altLang="ko-KR" sz="24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/>
            </a:r>
            <a:br>
              <a:rPr lang="en-US" altLang="ko-KR" sz="24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</a:br>
            <a:r>
              <a:rPr lang="ko-KR" altLang="en-US" sz="3000" b="1" spc="-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지원 </a:t>
            </a:r>
            <a:r>
              <a:rPr lang="ko-KR" altLang="en-US" sz="30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요청사항</a:t>
            </a: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xmlns="" id="{35139194-C167-44D4-B137-E755ACC73BA8}"/>
              </a:ext>
            </a:extLst>
          </p:cNvPr>
          <p:cNvSpPr/>
          <p:nvPr/>
        </p:nvSpPr>
        <p:spPr>
          <a:xfrm>
            <a:off x="252509" y="3969923"/>
            <a:ext cx="4795942" cy="22303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6AFF6699-3C58-4BFC-94D3-709646FE5B22}"/>
              </a:ext>
            </a:extLst>
          </p:cNvPr>
          <p:cNvGrpSpPr/>
          <p:nvPr/>
        </p:nvGrpSpPr>
        <p:grpSpPr>
          <a:xfrm>
            <a:off x="252509" y="1872744"/>
            <a:ext cx="9454569" cy="3854366"/>
            <a:chOff x="252509" y="1939419"/>
            <a:chExt cx="9454569" cy="3854366"/>
          </a:xfrm>
        </p:grpSpPr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xmlns="" id="{E53E42FB-6FA4-4F9E-A72D-E1044453E20E}"/>
                </a:ext>
              </a:extLst>
            </p:cNvPr>
            <p:cNvSpPr/>
            <p:nvPr/>
          </p:nvSpPr>
          <p:spPr>
            <a:xfrm>
              <a:off x="4911136" y="1939419"/>
              <a:ext cx="4795942" cy="2230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grpSp>
          <p:nvGrpSpPr>
            <p:cNvPr id="78" name="그룹 77"/>
            <p:cNvGrpSpPr/>
            <p:nvPr/>
          </p:nvGrpSpPr>
          <p:grpSpPr>
            <a:xfrm>
              <a:off x="503531" y="4065749"/>
              <a:ext cx="4238439" cy="1728001"/>
              <a:chOff x="503531" y="4047819"/>
              <a:chExt cx="4238439" cy="1728001"/>
            </a:xfrm>
          </p:grpSpPr>
          <p:sp>
            <p:nvSpPr>
              <p:cNvPr id="321" name="사각형: 둥근 모서리 320">
                <a:extLst>
                  <a:ext uri="{FF2B5EF4-FFF2-40B4-BE49-F238E27FC236}">
                    <a16:creationId xmlns:a16="http://schemas.microsoft.com/office/drawing/2014/main" xmlns="" id="{C05855D8-BC97-4718-A5F3-59C8FF28470E}"/>
                  </a:ext>
                </a:extLst>
              </p:cNvPr>
              <p:cNvSpPr/>
              <p:nvPr/>
            </p:nvSpPr>
            <p:spPr>
              <a:xfrm>
                <a:off x="503531" y="4047819"/>
                <a:ext cx="1986883" cy="172800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2" name="사각형: 둥근 모서리 321">
                <a:extLst>
                  <a:ext uri="{FF2B5EF4-FFF2-40B4-BE49-F238E27FC236}">
                    <a16:creationId xmlns:a16="http://schemas.microsoft.com/office/drawing/2014/main" xmlns="" id="{16B21631-35BB-4232-B3D8-7F221A4E0FCA}"/>
                  </a:ext>
                </a:extLst>
              </p:cNvPr>
              <p:cNvSpPr/>
              <p:nvPr/>
            </p:nvSpPr>
            <p:spPr>
              <a:xfrm rot="5400000">
                <a:off x="1945762" y="2979611"/>
                <a:ext cx="1728000" cy="3864417"/>
              </a:xfrm>
              <a:prstGeom prst="roundRect">
                <a:avLst>
                  <a:gd name="adj" fmla="val 13160"/>
                </a:avLst>
              </a:prstGeom>
              <a:gradFill>
                <a:gsLst>
                  <a:gs pos="41000">
                    <a:schemeClr val="bg1"/>
                  </a:gs>
                  <a:gs pos="0">
                    <a:srgbClr val="D6DCE5"/>
                  </a:gs>
                </a:gsLst>
                <a:lin ang="7800000" scaled="0"/>
              </a:gradFill>
              <a:ln>
                <a:noFill/>
              </a:ln>
              <a:effectLst>
                <a:outerShdw blurRad="50800" algn="ctr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8" name="직사각형 307">
                <a:extLst>
                  <a:ext uri="{FF2B5EF4-FFF2-40B4-BE49-F238E27FC236}">
                    <a16:creationId xmlns:a16="http://schemas.microsoft.com/office/drawing/2014/main" xmlns="" id="{435AD7BC-7AA1-4F72-9991-C31F36A1C828}"/>
                  </a:ext>
                </a:extLst>
              </p:cNvPr>
              <p:cNvSpPr/>
              <p:nvPr/>
            </p:nvSpPr>
            <p:spPr>
              <a:xfrm>
                <a:off x="503542" y="4650209"/>
                <a:ext cx="3754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800" kern="0" spc="-15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5799D5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2800" kern="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799D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94" name="Group 133">
                <a:extLst>
                  <a:ext uri="{FF2B5EF4-FFF2-40B4-BE49-F238E27FC236}">
                    <a16:creationId xmlns:a16="http://schemas.microsoft.com/office/drawing/2014/main" xmlns="" id="{04689BBC-9A4B-4B44-A1A7-E7AF5D35C37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715353" y="4917361"/>
                <a:ext cx="773021" cy="858459"/>
                <a:chOff x="2192" y="1313"/>
                <a:chExt cx="380" cy="422"/>
              </a:xfrm>
              <a:solidFill>
                <a:srgbClr val="D6DCE5"/>
              </a:solidFill>
            </p:grpSpPr>
            <p:sp>
              <p:nvSpPr>
                <p:cNvPr id="195" name="Freeform 134">
                  <a:extLst>
                    <a:ext uri="{FF2B5EF4-FFF2-40B4-BE49-F238E27FC236}">
                      <a16:creationId xmlns:a16="http://schemas.microsoft.com/office/drawing/2014/main" xmlns="" id="{05E1B008-B698-465C-A1BE-F4947532C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2" y="1411"/>
                  <a:ext cx="219" cy="324"/>
                </a:xfrm>
                <a:custGeom>
                  <a:avLst/>
                  <a:gdLst>
                    <a:gd name="T0" fmla="*/ 248 w 482"/>
                    <a:gd name="T1" fmla="*/ 388 h 714"/>
                    <a:gd name="T2" fmla="*/ 297 w 482"/>
                    <a:gd name="T3" fmla="*/ 329 h 714"/>
                    <a:gd name="T4" fmla="*/ 297 w 482"/>
                    <a:gd name="T5" fmla="*/ 229 h 714"/>
                    <a:gd name="T6" fmla="*/ 321 w 482"/>
                    <a:gd name="T7" fmla="*/ 87 h 714"/>
                    <a:gd name="T8" fmla="*/ 414 w 482"/>
                    <a:gd name="T9" fmla="*/ 226 h 714"/>
                    <a:gd name="T10" fmla="*/ 418 w 482"/>
                    <a:gd name="T11" fmla="*/ 234 h 714"/>
                    <a:gd name="T12" fmla="*/ 458 w 482"/>
                    <a:gd name="T13" fmla="*/ 247 h 714"/>
                    <a:gd name="T14" fmla="*/ 468 w 482"/>
                    <a:gd name="T15" fmla="*/ 190 h 714"/>
                    <a:gd name="T16" fmla="*/ 434 w 482"/>
                    <a:gd name="T17" fmla="*/ 124 h 714"/>
                    <a:gd name="T18" fmla="*/ 277 w 482"/>
                    <a:gd name="T19" fmla="*/ 2 h 714"/>
                    <a:gd name="T20" fmla="*/ 112 w 482"/>
                    <a:gd name="T21" fmla="*/ 0 h 714"/>
                    <a:gd name="T22" fmla="*/ 67 w 482"/>
                    <a:gd name="T23" fmla="*/ 12 h 714"/>
                    <a:gd name="T24" fmla="*/ 0 w 482"/>
                    <a:gd name="T25" fmla="*/ 120 h 714"/>
                    <a:gd name="T26" fmla="*/ 59 w 482"/>
                    <a:gd name="T27" fmla="*/ 206 h 714"/>
                    <a:gd name="T28" fmla="*/ 81 w 482"/>
                    <a:gd name="T29" fmla="*/ 214 h 714"/>
                    <a:gd name="T30" fmla="*/ 121 w 482"/>
                    <a:gd name="T31" fmla="*/ 220 h 714"/>
                    <a:gd name="T32" fmla="*/ 170 w 482"/>
                    <a:gd name="T33" fmla="*/ 220 h 714"/>
                    <a:gd name="T34" fmla="*/ 200 w 482"/>
                    <a:gd name="T35" fmla="*/ 186 h 714"/>
                    <a:gd name="T36" fmla="*/ 144 w 482"/>
                    <a:gd name="T37" fmla="*/ 157 h 714"/>
                    <a:gd name="T38" fmla="*/ 81 w 482"/>
                    <a:gd name="T39" fmla="*/ 146 h 714"/>
                    <a:gd name="T40" fmla="*/ 73 w 482"/>
                    <a:gd name="T41" fmla="*/ 140 h 714"/>
                    <a:gd name="T42" fmla="*/ 64 w 482"/>
                    <a:gd name="T43" fmla="*/ 120 h 714"/>
                    <a:gd name="T44" fmla="*/ 81 w 482"/>
                    <a:gd name="T45" fmla="*/ 82 h 714"/>
                    <a:gd name="T46" fmla="*/ 85 w 482"/>
                    <a:gd name="T47" fmla="*/ 139 h 714"/>
                    <a:gd name="T48" fmla="*/ 143 w 482"/>
                    <a:gd name="T49" fmla="*/ 79 h 714"/>
                    <a:gd name="T50" fmla="*/ 238 w 482"/>
                    <a:gd name="T51" fmla="*/ 180 h 714"/>
                    <a:gd name="T52" fmla="*/ 198 w 482"/>
                    <a:gd name="T53" fmla="*/ 274 h 714"/>
                    <a:gd name="T54" fmla="*/ 115 w 482"/>
                    <a:gd name="T55" fmla="*/ 260 h 714"/>
                    <a:gd name="T56" fmla="*/ 81 w 482"/>
                    <a:gd name="T57" fmla="*/ 222 h 714"/>
                    <a:gd name="T58" fmla="*/ 81 w 482"/>
                    <a:gd name="T59" fmla="*/ 229 h 714"/>
                    <a:gd name="T60" fmla="*/ 81 w 482"/>
                    <a:gd name="T61" fmla="*/ 665 h 714"/>
                    <a:gd name="T62" fmla="*/ 180 w 482"/>
                    <a:gd name="T63" fmla="*/ 665 h 714"/>
                    <a:gd name="T64" fmla="*/ 198 w 482"/>
                    <a:gd name="T65" fmla="*/ 335 h 714"/>
                    <a:gd name="T66" fmla="*/ 248 w 482"/>
                    <a:gd name="T67" fmla="*/ 714 h 714"/>
                    <a:gd name="T68" fmla="*/ 297 w 482"/>
                    <a:gd name="T69" fmla="*/ 429 h 714"/>
                    <a:gd name="T70" fmla="*/ 258 w 482"/>
                    <a:gd name="T71" fmla="*/ 417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82" h="714">
                      <a:moveTo>
                        <a:pt x="258" y="417"/>
                      </a:moveTo>
                      <a:cubicBezTo>
                        <a:pt x="251" y="409"/>
                        <a:pt x="247" y="398"/>
                        <a:pt x="248" y="388"/>
                      </a:cubicBezTo>
                      <a:cubicBezTo>
                        <a:pt x="249" y="377"/>
                        <a:pt x="253" y="367"/>
                        <a:pt x="261" y="360"/>
                      </a:cubicBezTo>
                      <a:cubicBezTo>
                        <a:pt x="297" y="329"/>
                        <a:pt x="297" y="329"/>
                        <a:pt x="297" y="329"/>
                      </a:cubicBezTo>
                      <a:cubicBezTo>
                        <a:pt x="297" y="305"/>
                        <a:pt x="297" y="305"/>
                        <a:pt x="297" y="305"/>
                      </a:cubicBezTo>
                      <a:cubicBezTo>
                        <a:pt x="297" y="229"/>
                        <a:pt x="297" y="229"/>
                        <a:pt x="297" y="229"/>
                      </a:cubicBezTo>
                      <a:cubicBezTo>
                        <a:pt x="297" y="72"/>
                        <a:pt x="297" y="72"/>
                        <a:pt x="297" y="72"/>
                      </a:cubicBezTo>
                      <a:cubicBezTo>
                        <a:pt x="304" y="75"/>
                        <a:pt x="312" y="80"/>
                        <a:pt x="321" y="87"/>
                      </a:cubicBezTo>
                      <a:cubicBezTo>
                        <a:pt x="336" y="99"/>
                        <a:pt x="355" y="118"/>
                        <a:pt x="375" y="149"/>
                      </a:cubicBezTo>
                      <a:cubicBezTo>
                        <a:pt x="387" y="170"/>
                        <a:pt x="401" y="195"/>
                        <a:pt x="414" y="226"/>
                      </a:cubicBezTo>
                      <a:cubicBezTo>
                        <a:pt x="415" y="227"/>
                        <a:pt x="415" y="229"/>
                        <a:pt x="416" y="230"/>
                      </a:cubicBezTo>
                      <a:cubicBezTo>
                        <a:pt x="417" y="231"/>
                        <a:pt x="417" y="233"/>
                        <a:pt x="418" y="234"/>
                      </a:cubicBezTo>
                      <a:cubicBezTo>
                        <a:pt x="424" y="244"/>
                        <a:pt x="434" y="249"/>
                        <a:pt x="445" y="249"/>
                      </a:cubicBezTo>
                      <a:cubicBezTo>
                        <a:pt x="450" y="249"/>
                        <a:pt x="454" y="248"/>
                        <a:pt x="458" y="247"/>
                      </a:cubicBezTo>
                      <a:cubicBezTo>
                        <a:pt x="474" y="240"/>
                        <a:pt x="482" y="221"/>
                        <a:pt x="475" y="205"/>
                      </a:cubicBezTo>
                      <a:cubicBezTo>
                        <a:pt x="473" y="200"/>
                        <a:pt x="471" y="195"/>
                        <a:pt x="468" y="190"/>
                      </a:cubicBezTo>
                      <a:cubicBezTo>
                        <a:pt x="467" y="187"/>
                        <a:pt x="466" y="185"/>
                        <a:pt x="465" y="182"/>
                      </a:cubicBezTo>
                      <a:cubicBezTo>
                        <a:pt x="455" y="160"/>
                        <a:pt x="444" y="141"/>
                        <a:pt x="434" y="124"/>
                      </a:cubicBezTo>
                      <a:cubicBezTo>
                        <a:pt x="409" y="83"/>
                        <a:pt x="384" y="55"/>
                        <a:pt x="361" y="37"/>
                      </a:cubicBezTo>
                      <a:cubicBezTo>
                        <a:pt x="326" y="9"/>
                        <a:pt x="295" y="2"/>
                        <a:pt x="277" y="2"/>
                      </a:cubicBezTo>
                      <a:cubicBezTo>
                        <a:pt x="273" y="1"/>
                        <a:pt x="270" y="0"/>
                        <a:pt x="266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0" y="0"/>
                        <a:pt x="107" y="0"/>
                        <a:pt x="105" y="1"/>
                      </a:cubicBezTo>
                      <a:cubicBezTo>
                        <a:pt x="91" y="2"/>
                        <a:pt x="79" y="6"/>
                        <a:pt x="67" y="12"/>
                      </a:cubicBezTo>
                      <a:cubicBezTo>
                        <a:pt x="48" y="23"/>
                        <a:pt x="32" y="38"/>
                        <a:pt x="20" y="57"/>
                      </a:cubicBezTo>
                      <a:cubicBezTo>
                        <a:pt x="8" y="75"/>
                        <a:pt x="0" y="97"/>
                        <a:pt x="0" y="120"/>
                      </a:cubicBezTo>
                      <a:cubicBezTo>
                        <a:pt x="0" y="134"/>
                        <a:pt x="3" y="148"/>
                        <a:pt x="9" y="160"/>
                      </a:cubicBezTo>
                      <a:cubicBezTo>
                        <a:pt x="19" y="180"/>
                        <a:pt x="36" y="196"/>
                        <a:pt x="59" y="206"/>
                      </a:cubicBezTo>
                      <a:cubicBezTo>
                        <a:pt x="64" y="208"/>
                        <a:pt x="68" y="210"/>
                        <a:pt x="73" y="211"/>
                      </a:cubicBezTo>
                      <a:cubicBezTo>
                        <a:pt x="76" y="212"/>
                        <a:pt x="78" y="213"/>
                        <a:pt x="81" y="214"/>
                      </a:cubicBezTo>
                      <a:cubicBezTo>
                        <a:pt x="82" y="214"/>
                        <a:pt x="82" y="214"/>
                        <a:pt x="83" y="214"/>
                      </a:cubicBezTo>
                      <a:cubicBezTo>
                        <a:pt x="95" y="217"/>
                        <a:pt x="107" y="219"/>
                        <a:pt x="121" y="220"/>
                      </a:cubicBezTo>
                      <a:cubicBezTo>
                        <a:pt x="128" y="221"/>
                        <a:pt x="136" y="221"/>
                        <a:pt x="144" y="221"/>
                      </a:cubicBezTo>
                      <a:cubicBezTo>
                        <a:pt x="153" y="221"/>
                        <a:pt x="161" y="221"/>
                        <a:pt x="170" y="220"/>
                      </a:cubicBezTo>
                      <a:cubicBezTo>
                        <a:pt x="173" y="220"/>
                        <a:pt x="176" y="219"/>
                        <a:pt x="179" y="219"/>
                      </a:cubicBezTo>
                      <a:cubicBezTo>
                        <a:pt x="192" y="214"/>
                        <a:pt x="201" y="201"/>
                        <a:pt x="200" y="186"/>
                      </a:cubicBezTo>
                      <a:cubicBezTo>
                        <a:pt x="199" y="169"/>
                        <a:pt x="184" y="155"/>
                        <a:pt x="166" y="156"/>
                      </a:cubicBezTo>
                      <a:cubicBezTo>
                        <a:pt x="158" y="157"/>
                        <a:pt x="151" y="157"/>
                        <a:pt x="144" y="157"/>
                      </a:cubicBezTo>
                      <a:cubicBezTo>
                        <a:pt x="140" y="157"/>
                        <a:pt x="135" y="157"/>
                        <a:pt x="131" y="157"/>
                      </a:cubicBezTo>
                      <a:cubicBezTo>
                        <a:pt x="107" y="156"/>
                        <a:pt x="91" y="151"/>
                        <a:pt x="81" y="146"/>
                      </a:cubicBezTo>
                      <a:cubicBezTo>
                        <a:pt x="79" y="144"/>
                        <a:pt x="77" y="143"/>
                        <a:pt x="76" y="142"/>
                      </a:cubicBezTo>
                      <a:cubicBezTo>
                        <a:pt x="75" y="141"/>
                        <a:pt x="74" y="141"/>
                        <a:pt x="73" y="140"/>
                      </a:cubicBezTo>
                      <a:cubicBezTo>
                        <a:pt x="70" y="137"/>
                        <a:pt x="68" y="135"/>
                        <a:pt x="67" y="132"/>
                      </a:cubicBezTo>
                      <a:cubicBezTo>
                        <a:pt x="65" y="129"/>
                        <a:pt x="64" y="125"/>
                        <a:pt x="64" y="120"/>
                      </a:cubicBezTo>
                      <a:cubicBezTo>
                        <a:pt x="64" y="110"/>
                        <a:pt x="70" y="94"/>
                        <a:pt x="81" y="82"/>
                      </a:cubicBezTo>
                      <a:cubicBezTo>
                        <a:pt x="81" y="82"/>
                        <a:pt x="81" y="82"/>
                        <a:pt x="81" y="82"/>
                      </a:cubicBezTo>
                      <a:cubicBezTo>
                        <a:pt x="81" y="137"/>
                        <a:pt x="81" y="137"/>
                        <a:pt x="81" y="137"/>
                      </a:cubicBezTo>
                      <a:cubicBezTo>
                        <a:pt x="85" y="139"/>
                        <a:pt x="85" y="139"/>
                        <a:pt x="85" y="139"/>
                      </a:cubicBezTo>
                      <a:cubicBezTo>
                        <a:pt x="91" y="142"/>
                        <a:pt x="106" y="148"/>
                        <a:pt x="132" y="149"/>
                      </a:cubicBezTo>
                      <a:cubicBezTo>
                        <a:pt x="143" y="79"/>
                        <a:pt x="143" y="79"/>
                        <a:pt x="143" y="79"/>
                      </a:cubicBezTo>
                      <a:cubicBezTo>
                        <a:pt x="251" y="96"/>
                        <a:pt x="251" y="96"/>
                        <a:pt x="251" y="96"/>
                      </a:cubicBezTo>
                      <a:cubicBezTo>
                        <a:pt x="238" y="180"/>
                        <a:pt x="238" y="180"/>
                        <a:pt x="238" y="180"/>
                      </a:cubicBezTo>
                      <a:cubicBezTo>
                        <a:pt x="223" y="277"/>
                        <a:pt x="223" y="277"/>
                        <a:pt x="223" y="277"/>
                      </a:cubicBezTo>
                      <a:cubicBezTo>
                        <a:pt x="198" y="274"/>
                        <a:pt x="198" y="274"/>
                        <a:pt x="198" y="274"/>
                      </a:cubicBezTo>
                      <a:cubicBezTo>
                        <a:pt x="180" y="271"/>
                        <a:pt x="180" y="271"/>
                        <a:pt x="180" y="271"/>
                      </a:cubicBezTo>
                      <a:cubicBezTo>
                        <a:pt x="115" y="260"/>
                        <a:pt x="115" y="260"/>
                        <a:pt x="115" y="260"/>
                      </a:cubicBezTo>
                      <a:cubicBezTo>
                        <a:pt x="120" y="228"/>
                        <a:pt x="120" y="228"/>
                        <a:pt x="120" y="228"/>
                      </a:cubicBezTo>
                      <a:cubicBezTo>
                        <a:pt x="106" y="227"/>
                        <a:pt x="93" y="225"/>
                        <a:pt x="81" y="222"/>
                      </a:cubicBezTo>
                      <a:cubicBezTo>
                        <a:pt x="81" y="222"/>
                        <a:pt x="81" y="222"/>
                        <a:pt x="81" y="222"/>
                      </a:cubicBezTo>
                      <a:cubicBezTo>
                        <a:pt x="81" y="229"/>
                        <a:pt x="81" y="229"/>
                        <a:pt x="81" y="229"/>
                      </a:cubicBezTo>
                      <a:cubicBezTo>
                        <a:pt x="81" y="305"/>
                        <a:pt x="81" y="305"/>
                        <a:pt x="81" y="305"/>
                      </a:cubicBezTo>
                      <a:cubicBezTo>
                        <a:pt x="81" y="665"/>
                        <a:pt x="81" y="665"/>
                        <a:pt x="81" y="665"/>
                      </a:cubicBezTo>
                      <a:cubicBezTo>
                        <a:pt x="81" y="692"/>
                        <a:pt x="103" y="714"/>
                        <a:pt x="130" y="714"/>
                      </a:cubicBezTo>
                      <a:cubicBezTo>
                        <a:pt x="158" y="714"/>
                        <a:pt x="180" y="692"/>
                        <a:pt x="180" y="665"/>
                      </a:cubicBezTo>
                      <a:cubicBezTo>
                        <a:pt x="180" y="335"/>
                        <a:pt x="180" y="335"/>
                        <a:pt x="180" y="335"/>
                      </a:cubicBezTo>
                      <a:cubicBezTo>
                        <a:pt x="198" y="335"/>
                        <a:pt x="198" y="335"/>
                        <a:pt x="198" y="335"/>
                      </a:cubicBezTo>
                      <a:cubicBezTo>
                        <a:pt x="198" y="665"/>
                        <a:pt x="198" y="665"/>
                        <a:pt x="198" y="665"/>
                      </a:cubicBezTo>
                      <a:cubicBezTo>
                        <a:pt x="198" y="692"/>
                        <a:pt x="221" y="714"/>
                        <a:pt x="248" y="714"/>
                      </a:cubicBezTo>
                      <a:cubicBezTo>
                        <a:pt x="275" y="714"/>
                        <a:pt x="297" y="692"/>
                        <a:pt x="297" y="665"/>
                      </a:cubicBezTo>
                      <a:cubicBezTo>
                        <a:pt x="297" y="429"/>
                        <a:pt x="297" y="429"/>
                        <a:pt x="297" y="429"/>
                      </a:cubicBezTo>
                      <a:cubicBezTo>
                        <a:pt x="294" y="430"/>
                        <a:pt x="291" y="430"/>
                        <a:pt x="288" y="430"/>
                      </a:cubicBezTo>
                      <a:cubicBezTo>
                        <a:pt x="276" y="430"/>
                        <a:pt x="265" y="425"/>
                        <a:pt x="258" y="4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6" name="Freeform 135">
                  <a:extLst>
                    <a:ext uri="{FF2B5EF4-FFF2-40B4-BE49-F238E27FC236}">
                      <a16:creationId xmlns:a16="http://schemas.microsoft.com/office/drawing/2014/main" xmlns="" id="{E9B55C71-0323-468A-871F-3B9AB1859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0" y="1313"/>
                  <a:ext cx="90" cy="90"/>
                </a:xfrm>
                <a:custGeom>
                  <a:avLst/>
                  <a:gdLst>
                    <a:gd name="T0" fmla="*/ 11 w 198"/>
                    <a:gd name="T1" fmla="*/ 79 h 198"/>
                    <a:gd name="T2" fmla="*/ 119 w 198"/>
                    <a:gd name="T3" fmla="*/ 12 h 198"/>
                    <a:gd name="T4" fmla="*/ 187 w 198"/>
                    <a:gd name="T5" fmla="*/ 120 h 198"/>
                    <a:gd name="T6" fmla="*/ 79 w 198"/>
                    <a:gd name="T7" fmla="*/ 187 h 198"/>
                    <a:gd name="T8" fmla="*/ 11 w 198"/>
                    <a:gd name="T9" fmla="*/ 79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98">
                      <a:moveTo>
                        <a:pt x="11" y="79"/>
                      </a:moveTo>
                      <a:cubicBezTo>
                        <a:pt x="23" y="30"/>
                        <a:pt x="71" y="0"/>
                        <a:pt x="119" y="12"/>
                      </a:cubicBezTo>
                      <a:cubicBezTo>
                        <a:pt x="168" y="23"/>
                        <a:pt x="198" y="71"/>
                        <a:pt x="187" y="120"/>
                      </a:cubicBezTo>
                      <a:cubicBezTo>
                        <a:pt x="175" y="168"/>
                        <a:pt x="127" y="198"/>
                        <a:pt x="79" y="187"/>
                      </a:cubicBezTo>
                      <a:cubicBezTo>
                        <a:pt x="30" y="176"/>
                        <a:pt x="0" y="127"/>
                        <a:pt x="11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97" name="Freeform 136">
                  <a:extLst>
                    <a:ext uri="{FF2B5EF4-FFF2-40B4-BE49-F238E27FC236}">
                      <a16:creationId xmlns:a16="http://schemas.microsoft.com/office/drawing/2014/main" xmlns="" id="{873030A6-2F8E-45E5-B53F-5A8805055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7" y="1471"/>
                  <a:ext cx="265" cy="262"/>
                </a:xfrm>
                <a:custGeom>
                  <a:avLst/>
                  <a:gdLst>
                    <a:gd name="T0" fmla="*/ 568 w 583"/>
                    <a:gd name="T1" fmla="*/ 234 h 578"/>
                    <a:gd name="T2" fmla="*/ 470 w 583"/>
                    <a:gd name="T3" fmla="*/ 149 h 578"/>
                    <a:gd name="T4" fmla="*/ 470 w 583"/>
                    <a:gd name="T5" fmla="*/ 24 h 578"/>
                    <a:gd name="T6" fmla="*/ 450 w 583"/>
                    <a:gd name="T7" fmla="*/ 4 h 578"/>
                    <a:gd name="T8" fmla="*/ 421 w 583"/>
                    <a:gd name="T9" fmla="*/ 4 h 578"/>
                    <a:gd name="T10" fmla="*/ 401 w 583"/>
                    <a:gd name="T11" fmla="*/ 24 h 578"/>
                    <a:gd name="T12" fmla="*/ 401 w 583"/>
                    <a:gd name="T13" fmla="*/ 88 h 578"/>
                    <a:gd name="T14" fmla="*/ 313 w 583"/>
                    <a:gd name="T15" fmla="*/ 10 h 578"/>
                    <a:gd name="T16" fmla="*/ 270 w 583"/>
                    <a:gd name="T17" fmla="*/ 10 h 578"/>
                    <a:gd name="T18" fmla="*/ 223 w 583"/>
                    <a:gd name="T19" fmla="*/ 52 h 578"/>
                    <a:gd name="T20" fmla="*/ 230 w 583"/>
                    <a:gd name="T21" fmla="*/ 70 h 578"/>
                    <a:gd name="T22" fmla="*/ 231 w 583"/>
                    <a:gd name="T23" fmla="*/ 100 h 578"/>
                    <a:gd name="T24" fmla="*/ 209 w 583"/>
                    <a:gd name="T25" fmla="*/ 122 h 578"/>
                    <a:gd name="T26" fmla="*/ 193 w 583"/>
                    <a:gd name="T27" fmla="*/ 125 h 578"/>
                    <a:gd name="T28" fmla="*/ 160 w 583"/>
                    <a:gd name="T29" fmla="*/ 107 h 578"/>
                    <a:gd name="T30" fmla="*/ 45 w 583"/>
                    <a:gd name="T31" fmla="*/ 207 h 578"/>
                    <a:gd name="T32" fmla="*/ 15 w 583"/>
                    <a:gd name="T33" fmla="*/ 234 h 578"/>
                    <a:gd name="T34" fmla="*/ 12 w 583"/>
                    <a:gd name="T35" fmla="*/ 279 h 578"/>
                    <a:gd name="T36" fmla="*/ 45 w 583"/>
                    <a:gd name="T37" fmla="*/ 289 h 578"/>
                    <a:gd name="T38" fmla="*/ 57 w 583"/>
                    <a:gd name="T39" fmla="*/ 282 h 578"/>
                    <a:gd name="T40" fmla="*/ 82 w 583"/>
                    <a:gd name="T41" fmla="*/ 260 h 578"/>
                    <a:gd name="T42" fmla="*/ 82 w 583"/>
                    <a:gd name="T43" fmla="*/ 526 h 578"/>
                    <a:gd name="T44" fmla="*/ 135 w 583"/>
                    <a:gd name="T45" fmla="*/ 578 h 578"/>
                    <a:gd name="T46" fmla="*/ 226 w 583"/>
                    <a:gd name="T47" fmla="*/ 578 h 578"/>
                    <a:gd name="T48" fmla="*/ 226 w 583"/>
                    <a:gd name="T49" fmla="*/ 447 h 578"/>
                    <a:gd name="T50" fmla="*/ 252 w 583"/>
                    <a:gd name="T51" fmla="*/ 421 h 578"/>
                    <a:gd name="T52" fmla="*/ 331 w 583"/>
                    <a:gd name="T53" fmla="*/ 421 h 578"/>
                    <a:gd name="T54" fmla="*/ 357 w 583"/>
                    <a:gd name="T55" fmla="*/ 447 h 578"/>
                    <a:gd name="T56" fmla="*/ 357 w 583"/>
                    <a:gd name="T57" fmla="*/ 578 h 578"/>
                    <a:gd name="T58" fmla="*/ 442 w 583"/>
                    <a:gd name="T59" fmla="*/ 578 h 578"/>
                    <a:gd name="T60" fmla="*/ 501 w 583"/>
                    <a:gd name="T61" fmla="*/ 526 h 578"/>
                    <a:gd name="T62" fmla="*/ 501 w 583"/>
                    <a:gd name="T63" fmla="*/ 260 h 578"/>
                    <a:gd name="T64" fmla="*/ 526 w 583"/>
                    <a:gd name="T65" fmla="*/ 282 h 578"/>
                    <a:gd name="T66" fmla="*/ 547 w 583"/>
                    <a:gd name="T67" fmla="*/ 290 h 578"/>
                    <a:gd name="T68" fmla="*/ 571 w 583"/>
                    <a:gd name="T69" fmla="*/ 279 h 578"/>
                    <a:gd name="T70" fmla="*/ 568 w 583"/>
                    <a:gd name="T71" fmla="*/ 234 h 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83" h="578">
                      <a:moveTo>
                        <a:pt x="568" y="234"/>
                      </a:moveTo>
                      <a:cubicBezTo>
                        <a:pt x="470" y="149"/>
                        <a:pt x="470" y="149"/>
                        <a:pt x="470" y="149"/>
                      </a:cubicBezTo>
                      <a:cubicBezTo>
                        <a:pt x="470" y="24"/>
                        <a:pt x="470" y="24"/>
                        <a:pt x="470" y="24"/>
                      </a:cubicBezTo>
                      <a:cubicBezTo>
                        <a:pt x="470" y="13"/>
                        <a:pt x="461" y="4"/>
                        <a:pt x="450" y="4"/>
                      </a:cubicBezTo>
                      <a:cubicBezTo>
                        <a:pt x="421" y="4"/>
                        <a:pt x="421" y="4"/>
                        <a:pt x="421" y="4"/>
                      </a:cubicBezTo>
                      <a:cubicBezTo>
                        <a:pt x="410" y="4"/>
                        <a:pt x="401" y="13"/>
                        <a:pt x="401" y="24"/>
                      </a:cubicBezTo>
                      <a:cubicBezTo>
                        <a:pt x="401" y="88"/>
                        <a:pt x="401" y="88"/>
                        <a:pt x="401" y="88"/>
                      </a:cubicBezTo>
                      <a:cubicBezTo>
                        <a:pt x="313" y="10"/>
                        <a:pt x="313" y="10"/>
                        <a:pt x="313" y="10"/>
                      </a:cubicBezTo>
                      <a:cubicBezTo>
                        <a:pt x="300" y="0"/>
                        <a:pt x="282" y="0"/>
                        <a:pt x="270" y="10"/>
                      </a:cubicBezTo>
                      <a:cubicBezTo>
                        <a:pt x="223" y="52"/>
                        <a:pt x="223" y="52"/>
                        <a:pt x="223" y="52"/>
                      </a:cubicBezTo>
                      <a:cubicBezTo>
                        <a:pt x="225" y="58"/>
                        <a:pt x="228" y="64"/>
                        <a:pt x="230" y="70"/>
                      </a:cubicBezTo>
                      <a:cubicBezTo>
                        <a:pt x="234" y="79"/>
                        <a:pt x="235" y="90"/>
                        <a:pt x="231" y="100"/>
                      </a:cubicBezTo>
                      <a:cubicBezTo>
                        <a:pt x="227" y="110"/>
                        <a:pt x="219" y="118"/>
                        <a:pt x="209" y="122"/>
                      </a:cubicBezTo>
                      <a:cubicBezTo>
                        <a:pt x="204" y="124"/>
                        <a:pt x="199" y="125"/>
                        <a:pt x="193" y="125"/>
                      </a:cubicBezTo>
                      <a:cubicBezTo>
                        <a:pt x="180" y="125"/>
                        <a:pt x="167" y="118"/>
                        <a:pt x="160" y="107"/>
                      </a:cubicBezTo>
                      <a:cubicBezTo>
                        <a:pt x="45" y="207"/>
                        <a:pt x="45" y="207"/>
                        <a:pt x="45" y="207"/>
                      </a:cubicBezTo>
                      <a:cubicBezTo>
                        <a:pt x="15" y="234"/>
                        <a:pt x="15" y="234"/>
                        <a:pt x="15" y="234"/>
                      </a:cubicBezTo>
                      <a:cubicBezTo>
                        <a:pt x="1" y="246"/>
                        <a:pt x="0" y="266"/>
                        <a:pt x="12" y="279"/>
                      </a:cubicBezTo>
                      <a:cubicBezTo>
                        <a:pt x="20" y="289"/>
                        <a:pt x="34" y="292"/>
                        <a:pt x="45" y="289"/>
                      </a:cubicBezTo>
                      <a:cubicBezTo>
                        <a:pt x="49" y="287"/>
                        <a:pt x="53" y="285"/>
                        <a:pt x="57" y="282"/>
                      </a:cubicBezTo>
                      <a:cubicBezTo>
                        <a:pt x="82" y="260"/>
                        <a:pt x="82" y="260"/>
                        <a:pt x="82" y="260"/>
                      </a:cubicBezTo>
                      <a:cubicBezTo>
                        <a:pt x="82" y="526"/>
                        <a:pt x="82" y="526"/>
                        <a:pt x="82" y="526"/>
                      </a:cubicBezTo>
                      <a:cubicBezTo>
                        <a:pt x="82" y="552"/>
                        <a:pt x="107" y="578"/>
                        <a:pt x="135" y="578"/>
                      </a:cubicBezTo>
                      <a:cubicBezTo>
                        <a:pt x="226" y="578"/>
                        <a:pt x="226" y="578"/>
                        <a:pt x="226" y="578"/>
                      </a:cubicBezTo>
                      <a:cubicBezTo>
                        <a:pt x="226" y="447"/>
                        <a:pt x="226" y="447"/>
                        <a:pt x="226" y="447"/>
                      </a:cubicBezTo>
                      <a:cubicBezTo>
                        <a:pt x="226" y="433"/>
                        <a:pt x="238" y="421"/>
                        <a:pt x="252" y="421"/>
                      </a:cubicBezTo>
                      <a:cubicBezTo>
                        <a:pt x="331" y="421"/>
                        <a:pt x="331" y="421"/>
                        <a:pt x="331" y="421"/>
                      </a:cubicBezTo>
                      <a:cubicBezTo>
                        <a:pt x="345" y="421"/>
                        <a:pt x="357" y="433"/>
                        <a:pt x="357" y="447"/>
                      </a:cubicBezTo>
                      <a:cubicBezTo>
                        <a:pt x="357" y="578"/>
                        <a:pt x="357" y="578"/>
                        <a:pt x="357" y="578"/>
                      </a:cubicBezTo>
                      <a:cubicBezTo>
                        <a:pt x="442" y="578"/>
                        <a:pt x="442" y="578"/>
                        <a:pt x="442" y="578"/>
                      </a:cubicBezTo>
                      <a:cubicBezTo>
                        <a:pt x="469" y="578"/>
                        <a:pt x="501" y="552"/>
                        <a:pt x="501" y="526"/>
                      </a:cubicBezTo>
                      <a:cubicBezTo>
                        <a:pt x="501" y="260"/>
                        <a:pt x="501" y="260"/>
                        <a:pt x="501" y="260"/>
                      </a:cubicBezTo>
                      <a:cubicBezTo>
                        <a:pt x="526" y="282"/>
                        <a:pt x="526" y="282"/>
                        <a:pt x="526" y="282"/>
                      </a:cubicBezTo>
                      <a:cubicBezTo>
                        <a:pt x="532" y="288"/>
                        <a:pt x="540" y="290"/>
                        <a:pt x="547" y="290"/>
                      </a:cubicBezTo>
                      <a:cubicBezTo>
                        <a:pt x="556" y="290"/>
                        <a:pt x="565" y="287"/>
                        <a:pt x="571" y="279"/>
                      </a:cubicBezTo>
                      <a:cubicBezTo>
                        <a:pt x="583" y="266"/>
                        <a:pt x="582" y="246"/>
                        <a:pt x="568" y="2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EDBB6CA0-8C14-48B3-9E99-281CEBE57AD1}"/>
                </a:ext>
              </a:extLst>
            </p:cNvPr>
            <p:cNvSpPr/>
            <p:nvPr/>
          </p:nvSpPr>
          <p:spPr>
            <a:xfrm>
              <a:off x="252509" y="1939419"/>
              <a:ext cx="4795942" cy="2230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54" name="사각형: 둥근 모서리 253">
              <a:extLst>
                <a:ext uri="{FF2B5EF4-FFF2-40B4-BE49-F238E27FC236}">
                  <a16:creationId xmlns:a16="http://schemas.microsoft.com/office/drawing/2014/main" xmlns="" id="{36045190-B21A-4542-9FA0-877D9C33E403}"/>
                </a:ext>
              </a:extLst>
            </p:cNvPr>
            <p:cNvSpPr/>
            <p:nvPr/>
          </p:nvSpPr>
          <p:spPr>
            <a:xfrm>
              <a:off x="503531" y="1973781"/>
              <a:ext cx="1986883" cy="1728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5" name="사각형: 둥근 모서리 254">
              <a:extLst>
                <a:ext uri="{FF2B5EF4-FFF2-40B4-BE49-F238E27FC236}">
                  <a16:creationId xmlns:a16="http://schemas.microsoft.com/office/drawing/2014/main" xmlns="" id="{CB7DAAD2-DE29-41AD-B182-F3F976997D3F}"/>
                </a:ext>
              </a:extLst>
            </p:cNvPr>
            <p:cNvSpPr/>
            <p:nvPr/>
          </p:nvSpPr>
          <p:spPr>
            <a:xfrm rot="5400000">
              <a:off x="1945762" y="905573"/>
              <a:ext cx="1728000" cy="3864417"/>
            </a:xfrm>
            <a:prstGeom prst="roundRect">
              <a:avLst>
                <a:gd name="adj" fmla="val 13160"/>
              </a:avLst>
            </a:prstGeom>
            <a:gradFill>
              <a:gsLst>
                <a:gs pos="41000">
                  <a:schemeClr val="bg1"/>
                </a:gs>
                <a:gs pos="0">
                  <a:srgbClr val="D6DCE5"/>
                </a:gs>
              </a:gsLst>
              <a:lin ang="7800000" scaled="0"/>
            </a:gradFill>
            <a:ln>
              <a:noFill/>
            </a:ln>
            <a:effectLst>
              <a:outerShdw blurRad="50800" algn="ctr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060DD0A8-49B1-4FEF-B1AE-3C27056F203D}"/>
                </a:ext>
              </a:extLst>
            </p:cNvPr>
            <p:cNvGrpSpPr/>
            <p:nvPr/>
          </p:nvGrpSpPr>
          <p:grpSpPr>
            <a:xfrm>
              <a:off x="3764648" y="2825861"/>
              <a:ext cx="842134" cy="875921"/>
              <a:chOff x="6360226" y="1662773"/>
              <a:chExt cx="773591" cy="804622"/>
            </a:xfrm>
            <a:solidFill>
              <a:srgbClr val="D6DCE5"/>
            </a:solidFill>
          </p:grpSpPr>
          <p:sp>
            <p:nvSpPr>
              <p:cNvPr id="135" name="자유형: 도형 134">
                <a:extLst>
                  <a:ext uri="{FF2B5EF4-FFF2-40B4-BE49-F238E27FC236}">
                    <a16:creationId xmlns:a16="http://schemas.microsoft.com/office/drawing/2014/main" xmlns="" id="{3A6656D7-D888-4AF8-9C69-03B1347A1996}"/>
                  </a:ext>
                </a:extLst>
              </p:cNvPr>
              <p:cNvSpPr/>
              <p:nvPr/>
            </p:nvSpPr>
            <p:spPr>
              <a:xfrm>
                <a:off x="7031979" y="2088608"/>
                <a:ext cx="70358" cy="190972"/>
              </a:xfrm>
              <a:custGeom>
                <a:avLst/>
                <a:gdLst>
                  <a:gd name="connsiteX0" fmla="*/ 158591 w 200025"/>
                  <a:gd name="connsiteY0" fmla="*/ 7144 h 542925"/>
                  <a:gd name="connsiteX1" fmla="*/ 59531 w 200025"/>
                  <a:gd name="connsiteY1" fmla="*/ 7144 h 542925"/>
                  <a:gd name="connsiteX2" fmla="*/ 59531 w 200025"/>
                  <a:gd name="connsiteY2" fmla="*/ 202406 h 542925"/>
                  <a:gd name="connsiteX3" fmla="*/ 7144 w 200025"/>
                  <a:gd name="connsiteY3" fmla="*/ 276701 h 542925"/>
                  <a:gd name="connsiteX4" fmla="*/ 7144 w 200025"/>
                  <a:gd name="connsiteY4" fmla="*/ 487204 h 542925"/>
                  <a:gd name="connsiteX5" fmla="*/ 13811 w 200025"/>
                  <a:gd name="connsiteY5" fmla="*/ 487204 h 542925"/>
                  <a:gd name="connsiteX6" fmla="*/ 13811 w 200025"/>
                  <a:gd name="connsiteY6" fmla="*/ 510064 h 542925"/>
                  <a:gd name="connsiteX7" fmla="*/ 13811 w 200025"/>
                  <a:gd name="connsiteY7" fmla="*/ 543401 h 542925"/>
                  <a:gd name="connsiteX8" fmla="*/ 84296 w 200025"/>
                  <a:gd name="connsiteY8" fmla="*/ 543401 h 542925"/>
                  <a:gd name="connsiteX9" fmla="*/ 84296 w 200025"/>
                  <a:gd name="connsiteY9" fmla="*/ 230029 h 542925"/>
                  <a:gd name="connsiteX10" fmla="*/ 126206 w 200025"/>
                  <a:gd name="connsiteY10" fmla="*/ 230029 h 542925"/>
                  <a:gd name="connsiteX11" fmla="*/ 126206 w 200025"/>
                  <a:gd name="connsiteY11" fmla="*/ 77629 h 542925"/>
                  <a:gd name="connsiteX12" fmla="*/ 158591 w 200025"/>
                  <a:gd name="connsiteY12" fmla="*/ 77629 h 542925"/>
                  <a:gd name="connsiteX13" fmla="*/ 193834 w 200025"/>
                  <a:gd name="connsiteY13" fmla="*/ 42386 h 542925"/>
                  <a:gd name="connsiteX14" fmla="*/ 158591 w 200025"/>
                  <a:gd name="connsiteY14" fmla="*/ 7144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0025" h="542925">
                    <a:moveTo>
                      <a:pt x="158591" y="7144"/>
                    </a:moveTo>
                    <a:lnTo>
                      <a:pt x="59531" y="7144"/>
                    </a:lnTo>
                    <a:lnTo>
                      <a:pt x="59531" y="202406"/>
                    </a:lnTo>
                    <a:cubicBezTo>
                      <a:pt x="59531" y="234791"/>
                      <a:pt x="38576" y="258604"/>
                      <a:pt x="7144" y="276701"/>
                    </a:cubicBezTo>
                    <a:lnTo>
                      <a:pt x="7144" y="487204"/>
                    </a:lnTo>
                    <a:lnTo>
                      <a:pt x="13811" y="487204"/>
                    </a:lnTo>
                    <a:lnTo>
                      <a:pt x="13811" y="510064"/>
                    </a:lnTo>
                    <a:lnTo>
                      <a:pt x="13811" y="543401"/>
                    </a:lnTo>
                    <a:lnTo>
                      <a:pt x="84296" y="543401"/>
                    </a:lnTo>
                    <a:lnTo>
                      <a:pt x="84296" y="230029"/>
                    </a:lnTo>
                    <a:lnTo>
                      <a:pt x="126206" y="230029"/>
                    </a:lnTo>
                    <a:lnTo>
                      <a:pt x="126206" y="77629"/>
                    </a:lnTo>
                    <a:lnTo>
                      <a:pt x="158591" y="77629"/>
                    </a:lnTo>
                    <a:cubicBezTo>
                      <a:pt x="177641" y="77629"/>
                      <a:pt x="193834" y="62389"/>
                      <a:pt x="193834" y="42386"/>
                    </a:cubicBezTo>
                    <a:cubicBezTo>
                      <a:pt x="193834" y="22384"/>
                      <a:pt x="177641" y="7144"/>
                      <a:pt x="1585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36" name="자유형: 도형 135">
                <a:extLst>
                  <a:ext uri="{FF2B5EF4-FFF2-40B4-BE49-F238E27FC236}">
                    <a16:creationId xmlns:a16="http://schemas.microsoft.com/office/drawing/2014/main" xmlns="" id="{8D5D0592-3864-4311-80CF-A2E983A5AF0A}"/>
                  </a:ext>
                </a:extLst>
              </p:cNvPr>
              <p:cNvSpPr/>
              <p:nvPr/>
            </p:nvSpPr>
            <p:spPr>
              <a:xfrm>
                <a:off x="6705316" y="2088608"/>
                <a:ext cx="16752" cy="80409"/>
              </a:xfrm>
              <a:custGeom>
                <a:avLst/>
                <a:gdLst>
                  <a:gd name="connsiteX0" fmla="*/ 36671 w 47625"/>
                  <a:gd name="connsiteY0" fmla="*/ 7144 h 228600"/>
                  <a:gd name="connsiteX1" fmla="*/ 12859 w 47625"/>
                  <a:gd name="connsiteY1" fmla="*/ 7144 h 228600"/>
                  <a:gd name="connsiteX2" fmla="*/ 12859 w 47625"/>
                  <a:gd name="connsiteY2" fmla="*/ 202406 h 228600"/>
                  <a:gd name="connsiteX3" fmla="*/ 7144 w 47625"/>
                  <a:gd name="connsiteY3" fmla="*/ 229076 h 228600"/>
                  <a:gd name="connsiteX4" fmla="*/ 42386 w 47625"/>
                  <a:gd name="connsiteY4" fmla="*/ 229076 h 228600"/>
                  <a:gd name="connsiteX5" fmla="*/ 36671 w 47625"/>
                  <a:gd name="connsiteY5" fmla="*/ 202406 h 228600"/>
                  <a:gd name="connsiteX6" fmla="*/ 36671 w 47625"/>
                  <a:gd name="connsiteY6" fmla="*/ 7144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228600">
                    <a:moveTo>
                      <a:pt x="36671" y="7144"/>
                    </a:moveTo>
                    <a:lnTo>
                      <a:pt x="12859" y="7144"/>
                    </a:lnTo>
                    <a:lnTo>
                      <a:pt x="12859" y="202406"/>
                    </a:lnTo>
                    <a:cubicBezTo>
                      <a:pt x="12859" y="211931"/>
                      <a:pt x="10954" y="221456"/>
                      <a:pt x="7144" y="229076"/>
                    </a:cubicBezTo>
                    <a:lnTo>
                      <a:pt x="42386" y="229076"/>
                    </a:lnTo>
                    <a:cubicBezTo>
                      <a:pt x="38576" y="220504"/>
                      <a:pt x="36671" y="211931"/>
                      <a:pt x="36671" y="202406"/>
                    </a:cubicBezTo>
                    <a:lnTo>
                      <a:pt x="3667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xmlns="" id="{89954028-5F56-46E8-BDB1-C1E699043C0D}"/>
                  </a:ext>
                </a:extLst>
              </p:cNvPr>
              <p:cNvSpPr/>
              <p:nvPr/>
            </p:nvSpPr>
            <p:spPr>
              <a:xfrm>
                <a:off x="6876855" y="2088608"/>
                <a:ext cx="16752" cy="80409"/>
              </a:xfrm>
              <a:custGeom>
                <a:avLst/>
                <a:gdLst>
                  <a:gd name="connsiteX0" fmla="*/ 36671 w 47625"/>
                  <a:gd name="connsiteY0" fmla="*/ 7144 h 228600"/>
                  <a:gd name="connsiteX1" fmla="*/ 12859 w 47625"/>
                  <a:gd name="connsiteY1" fmla="*/ 7144 h 228600"/>
                  <a:gd name="connsiteX2" fmla="*/ 12859 w 47625"/>
                  <a:gd name="connsiteY2" fmla="*/ 202406 h 228600"/>
                  <a:gd name="connsiteX3" fmla="*/ 7144 w 47625"/>
                  <a:gd name="connsiteY3" fmla="*/ 229076 h 228600"/>
                  <a:gd name="connsiteX4" fmla="*/ 42386 w 47625"/>
                  <a:gd name="connsiteY4" fmla="*/ 229076 h 228600"/>
                  <a:gd name="connsiteX5" fmla="*/ 36671 w 47625"/>
                  <a:gd name="connsiteY5" fmla="*/ 202406 h 228600"/>
                  <a:gd name="connsiteX6" fmla="*/ 36671 w 47625"/>
                  <a:gd name="connsiteY6" fmla="*/ 7144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228600">
                    <a:moveTo>
                      <a:pt x="36671" y="7144"/>
                    </a:moveTo>
                    <a:lnTo>
                      <a:pt x="12859" y="7144"/>
                    </a:lnTo>
                    <a:lnTo>
                      <a:pt x="12859" y="202406"/>
                    </a:lnTo>
                    <a:cubicBezTo>
                      <a:pt x="12859" y="211931"/>
                      <a:pt x="10954" y="221456"/>
                      <a:pt x="7144" y="229076"/>
                    </a:cubicBezTo>
                    <a:lnTo>
                      <a:pt x="42386" y="229076"/>
                    </a:lnTo>
                    <a:cubicBezTo>
                      <a:pt x="38576" y="220504"/>
                      <a:pt x="36671" y="211931"/>
                      <a:pt x="36671" y="202406"/>
                    </a:cubicBezTo>
                    <a:lnTo>
                      <a:pt x="3667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39" name="자유형: 도형 138">
                <a:extLst>
                  <a:ext uri="{FF2B5EF4-FFF2-40B4-BE49-F238E27FC236}">
                    <a16:creationId xmlns:a16="http://schemas.microsoft.com/office/drawing/2014/main" xmlns="" id="{590E2A2D-564E-4358-B4D2-4BDDE183ABD7}"/>
                  </a:ext>
                </a:extLst>
              </p:cNvPr>
              <p:cNvSpPr/>
              <p:nvPr/>
            </p:nvSpPr>
            <p:spPr>
              <a:xfrm>
                <a:off x="6577666" y="2008869"/>
                <a:ext cx="123965" cy="281432"/>
              </a:xfrm>
              <a:custGeom>
                <a:avLst/>
                <a:gdLst>
                  <a:gd name="connsiteX0" fmla="*/ 351949 w 352425"/>
                  <a:gd name="connsiteY0" fmla="*/ 201454 h 800100"/>
                  <a:gd name="connsiteX1" fmla="*/ 220504 w 352425"/>
                  <a:gd name="connsiteY1" fmla="*/ 7144 h 800100"/>
                  <a:gd name="connsiteX2" fmla="*/ 226219 w 352425"/>
                  <a:gd name="connsiteY2" fmla="*/ 163354 h 800100"/>
                  <a:gd name="connsiteX3" fmla="*/ 220504 w 352425"/>
                  <a:gd name="connsiteY3" fmla="*/ 349091 h 800100"/>
                  <a:gd name="connsiteX4" fmla="*/ 87154 w 352425"/>
                  <a:gd name="connsiteY4" fmla="*/ 474821 h 800100"/>
                  <a:gd name="connsiteX5" fmla="*/ 78581 w 352425"/>
                  <a:gd name="connsiteY5" fmla="*/ 474821 h 800100"/>
                  <a:gd name="connsiteX6" fmla="*/ 7144 w 352425"/>
                  <a:gd name="connsiteY6" fmla="*/ 448151 h 800100"/>
                  <a:gd name="connsiteX7" fmla="*/ 7144 w 352425"/>
                  <a:gd name="connsiteY7" fmla="*/ 496729 h 800100"/>
                  <a:gd name="connsiteX8" fmla="*/ 111919 w 352425"/>
                  <a:gd name="connsiteY8" fmla="*/ 514826 h 800100"/>
                  <a:gd name="connsiteX9" fmla="*/ 111919 w 352425"/>
                  <a:gd name="connsiteY9" fmla="*/ 736759 h 800100"/>
                  <a:gd name="connsiteX10" fmla="*/ 7144 w 352425"/>
                  <a:gd name="connsiteY10" fmla="*/ 736759 h 800100"/>
                  <a:gd name="connsiteX11" fmla="*/ 7144 w 352425"/>
                  <a:gd name="connsiteY11" fmla="*/ 798671 h 800100"/>
                  <a:gd name="connsiteX12" fmla="*/ 306229 w 352425"/>
                  <a:gd name="connsiteY12" fmla="*/ 798671 h 800100"/>
                  <a:gd name="connsiteX13" fmla="*/ 306229 w 352425"/>
                  <a:gd name="connsiteY13" fmla="*/ 736759 h 800100"/>
                  <a:gd name="connsiteX14" fmla="*/ 174784 w 352425"/>
                  <a:gd name="connsiteY14" fmla="*/ 736759 h 800100"/>
                  <a:gd name="connsiteX15" fmla="*/ 174784 w 352425"/>
                  <a:gd name="connsiteY15" fmla="*/ 514826 h 800100"/>
                  <a:gd name="connsiteX16" fmla="*/ 352901 w 352425"/>
                  <a:gd name="connsiteY16" fmla="*/ 429101 h 800100"/>
                  <a:gd name="connsiteX17" fmla="*/ 352901 w 352425"/>
                  <a:gd name="connsiteY17" fmla="*/ 201454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2425" h="800100">
                    <a:moveTo>
                      <a:pt x="351949" y="201454"/>
                    </a:moveTo>
                    <a:cubicBezTo>
                      <a:pt x="351949" y="113824"/>
                      <a:pt x="297656" y="38576"/>
                      <a:pt x="220504" y="7144"/>
                    </a:cubicBezTo>
                    <a:cubicBezTo>
                      <a:pt x="224314" y="55721"/>
                      <a:pt x="226219" y="108109"/>
                      <a:pt x="226219" y="163354"/>
                    </a:cubicBezTo>
                    <a:cubicBezTo>
                      <a:pt x="226219" y="221456"/>
                      <a:pt x="224314" y="283369"/>
                      <a:pt x="220504" y="349091"/>
                    </a:cubicBezTo>
                    <a:cubicBezTo>
                      <a:pt x="216694" y="419576"/>
                      <a:pt x="157639" y="474821"/>
                      <a:pt x="87154" y="474821"/>
                    </a:cubicBezTo>
                    <a:cubicBezTo>
                      <a:pt x="84296" y="474821"/>
                      <a:pt x="81439" y="474821"/>
                      <a:pt x="78581" y="474821"/>
                    </a:cubicBezTo>
                    <a:cubicBezTo>
                      <a:pt x="51911" y="472916"/>
                      <a:pt x="27146" y="463391"/>
                      <a:pt x="7144" y="448151"/>
                    </a:cubicBezTo>
                    <a:lnTo>
                      <a:pt x="7144" y="496729"/>
                    </a:lnTo>
                    <a:cubicBezTo>
                      <a:pt x="37624" y="507206"/>
                      <a:pt x="73819" y="512921"/>
                      <a:pt x="111919" y="514826"/>
                    </a:cubicBezTo>
                    <a:lnTo>
                      <a:pt x="111919" y="736759"/>
                    </a:lnTo>
                    <a:lnTo>
                      <a:pt x="7144" y="736759"/>
                    </a:lnTo>
                    <a:lnTo>
                      <a:pt x="7144" y="798671"/>
                    </a:lnTo>
                    <a:lnTo>
                      <a:pt x="306229" y="798671"/>
                    </a:lnTo>
                    <a:lnTo>
                      <a:pt x="306229" y="736759"/>
                    </a:lnTo>
                    <a:lnTo>
                      <a:pt x="174784" y="736759"/>
                    </a:lnTo>
                    <a:lnTo>
                      <a:pt x="174784" y="514826"/>
                    </a:lnTo>
                    <a:cubicBezTo>
                      <a:pt x="268129" y="510064"/>
                      <a:pt x="352901" y="481489"/>
                      <a:pt x="352901" y="429101"/>
                    </a:cubicBezTo>
                    <a:lnTo>
                      <a:pt x="352901" y="2014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0" name="자유형: 도형 139">
                <a:extLst>
                  <a:ext uri="{FF2B5EF4-FFF2-40B4-BE49-F238E27FC236}">
                    <a16:creationId xmlns:a16="http://schemas.microsoft.com/office/drawing/2014/main" xmlns="" id="{0040E39E-88AB-4DB3-BD04-480DB27124E1}"/>
                  </a:ext>
                </a:extLst>
              </p:cNvPr>
              <p:cNvSpPr/>
              <p:nvPr/>
            </p:nvSpPr>
            <p:spPr>
              <a:xfrm>
                <a:off x="6773159" y="1995609"/>
                <a:ext cx="150767" cy="288133"/>
              </a:xfrm>
              <a:custGeom>
                <a:avLst/>
                <a:gdLst>
                  <a:gd name="connsiteX0" fmla="*/ 424339 w 428625"/>
                  <a:gd name="connsiteY0" fmla="*/ 215741 h 819150"/>
                  <a:gd name="connsiteX1" fmla="*/ 215741 w 428625"/>
                  <a:gd name="connsiteY1" fmla="*/ 7144 h 819150"/>
                  <a:gd name="connsiteX2" fmla="*/ 7144 w 428625"/>
                  <a:gd name="connsiteY2" fmla="*/ 215741 h 819150"/>
                  <a:gd name="connsiteX3" fmla="*/ 7144 w 428625"/>
                  <a:gd name="connsiteY3" fmla="*/ 443389 h 819150"/>
                  <a:gd name="connsiteX4" fmla="*/ 185261 w 428625"/>
                  <a:gd name="connsiteY4" fmla="*/ 529114 h 819150"/>
                  <a:gd name="connsiteX5" fmla="*/ 185261 w 428625"/>
                  <a:gd name="connsiteY5" fmla="*/ 751046 h 819150"/>
                  <a:gd name="connsiteX6" fmla="*/ 53816 w 428625"/>
                  <a:gd name="connsiteY6" fmla="*/ 751046 h 819150"/>
                  <a:gd name="connsiteX7" fmla="*/ 53816 w 428625"/>
                  <a:gd name="connsiteY7" fmla="*/ 812959 h 819150"/>
                  <a:gd name="connsiteX8" fmla="*/ 379571 w 428625"/>
                  <a:gd name="connsiteY8" fmla="*/ 812959 h 819150"/>
                  <a:gd name="connsiteX9" fmla="*/ 379571 w 428625"/>
                  <a:gd name="connsiteY9" fmla="*/ 751046 h 819150"/>
                  <a:gd name="connsiteX10" fmla="*/ 248126 w 428625"/>
                  <a:gd name="connsiteY10" fmla="*/ 751046 h 819150"/>
                  <a:gd name="connsiteX11" fmla="*/ 248126 w 428625"/>
                  <a:gd name="connsiteY11" fmla="*/ 529114 h 819150"/>
                  <a:gd name="connsiteX12" fmla="*/ 426244 w 428625"/>
                  <a:gd name="connsiteY12" fmla="*/ 443389 h 819150"/>
                  <a:gd name="connsiteX13" fmla="*/ 426244 w 428625"/>
                  <a:gd name="connsiteY13" fmla="*/ 215741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819150">
                    <a:moveTo>
                      <a:pt x="424339" y="215741"/>
                    </a:moveTo>
                    <a:cubicBezTo>
                      <a:pt x="424339" y="100489"/>
                      <a:pt x="330994" y="7144"/>
                      <a:pt x="215741" y="7144"/>
                    </a:cubicBezTo>
                    <a:cubicBezTo>
                      <a:pt x="100489" y="7144"/>
                      <a:pt x="7144" y="100489"/>
                      <a:pt x="7144" y="215741"/>
                    </a:cubicBezTo>
                    <a:lnTo>
                      <a:pt x="7144" y="443389"/>
                    </a:lnTo>
                    <a:cubicBezTo>
                      <a:pt x="7144" y="495776"/>
                      <a:pt x="91916" y="523399"/>
                      <a:pt x="185261" y="529114"/>
                    </a:cubicBezTo>
                    <a:lnTo>
                      <a:pt x="185261" y="751046"/>
                    </a:lnTo>
                    <a:lnTo>
                      <a:pt x="53816" y="751046"/>
                    </a:lnTo>
                    <a:lnTo>
                      <a:pt x="53816" y="812959"/>
                    </a:lnTo>
                    <a:lnTo>
                      <a:pt x="379571" y="812959"/>
                    </a:lnTo>
                    <a:lnTo>
                      <a:pt x="379571" y="751046"/>
                    </a:lnTo>
                    <a:lnTo>
                      <a:pt x="248126" y="751046"/>
                    </a:lnTo>
                    <a:lnTo>
                      <a:pt x="248126" y="529114"/>
                    </a:lnTo>
                    <a:cubicBezTo>
                      <a:pt x="341471" y="524351"/>
                      <a:pt x="426244" y="495776"/>
                      <a:pt x="426244" y="443389"/>
                    </a:cubicBezTo>
                    <a:lnTo>
                      <a:pt x="426244" y="215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1" name="자유형: 도형 140">
                <a:extLst>
                  <a:ext uri="{FF2B5EF4-FFF2-40B4-BE49-F238E27FC236}">
                    <a16:creationId xmlns:a16="http://schemas.microsoft.com/office/drawing/2014/main" xmlns="" id="{C57655B6-3A27-4002-B749-1C8E0A694787}"/>
                  </a:ext>
                </a:extLst>
              </p:cNvPr>
              <p:cNvSpPr/>
              <p:nvPr/>
            </p:nvSpPr>
            <p:spPr>
              <a:xfrm>
                <a:off x="6895617" y="2003844"/>
                <a:ext cx="150767" cy="288133"/>
              </a:xfrm>
              <a:custGeom>
                <a:avLst/>
                <a:gdLst>
                  <a:gd name="connsiteX0" fmla="*/ 246221 w 428625"/>
                  <a:gd name="connsiteY0" fmla="*/ 529114 h 819150"/>
                  <a:gd name="connsiteX1" fmla="*/ 424339 w 428625"/>
                  <a:gd name="connsiteY1" fmla="*/ 443389 h 819150"/>
                  <a:gd name="connsiteX2" fmla="*/ 424339 w 428625"/>
                  <a:gd name="connsiteY2" fmla="*/ 215741 h 819150"/>
                  <a:gd name="connsiteX3" fmla="*/ 215741 w 428625"/>
                  <a:gd name="connsiteY3" fmla="*/ 7144 h 819150"/>
                  <a:gd name="connsiteX4" fmla="*/ 7144 w 428625"/>
                  <a:gd name="connsiteY4" fmla="*/ 215741 h 819150"/>
                  <a:gd name="connsiteX5" fmla="*/ 7144 w 428625"/>
                  <a:gd name="connsiteY5" fmla="*/ 443389 h 819150"/>
                  <a:gd name="connsiteX6" fmla="*/ 185261 w 428625"/>
                  <a:gd name="connsiteY6" fmla="*/ 529114 h 819150"/>
                  <a:gd name="connsiteX7" fmla="*/ 185261 w 428625"/>
                  <a:gd name="connsiteY7" fmla="*/ 751046 h 819150"/>
                  <a:gd name="connsiteX8" fmla="*/ 53816 w 428625"/>
                  <a:gd name="connsiteY8" fmla="*/ 751046 h 819150"/>
                  <a:gd name="connsiteX9" fmla="*/ 53816 w 428625"/>
                  <a:gd name="connsiteY9" fmla="*/ 812959 h 819150"/>
                  <a:gd name="connsiteX10" fmla="*/ 379571 w 428625"/>
                  <a:gd name="connsiteY10" fmla="*/ 812959 h 819150"/>
                  <a:gd name="connsiteX11" fmla="*/ 379571 w 428625"/>
                  <a:gd name="connsiteY11" fmla="*/ 751046 h 819150"/>
                  <a:gd name="connsiteX12" fmla="*/ 248126 w 428625"/>
                  <a:gd name="connsiteY12" fmla="*/ 751046 h 819150"/>
                  <a:gd name="connsiteX13" fmla="*/ 248126 w 428625"/>
                  <a:gd name="connsiteY13" fmla="*/ 52911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819150">
                    <a:moveTo>
                      <a:pt x="246221" y="529114"/>
                    </a:moveTo>
                    <a:cubicBezTo>
                      <a:pt x="339566" y="524351"/>
                      <a:pt x="424339" y="495776"/>
                      <a:pt x="424339" y="443389"/>
                    </a:cubicBezTo>
                    <a:lnTo>
                      <a:pt x="424339" y="215741"/>
                    </a:lnTo>
                    <a:cubicBezTo>
                      <a:pt x="424339" y="100489"/>
                      <a:pt x="330994" y="7144"/>
                      <a:pt x="215741" y="7144"/>
                    </a:cubicBezTo>
                    <a:cubicBezTo>
                      <a:pt x="100489" y="7144"/>
                      <a:pt x="7144" y="100489"/>
                      <a:pt x="7144" y="215741"/>
                    </a:cubicBezTo>
                    <a:lnTo>
                      <a:pt x="7144" y="443389"/>
                    </a:lnTo>
                    <a:cubicBezTo>
                      <a:pt x="7144" y="495776"/>
                      <a:pt x="91916" y="523399"/>
                      <a:pt x="185261" y="529114"/>
                    </a:cubicBezTo>
                    <a:lnTo>
                      <a:pt x="185261" y="751046"/>
                    </a:lnTo>
                    <a:lnTo>
                      <a:pt x="53816" y="751046"/>
                    </a:lnTo>
                    <a:lnTo>
                      <a:pt x="53816" y="812959"/>
                    </a:lnTo>
                    <a:lnTo>
                      <a:pt x="379571" y="812959"/>
                    </a:lnTo>
                    <a:lnTo>
                      <a:pt x="379571" y="751046"/>
                    </a:lnTo>
                    <a:lnTo>
                      <a:pt x="248126" y="751046"/>
                    </a:lnTo>
                    <a:lnTo>
                      <a:pt x="248126" y="5291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2" name="자유형: 도형 141">
                <a:extLst>
                  <a:ext uri="{FF2B5EF4-FFF2-40B4-BE49-F238E27FC236}">
                    <a16:creationId xmlns:a16="http://schemas.microsoft.com/office/drawing/2014/main" xmlns="" id="{2FDA9A1C-989D-4E27-A07C-6ECFC64A04BD}"/>
                  </a:ext>
                </a:extLst>
              </p:cNvPr>
              <p:cNvSpPr/>
              <p:nvPr/>
            </p:nvSpPr>
            <p:spPr>
              <a:xfrm>
                <a:off x="6438399" y="1840873"/>
                <a:ext cx="388645" cy="626522"/>
              </a:xfrm>
              <a:custGeom>
                <a:avLst/>
                <a:gdLst>
                  <a:gd name="connsiteX0" fmla="*/ 369094 w 1104900"/>
                  <a:gd name="connsiteY0" fmla="*/ 1665446 h 1781175"/>
                  <a:gd name="connsiteX1" fmla="*/ 487204 w 1104900"/>
                  <a:gd name="connsiteY1" fmla="*/ 1783556 h 1781175"/>
                  <a:gd name="connsiteX2" fmla="*/ 605314 w 1104900"/>
                  <a:gd name="connsiteY2" fmla="*/ 1665446 h 1781175"/>
                  <a:gd name="connsiteX3" fmla="*/ 605314 w 1104900"/>
                  <a:gd name="connsiteY3" fmla="*/ 805339 h 1781175"/>
                  <a:gd name="connsiteX4" fmla="*/ 649129 w 1104900"/>
                  <a:gd name="connsiteY4" fmla="*/ 805339 h 1781175"/>
                  <a:gd name="connsiteX5" fmla="*/ 649129 w 1104900"/>
                  <a:gd name="connsiteY5" fmla="*/ 1665446 h 1781175"/>
                  <a:gd name="connsiteX6" fmla="*/ 767239 w 1104900"/>
                  <a:gd name="connsiteY6" fmla="*/ 1783556 h 1781175"/>
                  <a:gd name="connsiteX7" fmla="*/ 885349 w 1104900"/>
                  <a:gd name="connsiteY7" fmla="*/ 1665446 h 1781175"/>
                  <a:gd name="connsiteX8" fmla="*/ 885349 w 1104900"/>
                  <a:gd name="connsiteY8" fmla="*/ 731996 h 1781175"/>
                  <a:gd name="connsiteX9" fmla="*/ 885349 w 1104900"/>
                  <a:gd name="connsiteY9" fmla="*/ 551974 h 1781175"/>
                  <a:gd name="connsiteX10" fmla="*/ 885349 w 1104900"/>
                  <a:gd name="connsiteY10" fmla="*/ 237649 h 1781175"/>
                  <a:gd name="connsiteX11" fmla="*/ 902494 w 1104900"/>
                  <a:gd name="connsiteY11" fmla="*/ 277654 h 1781175"/>
                  <a:gd name="connsiteX12" fmla="*/ 952024 w 1104900"/>
                  <a:gd name="connsiteY12" fmla="*/ 664369 h 1781175"/>
                  <a:gd name="connsiteX13" fmla="*/ 946309 w 1104900"/>
                  <a:gd name="connsiteY13" fmla="*/ 837724 h 1781175"/>
                  <a:gd name="connsiteX14" fmla="*/ 1017746 w 1104900"/>
                  <a:gd name="connsiteY14" fmla="*/ 918686 h 1781175"/>
                  <a:gd name="connsiteX15" fmla="*/ 1022509 w 1104900"/>
                  <a:gd name="connsiteY15" fmla="*/ 918686 h 1781175"/>
                  <a:gd name="connsiteX16" fmla="*/ 1098709 w 1104900"/>
                  <a:gd name="connsiteY16" fmla="*/ 847249 h 1781175"/>
                  <a:gd name="connsiteX17" fmla="*/ 1104424 w 1104900"/>
                  <a:gd name="connsiteY17" fmla="*/ 664369 h 1781175"/>
                  <a:gd name="connsiteX18" fmla="*/ 995839 w 1104900"/>
                  <a:gd name="connsiteY18" fmla="*/ 122396 h 1781175"/>
                  <a:gd name="connsiteX19" fmla="*/ 893921 w 1104900"/>
                  <a:gd name="connsiteY19" fmla="*/ 27146 h 1781175"/>
                  <a:gd name="connsiteX20" fmla="*/ 815816 w 1104900"/>
                  <a:gd name="connsiteY20" fmla="*/ 7144 h 1781175"/>
                  <a:gd name="connsiteX21" fmla="*/ 812006 w 1104900"/>
                  <a:gd name="connsiteY21" fmla="*/ 7144 h 1781175"/>
                  <a:gd name="connsiteX22" fmla="*/ 442436 w 1104900"/>
                  <a:gd name="connsiteY22" fmla="*/ 7144 h 1781175"/>
                  <a:gd name="connsiteX23" fmla="*/ 439579 w 1104900"/>
                  <a:gd name="connsiteY23" fmla="*/ 7144 h 1781175"/>
                  <a:gd name="connsiteX24" fmla="*/ 372904 w 1104900"/>
                  <a:gd name="connsiteY24" fmla="*/ 22384 h 1781175"/>
                  <a:gd name="connsiteX25" fmla="*/ 313849 w 1104900"/>
                  <a:gd name="connsiteY25" fmla="*/ 59531 h 1781175"/>
                  <a:gd name="connsiteX26" fmla="*/ 240506 w 1104900"/>
                  <a:gd name="connsiteY26" fmla="*/ 153829 h 1781175"/>
                  <a:gd name="connsiteX27" fmla="*/ 157639 w 1104900"/>
                  <a:gd name="connsiteY27" fmla="*/ 481489 h 1781175"/>
                  <a:gd name="connsiteX28" fmla="*/ 157639 w 1104900"/>
                  <a:gd name="connsiteY28" fmla="*/ 481489 h 1781175"/>
                  <a:gd name="connsiteX29" fmla="*/ 152876 w 1104900"/>
                  <a:gd name="connsiteY29" fmla="*/ 555784 h 1781175"/>
                  <a:gd name="connsiteX30" fmla="*/ 150019 w 1104900"/>
                  <a:gd name="connsiteY30" fmla="*/ 664369 h 1781175"/>
                  <a:gd name="connsiteX31" fmla="*/ 155734 w 1104900"/>
                  <a:gd name="connsiteY31" fmla="*/ 847249 h 1781175"/>
                  <a:gd name="connsiteX32" fmla="*/ 231934 w 1104900"/>
                  <a:gd name="connsiteY32" fmla="*/ 918686 h 1781175"/>
                  <a:gd name="connsiteX33" fmla="*/ 236696 w 1104900"/>
                  <a:gd name="connsiteY33" fmla="*/ 918686 h 1781175"/>
                  <a:gd name="connsiteX34" fmla="*/ 308134 w 1104900"/>
                  <a:gd name="connsiteY34" fmla="*/ 837724 h 1781175"/>
                  <a:gd name="connsiteX35" fmla="*/ 302419 w 1104900"/>
                  <a:gd name="connsiteY35" fmla="*/ 664369 h 1781175"/>
                  <a:gd name="connsiteX36" fmla="*/ 305276 w 1104900"/>
                  <a:gd name="connsiteY36" fmla="*/ 546259 h 1781175"/>
                  <a:gd name="connsiteX37" fmla="*/ 309086 w 1104900"/>
                  <a:gd name="connsiteY37" fmla="*/ 494824 h 1781175"/>
                  <a:gd name="connsiteX38" fmla="*/ 309086 w 1104900"/>
                  <a:gd name="connsiteY38" fmla="*/ 494824 h 1781175"/>
                  <a:gd name="connsiteX39" fmla="*/ 310991 w 1104900"/>
                  <a:gd name="connsiteY39" fmla="*/ 471011 h 1781175"/>
                  <a:gd name="connsiteX40" fmla="*/ 368141 w 1104900"/>
                  <a:gd name="connsiteY40" fmla="*/ 236696 h 1781175"/>
                  <a:gd name="connsiteX41" fmla="*/ 368141 w 1104900"/>
                  <a:gd name="connsiteY41" fmla="*/ 526256 h 1781175"/>
                  <a:gd name="connsiteX42" fmla="*/ 323374 w 1104900"/>
                  <a:gd name="connsiteY42" fmla="*/ 556736 h 1781175"/>
                  <a:gd name="connsiteX43" fmla="*/ 321469 w 1104900"/>
                  <a:gd name="connsiteY43" fmla="*/ 591979 h 1781175"/>
                  <a:gd name="connsiteX44" fmla="*/ 365284 w 1104900"/>
                  <a:gd name="connsiteY44" fmla="*/ 562451 h 1781175"/>
                  <a:gd name="connsiteX45" fmla="*/ 535781 w 1104900"/>
                  <a:gd name="connsiteY45" fmla="*/ 814864 h 1781175"/>
                  <a:gd name="connsiteX46" fmla="*/ 216694 w 1104900"/>
                  <a:gd name="connsiteY46" fmla="*/ 1031081 h 1781175"/>
                  <a:gd name="connsiteX47" fmla="*/ 47149 w 1104900"/>
                  <a:gd name="connsiteY47" fmla="*/ 779621 h 1781175"/>
                  <a:gd name="connsiteX48" fmla="*/ 131921 w 1104900"/>
                  <a:gd name="connsiteY48" fmla="*/ 722471 h 1781175"/>
                  <a:gd name="connsiteX49" fmla="*/ 130969 w 1104900"/>
                  <a:gd name="connsiteY49" fmla="*/ 688181 h 1781175"/>
                  <a:gd name="connsiteX50" fmla="*/ 7144 w 1104900"/>
                  <a:gd name="connsiteY50" fmla="*/ 772001 h 1781175"/>
                  <a:gd name="connsiteX51" fmla="*/ 210026 w 1104900"/>
                  <a:gd name="connsiteY51" fmla="*/ 1072039 h 1781175"/>
                  <a:gd name="connsiteX52" fmla="*/ 311944 w 1104900"/>
                  <a:gd name="connsiteY52" fmla="*/ 1003459 h 1781175"/>
                  <a:gd name="connsiteX53" fmla="*/ 369094 w 1104900"/>
                  <a:gd name="connsiteY53" fmla="*/ 964406 h 1781175"/>
                  <a:gd name="connsiteX54" fmla="*/ 369094 w 1104900"/>
                  <a:gd name="connsiteY54" fmla="*/ 1665446 h 1781175"/>
                  <a:gd name="connsiteX55" fmla="*/ 590074 w 1104900"/>
                  <a:gd name="connsiteY55" fmla="*/ 85249 h 1781175"/>
                  <a:gd name="connsiteX56" fmla="*/ 626269 w 1104900"/>
                  <a:gd name="connsiteY56" fmla="*/ 85249 h 1781175"/>
                  <a:gd name="connsiteX57" fmla="*/ 662464 w 1104900"/>
                  <a:gd name="connsiteY57" fmla="*/ 85249 h 1781175"/>
                  <a:gd name="connsiteX58" fmla="*/ 680561 w 1104900"/>
                  <a:gd name="connsiteY58" fmla="*/ 156686 h 1781175"/>
                  <a:gd name="connsiteX59" fmla="*/ 677704 w 1104900"/>
                  <a:gd name="connsiteY59" fmla="*/ 161449 h 1781175"/>
                  <a:gd name="connsiteX60" fmla="*/ 626269 w 1104900"/>
                  <a:gd name="connsiteY60" fmla="*/ 180499 h 1781175"/>
                  <a:gd name="connsiteX61" fmla="*/ 574834 w 1104900"/>
                  <a:gd name="connsiteY61" fmla="*/ 161449 h 1781175"/>
                  <a:gd name="connsiteX62" fmla="*/ 571976 w 1104900"/>
                  <a:gd name="connsiteY62" fmla="*/ 156686 h 1781175"/>
                  <a:gd name="connsiteX63" fmla="*/ 590074 w 1104900"/>
                  <a:gd name="connsiteY63" fmla="*/ 85249 h 1781175"/>
                  <a:gd name="connsiteX64" fmla="*/ 588169 w 1104900"/>
                  <a:gd name="connsiteY64" fmla="*/ 201454 h 1781175"/>
                  <a:gd name="connsiteX65" fmla="*/ 626269 w 1104900"/>
                  <a:gd name="connsiteY65" fmla="*/ 208121 h 1781175"/>
                  <a:gd name="connsiteX66" fmla="*/ 626269 w 1104900"/>
                  <a:gd name="connsiteY66" fmla="*/ 208121 h 1781175"/>
                  <a:gd name="connsiteX67" fmla="*/ 626269 w 1104900"/>
                  <a:gd name="connsiteY67" fmla="*/ 208121 h 1781175"/>
                  <a:gd name="connsiteX68" fmla="*/ 664369 w 1104900"/>
                  <a:gd name="connsiteY68" fmla="*/ 201454 h 1781175"/>
                  <a:gd name="connsiteX69" fmla="*/ 716756 w 1104900"/>
                  <a:gd name="connsiteY69" fmla="*/ 585311 h 1781175"/>
                  <a:gd name="connsiteX70" fmla="*/ 626269 w 1104900"/>
                  <a:gd name="connsiteY70" fmla="*/ 699611 h 1781175"/>
                  <a:gd name="connsiteX71" fmla="*/ 535781 w 1104900"/>
                  <a:gd name="connsiteY71" fmla="*/ 585311 h 1781175"/>
                  <a:gd name="connsiteX72" fmla="*/ 588169 w 1104900"/>
                  <a:gd name="connsiteY72" fmla="*/ 201454 h 178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104900" h="1781175">
                    <a:moveTo>
                      <a:pt x="369094" y="1665446"/>
                    </a:moveTo>
                    <a:cubicBezTo>
                      <a:pt x="369094" y="1730216"/>
                      <a:pt x="421481" y="1783556"/>
                      <a:pt x="487204" y="1783556"/>
                    </a:cubicBezTo>
                    <a:cubicBezTo>
                      <a:pt x="551974" y="1783556"/>
                      <a:pt x="605314" y="1731169"/>
                      <a:pt x="605314" y="1665446"/>
                    </a:cubicBezTo>
                    <a:lnTo>
                      <a:pt x="605314" y="805339"/>
                    </a:lnTo>
                    <a:lnTo>
                      <a:pt x="649129" y="805339"/>
                    </a:lnTo>
                    <a:lnTo>
                      <a:pt x="649129" y="1665446"/>
                    </a:lnTo>
                    <a:cubicBezTo>
                      <a:pt x="649129" y="1730216"/>
                      <a:pt x="701516" y="1783556"/>
                      <a:pt x="767239" y="1783556"/>
                    </a:cubicBezTo>
                    <a:cubicBezTo>
                      <a:pt x="832009" y="1783556"/>
                      <a:pt x="885349" y="1731169"/>
                      <a:pt x="885349" y="1665446"/>
                    </a:cubicBezTo>
                    <a:lnTo>
                      <a:pt x="885349" y="731996"/>
                    </a:lnTo>
                    <a:lnTo>
                      <a:pt x="885349" y="551974"/>
                    </a:lnTo>
                    <a:lnTo>
                      <a:pt x="885349" y="237649"/>
                    </a:lnTo>
                    <a:cubicBezTo>
                      <a:pt x="891064" y="249079"/>
                      <a:pt x="896779" y="262414"/>
                      <a:pt x="902494" y="277654"/>
                    </a:cubicBezTo>
                    <a:cubicBezTo>
                      <a:pt x="929164" y="351949"/>
                      <a:pt x="952024" y="473869"/>
                      <a:pt x="952024" y="664369"/>
                    </a:cubicBezTo>
                    <a:cubicBezTo>
                      <a:pt x="952024" y="716756"/>
                      <a:pt x="950119" y="774859"/>
                      <a:pt x="946309" y="837724"/>
                    </a:cubicBezTo>
                    <a:cubicBezTo>
                      <a:pt x="943451" y="879634"/>
                      <a:pt x="975836" y="915829"/>
                      <a:pt x="1017746" y="918686"/>
                    </a:cubicBezTo>
                    <a:cubicBezTo>
                      <a:pt x="1019651" y="918686"/>
                      <a:pt x="1020604" y="918686"/>
                      <a:pt x="1022509" y="918686"/>
                    </a:cubicBezTo>
                    <a:cubicBezTo>
                      <a:pt x="1062514" y="918686"/>
                      <a:pt x="1095851" y="887254"/>
                      <a:pt x="1098709" y="847249"/>
                    </a:cubicBezTo>
                    <a:cubicBezTo>
                      <a:pt x="1102519" y="781526"/>
                      <a:pt x="1104424" y="720566"/>
                      <a:pt x="1104424" y="664369"/>
                    </a:cubicBezTo>
                    <a:cubicBezTo>
                      <a:pt x="1104424" y="376714"/>
                      <a:pt x="1057751" y="217646"/>
                      <a:pt x="995839" y="122396"/>
                    </a:cubicBezTo>
                    <a:cubicBezTo>
                      <a:pt x="964406" y="74771"/>
                      <a:pt x="928211" y="44291"/>
                      <a:pt x="893921" y="27146"/>
                    </a:cubicBezTo>
                    <a:cubicBezTo>
                      <a:pt x="861536" y="10954"/>
                      <a:pt x="832961" y="7144"/>
                      <a:pt x="815816" y="7144"/>
                    </a:cubicBezTo>
                    <a:cubicBezTo>
                      <a:pt x="814864" y="7144"/>
                      <a:pt x="813911" y="7144"/>
                      <a:pt x="812006" y="7144"/>
                    </a:cubicBezTo>
                    <a:lnTo>
                      <a:pt x="442436" y="7144"/>
                    </a:lnTo>
                    <a:cubicBezTo>
                      <a:pt x="441484" y="7144"/>
                      <a:pt x="440531" y="7144"/>
                      <a:pt x="439579" y="7144"/>
                    </a:cubicBezTo>
                    <a:cubicBezTo>
                      <a:pt x="424339" y="7144"/>
                      <a:pt x="400526" y="10001"/>
                      <a:pt x="372904" y="22384"/>
                    </a:cubicBezTo>
                    <a:cubicBezTo>
                      <a:pt x="353854" y="30004"/>
                      <a:pt x="333851" y="42386"/>
                      <a:pt x="313849" y="59531"/>
                    </a:cubicBezTo>
                    <a:cubicBezTo>
                      <a:pt x="288131" y="82391"/>
                      <a:pt x="262414" y="112871"/>
                      <a:pt x="240506" y="153829"/>
                    </a:cubicBezTo>
                    <a:cubicBezTo>
                      <a:pt x="201454" y="226219"/>
                      <a:pt x="170974" y="329089"/>
                      <a:pt x="157639" y="481489"/>
                    </a:cubicBezTo>
                    <a:cubicBezTo>
                      <a:pt x="157639" y="481489"/>
                      <a:pt x="157639" y="481489"/>
                      <a:pt x="157639" y="481489"/>
                    </a:cubicBezTo>
                    <a:cubicBezTo>
                      <a:pt x="155734" y="505301"/>
                      <a:pt x="153829" y="530066"/>
                      <a:pt x="152876" y="555784"/>
                    </a:cubicBezTo>
                    <a:cubicBezTo>
                      <a:pt x="150971" y="590074"/>
                      <a:pt x="150019" y="626269"/>
                      <a:pt x="150019" y="664369"/>
                    </a:cubicBezTo>
                    <a:cubicBezTo>
                      <a:pt x="150019" y="720566"/>
                      <a:pt x="151924" y="780574"/>
                      <a:pt x="155734" y="847249"/>
                    </a:cubicBezTo>
                    <a:cubicBezTo>
                      <a:pt x="157639" y="888206"/>
                      <a:pt x="191929" y="918686"/>
                      <a:pt x="231934" y="918686"/>
                    </a:cubicBezTo>
                    <a:cubicBezTo>
                      <a:pt x="233839" y="918686"/>
                      <a:pt x="234791" y="918686"/>
                      <a:pt x="236696" y="918686"/>
                    </a:cubicBezTo>
                    <a:cubicBezTo>
                      <a:pt x="278606" y="915829"/>
                      <a:pt x="310991" y="880586"/>
                      <a:pt x="308134" y="837724"/>
                    </a:cubicBezTo>
                    <a:cubicBezTo>
                      <a:pt x="304324" y="774859"/>
                      <a:pt x="302419" y="716756"/>
                      <a:pt x="302419" y="664369"/>
                    </a:cubicBezTo>
                    <a:cubicBezTo>
                      <a:pt x="302419" y="621506"/>
                      <a:pt x="303371" y="582454"/>
                      <a:pt x="305276" y="546259"/>
                    </a:cubicBezTo>
                    <a:cubicBezTo>
                      <a:pt x="306229" y="528161"/>
                      <a:pt x="307181" y="511016"/>
                      <a:pt x="309086" y="494824"/>
                    </a:cubicBezTo>
                    <a:cubicBezTo>
                      <a:pt x="309086" y="494824"/>
                      <a:pt x="309086" y="494824"/>
                      <a:pt x="309086" y="494824"/>
                    </a:cubicBezTo>
                    <a:cubicBezTo>
                      <a:pt x="310039" y="487204"/>
                      <a:pt x="310991" y="478631"/>
                      <a:pt x="310991" y="471011"/>
                    </a:cubicBezTo>
                    <a:cubicBezTo>
                      <a:pt x="323374" y="355759"/>
                      <a:pt x="346234" y="282416"/>
                      <a:pt x="368141" y="236696"/>
                    </a:cubicBezTo>
                    <a:lnTo>
                      <a:pt x="368141" y="526256"/>
                    </a:lnTo>
                    <a:lnTo>
                      <a:pt x="323374" y="556736"/>
                    </a:lnTo>
                    <a:cubicBezTo>
                      <a:pt x="322421" y="568166"/>
                      <a:pt x="322421" y="580549"/>
                      <a:pt x="321469" y="591979"/>
                    </a:cubicBezTo>
                    <a:lnTo>
                      <a:pt x="365284" y="562451"/>
                    </a:lnTo>
                    <a:lnTo>
                      <a:pt x="535781" y="814864"/>
                    </a:lnTo>
                    <a:lnTo>
                      <a:pt x="216694" y="1031081"/>
                    </a:lnTo>
                    <a:lnTo>
                      <a:pt x="47149" y="779621"/>
                    </a:lnTo>
                    <a:lnTo>
                      <a:pt x="131921" y="722471"/>
                    </a:lnTo>
                    <a:cubicBezTo>
                      <a:pt x="131921" y="711041"/>
                      <a:pt x="131921" y="699611"/>
                      <a:pt x="130969" y="688181"/>
                    </a:cubicBezTo>
                    <a:lnTo>
                      <a:pt x="7144" y="772001"/>
                    </a:lnTo>
                    <a:lnTo>
                      <a:pt x="210026" y="1072039"/>
                    </a:lnTo>
                    <a:lnTo>
                      <a:pt x="311944" y="1003459"/>
                    </a:lnTo>
                    <a:lnTo>
                      <a:pt x="369094" y="964406"/>
                    </a:lnTo>
                    <a:lnTo>
                      <a:pt x="369094" y="1665446"/>
                    </a:lnTo>
                    <a:close/>
                    <a:moveTo>
                      <a:pt x="590074" y="85249"/>
                    </a:moveTo>
                    <a:lnTo>
                      <a:pt x="626269" y="85249"/>
                    </a:lnTo>
                    <a:lnTo>
                      <a:pt x="662464" y="85249"/>
                    </a:lnTo>
                    <a:lnTo>
                      <a:pt x="680561" y="156686"/>
                    </a:lnTo>
                    <a:lnTo>
                      <a:pt x="677704" y="161449"/>
                    </a:lnTo>
                    <a:cubicBezTo>
                      <a:pt x="662464" y="173831"/>
                      <a:pt x="644366" y="180499"/>
                      <a:pt x="626269" y="180499"/>
                    </a:cubicBezTo>
                    <a:cubicBezTo>
                      <a:pt x="608171" y="180499"/>
                      <a:pt x="590074" y="173831"/>
                      <a:pt x="574834" y="161449"/>
                    </a:cubicBezTo>
                    <a:lnTo>
                      <a:pt x="571976" y="156686"/>
                    </a:lnTo>
                    <a:lnTo>
                      <a:pt x="590074" y="85249"/>
                    </a:lnTo>
                    <a:close/>
                    <a:moveTo>
                      <a:pt x="588169" y="201454"/>
                    </a:moveTo>
                    <a:cubicBezTo>
                      <a:pt x="600551" y="206216"/>
                      <a:pt x="613886" y="208121"/>
                      <a:pt x="626269" y="208121"/>
                    </a:cubicBezTo>
                    <a:lnTo>
                      <a:pt x="626269" y="208121"/>
                    </a:lnTo>
                    <a:cubicBezTo>
                      <a:pt x="626269" y="208121"/>
                      <a:pt x="626269" y="208121"/>
                      <a:pt x="626269" y="208121"/>
                    </a:cubicBezTo>
                    <a:cubicBezTo>
                      <a:pt x="639604" y="208121"/>
                      <a:pt x="651986" y="205264"/>
                      <a:pt x="664369" y="201454"/>
                    </a:cubicBezTo>
                    <a:lnTo>
                      <a:pt x="716756" y="585311"/>
                    </a:lnTo>
                    <a:lnTo>
                      <a:pt x="626269" y="699611"/>
                    </a:lnTo>
                    <a:lnTo>
                      <a:pt x="535781" y="585311"/>
                    </a:lnTo>
                    <a:lnTo>
                      <a:pt x="588169" y="2014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3" name="자유형: 도형 142">
                <a:extLst>
                  <a:ext uri="{FF2B5EF4-FFF2-40B4-BE49-F238E27FC236}">
                    <a16:creationId xmlns:a16="http://schemas.microsoft.com/office/drawing/2014/main" xmlns="" id="{EA832715-617C-4C04-A55E-9F898364DBFE}"/>
                  </a:ext>
                </a:extLst>
              </p:cNvPr>
              <p:cNvSpPr/>
              <p:nvPr/>
            </p:nvSpPr>
            <p:spPr>
              <a:xfrm>
                <a:off x="6580795" y="1662773"/>
                <a:ext cx="154117" cy="154117"/>
              </a:xfrm>
              <a:custGeom>
                <a:avLst/>
                <a:gdLst>
                  <a:gd name="connsiteX0" fmla="*/ 256699 w 438150"/>
                  <a:gd name="connsiteY0" fmla="*/ 432911 h 438150"/>
                  <a:gd name="connsiteX1" fmla="*/ 435769 w 438150"/>
                  <a:gd name="connsiteY1" fmla="*/ 221456 h 438150"/>
                  <a:gd name="connsiteX2" fmla="*/ 221456 w 438150"/>
                  <a:gd name="connsiteY2" fmla="*/ 7144 h 438150"/>
                  <a:gd name="connsiteX3" fmla="*/ 7144 w 438150"/>
                  <a:gd name="connsiteY3" fmla="*/ 221456 h 438150"/>
                  <a:gd name="connsiteX4" fmla="*/ 186214 w 438150"/>
                  <a:gd name="connsiteY4" fmla="*/ 432911 h 438150"/>
                  <a:gd name="connsiteX5" fmla="*/ 221456 w 438150"/>
                  <a:gd name="connsiteY5" fmla="*/ 435769 h 438150"/>
                  <a:gd name="connsiteX6" fmla="*/ 256699 w 438150"/>
                  <a:gd name="connsiteY6" fmla="*/ 43291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150" h="438150">
                    <a:moveTo>
                      <a:pt x="256699" y="432911"/>
                    </a:moveTo>
                    <a:cubicBezTo>
                      <a:pt x="358616" y="415766"/>
                      <a:pt x="435769" y="328136"/>
                      <a:pt x="435769" y="221456"/>
                    </a:cubicBezTo>
                    <a:cubicBezTo>
                      <a:pt x="435769" y="103346"/>
                      <a:pt x="340519" y="7144"/>
                      <a:pt x="221456" y="7144"/>
                    </a:cubicBezTo>
                    <a:cubicBezTo>
                      <a:pt x="103346" y="7144"/>
                      <a:pt x="7144" y="103346"/>
                      <a:pt x="7144" y="221456"/>
                    </a:cubicBezTo>
                    <a:cubicBezTo>
                      <a:pt x="7144" y="328136"/>
                      <a:pt x="85249" y="415766"/>
                      <a:pt x="186214" y="432911"/>
                    </a:cubicBezTo>
                    <a:cubicBezTo>
                      <a:pt x="197644" y="434816"/>
                      <a:pt x="209074" y="435769"/>
                      <a:pt x="221456" y="435769"/>
                    </a:cubicBezTo>
                    <a:cubicBezTo>
                      <a:pt x="233839" y="435769"/>
                      <a:pt x="245269" y="434816"/>
                      <a:pt x="256699" y="432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4" name="자유형: 도형 143">
                <a:extLst>
                  <a:ext uri="{FF2B5EF4-FFF2-40B4-BE49-F238E27FC236}">
                    <a16:creationId xmlns:a16="http://schemas.microsoft.com/office/drawing/2014/main" xmlns="" id="{F3BB6501-D4C2-43E9-9CEC-9A52E2266AA1}"/>
                  </a:ext>
                </a:extLst>
              </p:cNvPr>
              <p:cNvSpPr/>
              <p:nvPr/>
            </p:nvSpPr>
            <p:spPr>
              <a:xfrm>
                <a:off x="6361556" y="2059573"/>
                <a:ext cx="46905" cy="60307"/>
              </a:xfrm>
              <a:custGeom>
                <a:avLst/>
                <a:gdLst>
                  <a:gd name="connsiteX0" fmla="*/ 9948 w 133350"/>
                  <a:gd name="connsiteY0" fmla="*/ 20866 h 171450"/>
                  <a:gd name="connsiteX1" fmla="*/ 25560 w 133350"/>
                  <a:gd name="connsiteY1" fmla="*/ 9948 h 171450"/>
                  <a:gd name="connsiteX2" fmla="*/ 130368 w 133350"/>
                  <a:gd name="connsiteY2" fmla="*/ 159819 h 171450"/>
                  <a:gd name="connsiteX3" fmla="*/ 114757 w 133350"/>
                  <a:gd name="connsiteY3" fmla="*/ 170736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71450">
                    <a:moveTo>
                      <a:pt x="9948" y="20866"/>
                    </a:moveTo>
                    <a:lnTo>
                      <a:pt x="25560" y="9948"/>
                    </a:lnTo>
                    <a:lnTo>
                      <a:pt x="130368" y="159819"/>
                    </a:lnTo>
                    <a:lnTo>
                      <a:pt x="114757" y="1707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5" name="자유형: 도형 144">
                <a:extLst>
                  <a:ext uri="{FF2B5EF4-FFF2-40B4-BE49-F238E27FC236}">
                    <a16:creationId xmlns:a16="http://schemas.microsoft.com/office/drawing/2014/main" xmlns="" id="{2796F3FD-A8EF-4633-B157-2B073DD211BA}"/>
                  </a:ext>
                </a:extLst>
              </p:cNvPr>
              <p:cNvSpPr/>
              <p:nvPr/>
            </p:nvSpPr>
            <p:spPr>
              <a:xfrm>
                <a:off x="6360226" y="2099329"/>
                <a:ext cx="23453" cy="36855"/>
              </a:xfrm>
              <a:custGeom>
                <a:avLst/>
                <a:gdLst>
                  <a:gd name="connsiteX0" fmla="*/ 7144 w 66675"/>
                  <a:gd name="connsiteY0" fmla="*/ 7144 h 104775"/>
                  <a:gd name="connsiteX1" fmla="*/ 9049 w 66675"/>
                  <a:gd name="connsiteY1" fmla="*/ 42386 h 104775"/>
                  <a:gd name="connsiteX2" fmla="*/ 51911 w 66675"/>
                  <a:gd name="connsiteY2" fmla="*/ 103346 h 104775"/>
                  <a:gd name="connsiteX3" fmla="*/ 67151 w 66675"/>
                  <a:gd name="connsiteY3" fmla="*/ 92869 h 104775"/>
                  <a:gd name="connsiteX4" fmla="*/ 7144 w 66675"/>
                  <a:gd name="connsiteY4" fmla="*/ 714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104775">
                    <a:moveTo>
                      <a:pt x="7144" y="7144"/>
                    </a:moveTo>
                    <a:cubicBezTo>
                      <a:pt x="7144" y="18574"/>
                      <a:pt x="8096" y="30956"/>
                      <a:pt x="9049" y="42386"/>
                    </a:cubicBezTo>
                    <a:lnTo>
                      <a:pt x="51911" y="103346"/>
                    </a:lnTo>
                    <a:lnTo>
                      <a:pt x="67151" y="92869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6" name="자유형: 도형 145">
                <a:extLst>
                  <a:ext uri="{FF2B5EF4-FFF2-40B4-BE49-F238E27FC236}">
                    <a16:creationId xmlns:a16="http://schemas.microsoft.com/office/drawing/2014/main" xmlns="" id="{892D18DF-D857-4238-9BD0-50EB0EB48A64}"/>
                  </a:ext>
                </a:extLst>
              </p:cNvPr>
              <p:cNvSpPr/>
              <p:nvPr/>
            </p:nvSpPr>
            <p:spPr>
              <a:xfrm>
                <a:off x="6658075" y="1738829"/>
                <a:ext cx="415447" cy="237877"/>
              </a:xfrm>
              <a:custGeom>
                <a:avLst/>
                <a:gdLst>
                  <a:gd name="connsiteX0" fmla="*/ 1175861 w 1181100"/>
                  <a:gd name="connsiteY0" fmla="*/ 671989 h 676275"/>
                  <a:gd name="connsiteX1" fmla="*/ 1175861 w 1181100"/>
                  <a:gd name="connsiteY1" fmla="*/ 7144 h 676275"/>
                  <a:gd name="connsiteX2" fmla="*/ 7144 w 1181100"/>
                  <a:gd name="connsiteY2" fmla="*/ 7144 h 676275"/>
                  <a:gd name="connsiteX3" fmla="*/ 7144 w 1181100"/>
                  <a:gd name="connsiteY3" fmla="*/ 671989 h 676275"/>
                  <a:gd name="connsiteX4" fmla="*/ 1175861 w 1181100"/>
                  <a:gd name="connsiteY4" fmla="*/ 671989 h 676275"/>
                  <a:gd name="connsiteX5" fmla="*/ 35719 w 1181100"/>
                  <a:gd name="connsiteY5" fmla="*/ 35719 h 676275"/>
                  <a:gd name="connsiteX6" fmla="*/ 1147286 w 1181100"/>
                  <a:gd name="connsiteY6" fmla="*/ 35719 h 676275"/>
                  <a:gd name="connsiteX7" fmla="*/ 1147286 w 1181100"/>
                  <a:gd name="connsiteY7" fmla="*/ 594836 h 676275"/>
                  <a:gd name="connsiteX8" fmla="*/ 35719 w 1181100"/>
                  <a:gd name="connsiteY8" fmla="*/ 594836 h 676275"/>
                  <a:gd name="connsiteX9" fmla="*/ 35719 w 1181100"/>
                  <a:gd name="connsiteY9" fmla="*/ 35719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1100" h="676275">
                    <a:moveTo>
                      <a:pt x="1175861" y="671989"/>
                    </a:moveTo>
                    <a:lnTo>
                      <a:pt x="1175861" y="7144"/>
                    </a:lnTo>
                    <a:lnTo>
                      <a:pt x="7144" y="7144"/>
                    </a:lnTo>
                    <a:lnTo>
                      <a:pt x="7144" y="671989"/>
                    </a:lnTo>
                    <a:cubicBezTo>
                      <a:pt x="7144" y="671989"/>
                      <a:pt x="1175861" y="671989"/>
                      <a:pt x="1175861" y="671989"/>
                    </a:cubicBezTo>
                    <a:close/>
                    <a:moveTo>
                      <a:pt x="35719" y="35719"/>
                    </a:moveTo>
                    <a:lnTo>
                      <a:pt x="1147286" y="35719"/>
                    </a:lnTo>
                    <a:lnTo>
                      <a:pt x="1147286" y="594836"/>
                    </a:lnTo>
                    <a:lnTo>
                      <a:pt x="35719" y="594836"/>
                    </a:lnTo>
                    <a:lnTo>
                      <a:pt x="35719" y="3571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7" name="자유형: 도형 146">
                <a:extLst>
                  <a:ext uri="{FF2B5EF4-FFF2-40B4-BE49-F238E27FC236}">
                    <a16:creationId xmlns:a16="http://schemas.microsoft.com/office/drawing/2014/main" xmlns="" id="{5B9111AB-37D6-4C9E-B62D-51FEEDCA58A3}"/>
                  </a:ext>
                </a:extLst>
              </p:cNvPr>
              <p:cNvSpPr/>
              <p:nvPr/>
            </p:nvSpPr>
            <p:spPr>
              <a:xfrm>
                <a:off x="6795428" y="1766635"/>
                <a:ext cx="338389" cy="157468"/>
              </a:xfrm>
              <a:custGeom>
                <a:avLst/>
                <a:gdLst>
                  <a:gd name="connsiteX0" fmla="*/ 931069 w 962025"/>
                  <a:gd name="connsiteY0" fmla="*/ 7144 h 447675"/>
                  <a:gd name="connsiteX1" fmla="*/ 902494 w 962025"/>
                  <a:gd name="connsiteY1" fmla="*/ 35719 h 447675"/>
                  <a:gd name="connsiteX2" fmla="*/ 902494 w 962025"/>
                  <a:gd name="connsiteY2" fmla="*/ 38576 h 447675"/>
                  <a:gd name="connsiteX3" fmla="*/ 669131 w 962025"/>
                  <a:gd name="connsiteY3" fmla="*/ 147161 h 447675"/>
                  <a:gd name="connsiteX4" fmla="*/ 648176 w 962025"/>
                  <a:gd name="connsiteY4" fmla="*/ 138589 h 447675"/>
                  <a:gd name="connsiteX5" fmla="*/ 619601 w 962025"/>
                  <a:gd name="connsiteY5" fmla="*/ 167164 h 447675"/>
                  <a:gd name="connsiteX6" fmla="*/ 623411 w 962025"/>
                  <a:gd name="connsiteY6" fmla="*/ 181451 h 447675"/>
                  <a:gd name="connsiteX7" fmla="*/ 447199 w 962025"/>
                  <a:gd name="connsiteY7" fmla="*/ 389096 h 447675"/>
                  <a:gd name="connsiteX8" fmla="*/ 436721 w 962025"/>
                  <a:gd name="connsiteY8" fmla="*/ 387191 h 447675"/>
                  <a:gd name="connsiteX9" fmla="*/ 420529 w 962025"/>
                  <a:gd name="connsiteY9" fmla="*/ 391954 h 447675"/>
                  <a:gd name="connsiteX10" fmla="*/ 278606 w 962025"/>
                  <a:gd name="connsiteY10" fmla="*/ 283369 h 447675"/>
                  <a:gd name="connsiteX11" fmla="*/ 280511 w 962025"/>
                  <a:gd name="connsiteY11" fmla="*/ 274796 h 447675"/>
                  <a:gd name="connsiteX12" fmla="*/ 251936 w 962025"/>
                  <a:gd name="connsiteY12" fmla="*/ 246221 h 447675"/>
                  <a:gd name="connsiteX13" fmla="*/ 223361 w 962025"/>
                  <a:gd name="connsiteY13" fmla="*/ 274796 h 447675"/>
                  <a:gd name="connsiteX14" fmla="*/ 224314 w 962025"/>
                  <a:gd name="connsiteY14" fmla="*/ 281464 h 447675"/>
                  <a:gd name="connsiteX15" fmla="*/ 52864 w 962025"/>
                  <a:gd name="connsiteY15" fmla="*/ 393859 h 447675"/>
                  <a:gd name="connsiteX16" fmla="*/ 35719 w 962025"/>
                  <a:gd name="connsiteY16" fmla="*/ 388144 h 447675"/>
                  <a:gd name="connsiteX17" fmla="*/ 7144 w 962025"/>
                  <a:gd name="connsiteY17" fmla="*/ 416719 h 447675"/>
                  <a:gd name="connsiteX18" fmla="*/ 35719 w 962025"/>
                  <a:gd name="connsiteY18" fmla="*/ 445294 h 447675"/>
                  <a:gd name="connsiteX19" fmla="*/ 64294 w 962025"/>
                  <a:gd name="connsiteY19" fmla="*/ 416719 h 447675"/>
                  <a:gd name="connsiteX20" fmla="*/ 63341 w 962025"/>
                  <a:gd name="connsiteY20" fmla="*/ 410051 h 447675"/>
                  <a:gd name="connsiteX21" fmla="*/ 234791 w 962025"/>
                  <a:gd name="connsiteY21" fmla="*/ 297656 h 447675"/>
                  <a:gd name="connsiteX22" fmla="*/ 252889 w 962025"/>
                  <a:gd name="connsiteY22" fmla="*/ 303371 h 447675"/>
                  <a:gd name="connsiteX23" fmla="*/ 269081 w 962025"/>
                  <a:gd name="connsiteY23" fmla="*/ 298609 h 447675"/>
                  <a:gd name="connsiteX24" fmla="*/ 411004 w 962025"/>
                  <a:gd name="connsiteY24" fmla="*/ 407194 h 447675"/>
                  <a:gd name="connsiteX25" fmla="*/ 409099 w 962025"/>
                  <a:gd name="connsiteY25" fmla="*/ 415766 h 447675"/>
                  <a:gd name="connsiteX26" fmla="*/ 437674 w 962025"/>
                  <a:gd name="connsiteY26" fmla="*/ 444341 h 447675"/>
                  <a:gd name="connsiteX27" fmla="*/ 466249 w 962025"/>
                  <a:gd name="connsiteY27" fmla="*/ 415766 h 447675"/>
                  <a:gd name="connsiteX28" fmla="*/ 462439 w 962025"/>
                  <a:gd name="connsiteY28" fmla="*/ 401479 h 447675"/>
                  <a:gd name="connsiteX29" fmla="*/ 638651 w 962025"/>
                  <a:gd name="connsiteY29" fmla="*/ 193834 h 447675"/>
                  <a:gd name="connsiteX30" fmla="*/ 649129 w 962025"/>
                  <a:gd name="connsiteY30" fmla="*/ 195739 h 447675"/>
                  <a:gd name="connsiteX31" fmla="*/ 677704 w 962025"/>
                  <a:gd name="connsiteY31" fmla="*/ 167164 h 447675"/>
                  <a:gd name="connsiteX32" fmla="*/ 677704 w 962025"/>
                  <a:gd name="connsiteY32" fmla="*/ 164306 h 447675"/>
                  <a:gd name="connsiteX33" fmla="*/ 911066 w 962025"/>
                  <a:gd name="connsiteY33" fmla="*/ 55721 h 447675"/>
                  <a:gd name="connsiteX34" fmla="*/ 932021 w 962025"/>
                  <a:gd name="connsiteY34" fmla="*/ 64294 h 447675"/>
                  <a:gd name="connsiteX35" fmla="*/ 960596 w 962025"/>
                  <a:gd name="connsiteY35" fmla="*/ 35719 h 447675"/>
                  <a:gd name="connsiteX36" fmla="*/ 931069 w 962025"/>
                  <a:gd name="connsiteY36" fmla="*/ 714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62025" h="447675">
                    <a:moveTo>
                      <a:pt x="931069" y="7144"/>
                    </a:moveTo>
                    <a:cubicBezTo>
                      <a:pt x="914876" y="7144"/>
                      <a:pt x="902494" y="20479"/>
                      <a:pt x="902494" y="35719"/>
                    </a:cubicBezTo>
                    <a:cubicBezTo>
                      <a:pt x="902494" y="36671"/>
                      <a:pt x="902494" y="37624"/>
                      <a:pt x="902494" y="38576"/>
                    </a:cubicBezTo>
                    <a:lnTo>
                      <a:pt x="669131" y="147161"/>
                    </a:lnTo>
                    <a:cubicBezTo>
                      <a:pt x="663416" y="141446"/>
                      <a:pt x="656749" y="138589"/>
                      <a:pt x="648176" y="138589"/>
                    </a:cubicBezTo>
                    <a:cubicBezTo>
                      <a:pt x="631984" y="138589"/>
                      <a:pt x="619601" y="151924"/>
                      <a:pt x="619601" y="167164"/>
                    </a:cubicBezTo>
                    <a:cubicBezTo>
                      <a:pt x="619601" y="172879"/>
                      <a:pt x="621506" y="177641"/>
                      <a:pt x="623411" y="181451"/>
                    </a:cubicBezTo>
                    <a:lnTo>
                      <a:pt x="447199" y="389096"/>
                    </a:lnTo>
                    <a:cubicBezTo>
                      <a:pt x="444341" y="388144"/>
                      <a:pt x="440531" y="387191"/>
                      <a:pt x="436721" y="387191"/>
                    </a:cubicBezTo>
                    <a:cubicBezTo>
                      <a:pt x="431006" y="387191"/>
                      <a:pt x="425291" y="389096"/>
                      <a:pt x="420529" y="391954"/>
                    </a:cubicBezTo>
                    <a:lnTo>
                      <a:pt x="278606" y="283369"/>
                    </a:lnTo>
                    <a:cubicBezTo>
                      <a:pt x="279559" y="280511"/>
                      <a:pt x="280511" y="277654"/>
                      <a:pt x="280511" y="274796"/>
                    </a:cubicBezTo>
                    <a:cubicBezTo>
                      <a:pt x="280511" y="258604"/>
                      <a:pt x="267176" y="246221"/>
                      <a:pt x="251936" y="246221"/>
                    </a:cubicBezTo>
                    <a:cubicBezTo>
                      <a:pt x="235744" y="246221"/>
                      <a:pt x="223361" y="259556"/>
                      <a:pt x="223361" y="274796"/>
                    </a:cubicBezTo>
                    <a:cubicBezTo>
                      <a:pt x="223361" y="277654"/>
                      <a:pt x="223361" y="279559"/>
                      <a:pt x="224314" y="281464"/>
                    </a:cubicBezTo>
                    <a:lnTo>
                      <a:pt x="52864" y="393859"/>
                    </a:lnTo>
                    <a:cubicBezTo>
                      <a:pt x="48101" y="390049"/>
                      <a:pt x="42386" y="388144"/>
                      <a:pt x="35719" y="388144"/>
                    </a:cubicBezTo>
                    <a:cubicBezTo>
                      <a:pt x="19526" y="388144"/>
                      <a:pt x="7144" y="401479"/>
                      <a:pt x="7144" y="416719"/>
                    </a:cubicBezTo>
                    <a:cubicBezTo>
                      <a:pt x="7144" y="431959"/>
                      <a:pt x="20479" y="445294"/>
                      <a:pt x="35719" y="445294"/>
                    </a:cubicBezTo>
                    <a:cubicBezTo>
                      <a:pt x="51911" y="445294"/>
                      <a:pt x="64294" y="431959"/>
                      <a:pt x="64294" y="416719"/>
                    </a:cubicBezTo>
                    <a:cubicBezTo>
                      <a:pt x="64294" y="413861"/>
                      <a:pt x="64294" y="411956"/>
                      <a:pt x="63341" y="410051"/>
                    </a:cubicBezTo>
                    <a:lnTo>
                      <a:pt x="234791" y="297656"/>
                    </a:lnTo>
                    <a:cubicBezTo>
                      <a:pt x="239554" y="301466"/>
                      <a:pt x="245269" y="303371"/>
                      <a:pt x="252889" y="303371"/>
                    </a:cubicBezTo>
                    <a:cubicBezTo>
                      <a:pt x="258604" y="303371"/>
                      <a:pt x="264319" y="301466"/>
                      <a:pt x="269081" y="298609"/>
                    </a:cubicBezTo>
                    <a:lnTo>
                      <a:pt x="411004" y="407194"/>
                    </a:lnTo>
                    <a:cubicBezTo>
                      <a:pt x="410051" y="410051"/>
                      <a:pt x="409099" y="412909"/>
                      <a:pt x="409099" y="415766"/>
                    </a:cubicBezTo>
                    <a:cubicBezTo>
                      <a:pt x="409099" y="431959"/>
                      <a:pt x="422434" y="444341"/>
                      <a:pt x="437674" y="444341"/>
                    </a:cubicBezTo>
                    <a:cubicBezTo>
                      <a:pt x="453866" y="444341"/>
                      <a:pt x="466249" y="431006"/>
                      <a:pt x="466249" y="415766"/>
                    </a:cubicBezTo>
                    <a:cubicBezTo>
                      <a:pt x="466249" y="410051"/>
                      <a:pt x="464344" y="405289"/>
                      <a:pt x="462439" y="401479"/>
                    </a:cubicBezTo>
                    <a:lnTo>
                      <a:pt x="638651" y="193834"/>
                    </a:lnTo>
                    <a:cubicBezTo>
                      <a:pt x="641509" y="194786"/>
                      <a:pt x="645319" y="195739"/>
                      <a:pt x="649129" y="195739"/>
                    </a:cubicBezTo>
                    <a:cubicBezTo>
                      <a:pt x="665321" y="195739"/>
                      <a:pt x="677704" y="182404"/>
                      <a:pt x="677704" y="167164"/>
                    </a:cubicBezTo>
                    <a:cubicBezTo>
                      <a:pt x="677704" y="166211"/>
                      <a:pt x="677704" y="165259"/>
                      <a:pt x="677704" y="164306"/>
                    </a:cubicBezTo>
                    <a:lnTo>
                      <a:pt x="911066" y="55721"/>
                    </a:lnTo>
                    <a:cubicBezTo>
                      <a:pt x="916781" y="61436"/>
                      <a:pt x="923449" y="64294"/>
                      <a:pt x="932021" y="64294"/>
                    </a:cubicBezTo>
                    <a:cubicBezTo>
                      <a:pt x="948214" y="64294"/>
                      <a:pt x="960596" y="50959"/>
                      <a:pt x="960596" y="35719"/>
                    </a:cubicBezTo>
                    <a:cubicBezTo>
                      <a:pt x="959644" y="20479"/>
                      <a:pt x="946309" y="7144"/>
                      <a:pt x="9310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xmlns="" id="{CC5915D2-DB80-409A-80AF-F2484BF3EFBB}"/>
                </a:ext>
              </a:extLst>
            </p:cNvPr>
            <p:cNvSpPr/>
            <p:nvPr/>
          </p:nvSpPr>
          <p:spPr>
            <a:xfrm>
              <a:off x="503542" y="2576171"/>
              <a:ext cx="3754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2800" kern="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799D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2800" kern="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799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xmlns="" id="{F5FFD783-B976-4639-899C-08D367E6A730}"/>
                </a:ext>
              </a:extLst>
            </p:cNvPr>
            <p:cNvSpPr txBox="1"/>
            <p:nvPr/>
          </p:nvSpPr>
          <p:spPr>
            <a:xfrm>
              <a:off x="1077372" y="2314561"/>
              <a:ext cx="33291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정부 예산지원</a:t>
              </a:r>
              <a:r>
                <a:rPr lang="en-US" altLang="ko-KR" sz="2000" b="1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필요</a:t>
              </a:r>
              <a:endParaRPr lang="en-US" altLang="ko-KR" sz="2000" kern="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b="1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 </a:t>
              </a:r>
              <a:r>
                <a:rPr lang="ko-KR" altLang="en-US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자치구별 특화사업 등에 지원</a:t>
              </a:r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커뮤니티공간마련</a:t>
              </a:r>
              <a:r>
                <a:rPr lang="en-US" altLang="ko-KR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축제</a:t>
              </a:r>
              <a:r>
                <a:rPr lang="en-US" altLang="ko-KR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인건비 </a:t>
              </a:r>
              <a:r>
                <a:rPr lang="ko-KR" altLang="en-US" kern="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등</a:t>
              </a:r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kern="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2" name="사각형: 둥근 모서리 301">
              <a:extLst>
                <a:ext uri="{FF2B5EF4-FFF2-40B4-BE49-F238E27FC236}">
                  <a16:creationId xmlns:a16="http://schemas.microsoft.com/office/drawing/2014/main" xmlns="" id="{74E57E89-6BEE-4783-97DD-B03663B5AE28}"/>
                </a:ext>
              </a:extLst>
            </p:cNvPr>
            <p:cNvSpPr/>
            <p:nvPr/>
          </p:nvSpPr>
          <p:spPr>
            <a:xfrm>
              <a:off x="5154506" y="1965171"/>
              <a:ext cx="1931318" cy="1728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03" name="사각형: 둥근 모서리 302">
              <a:extLst>
                <a:ext uri="{FF2B5EF4-FFF2-40B4-BE49-F238E27FC236}">
                  <a16:creationId xmlns:a16="http://schemas.microsoft.com/office/drawing/2014/main" xmlns="" id="{FA6EAD98-1B62-4A05-BBBD-3A854DCFC048}"/>
                </a:ext>
              </a:extLst>
            </p:cNvPr>
            <p:cNvSpPr/>
            <p:nvPr/>
          </p:nvSpPr>
          <p:spPr>
            <a:xfrm rot="5400000">
              <a:off x="6624197" y="859043"/>
              <a:ext cx="1728000" cy="3940258"/>
            </a:xfrm>
            <a:prstGeom prst="roundRect">
              <a:avLst>
                <a:gd name="adj" fmla="val 13160"/>
              </a:avLst>
            </a:prstGeom>
            <a:gradFill>
              <a:gsLst>
                <a:gs pos="41000">
                  <a:schemeClr val="bg1"/>
                </a:gs>
                <a:gs pos="0">
                  <a:srgbClr val="D6DCE5"/>
                </a:gs>
              </a:gsLst>
              <a:lin ang="7800000" scaled="0"/>
            </a:gradFill>
            <a:ln>
              <a:noFill/>
            </a:ln>
            <a:effectLst>
              <a:outerShdw blurRad="50800" algn="ctr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xmlns="" id="{A65E8AFC-7689-439D-A598-72FA807F26C8}"/>
                </a:ext>
              </a:extLst>
            </p:cNvPr>
            <p:cNvSpPr txBox="1"/>
            <p:nvPr/>
          </p:nvSpPr>
          <p:spPr>
            <a:xfrm>
              <a:off x="1077372" y="4421918"/>
              <a:ext cx="36279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체계적 지원 필요</a:t>
              </a:r>
              <a:r>
                <a:rPr lang="en-US" altLang="ko-KR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  <a:p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 </a:t>
              </a:r>
              <a:r>
                <a:rPr lang="ko-KR" altLang="en-US" kern="0" spc="-1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플래너</a:t>
              </a:r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코디네이터</a:t>
              </a:r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kern="0" spc="-1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사례집</a:t>
              </a:r>
              <a:r>
                <a:rPr lang="ko-KR" altLang="en-US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매뉴얼</a:t>
              </a:r>
              <a:r>
                <a:rPr lang="en-US" altLang="ko-KR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등</a:t>
              </a: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xmlns="" id="{89F0113C-8DF1-46BE-8E1F-642054FE65B2}"/>
                </a:ext>
              </a:extLst>
            </p:cNvPr>
            <p:cNvSpPr/>
            <p:nvPr/>
          </p:nvSpPr>
          <p:spPr>
            <a:xfrm>
              <a:off x="5154516" y="2567561"/>
              <a:ext cx="3649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2800" kern="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799D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2800" kern="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799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43" name="Group 256">
              <a:extLst>
                <a:ext uri="{FF2B5EF4-FFF2-40B4-BE49-F238E27FC236}">
                  <a16:creationId xmlns:a16="http://schemas.microsoft.com/office/drawing/2014/main" xmlns="" id="{D8A2E3B0-A980-41F9-9B2B-81A1B28EDA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01333" y="2832956"/>
              <a:ext cx="691572" cy="860151"/>
              <a:chOff x="5058" y="2018"/>
              <a:chExt cx="378" cy="457"/>
            </a:xfrm>
            <a:solidFill>
              <a:srgbClr val="D6DCE5"/>
            </a:solidFill>
          </p:grpSpPr>
          <p:sp>
            <p:nvSpPr>
              <p:cNvPr id="344" name="Freeform 257">
                <a:extLst>
                  <a:ext uri="{FF2B5EF4-FFF2-40B4-BE49-F238E27FC236}">
                    <a16:creationId xmlns:a16="http://schemas.microsoft.com/office/drawing/2014/main" xmlns="" id="{3CB96EE4-9198-4EA6-A38F-36E6B18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" y="2124"/>
                <a:ext cx="224" cy="351"/>
              </a:xfrm>
              <a:custGeom>
                <a:avLst/>
                <a:gdLst>
                  <a:gd name="T0" fmla="*/ 276 w 459"/>
                  <a:gd name="T1" fmla="*/ 698 h 717"/>
                  <a:gd name="T2" fmla="*/ 276 w 459"/>
                  <a:gd name="T3" fmla="*/ 336 h 717"/>
                  <a:gd name="T4" fmla="*/ 276 w 459"/>
                  <a:gd name="T5" fmla="*/ 222 h 717"/>
                  <a:gd name="T6" fmla="*/ 297 w 459"/>
                  <a:gd name="T7" fmla="*/ 202 h 717"/>
                  <a:gd name="T8" fmla="*/ 314 w 459"/>
                  <a:gd name="T9" fmla="*/ 202 h 717"/>
                  <a:gd name="T10" fmla="*/ 322 w 459"/>
                  <a:gd name="T11" fmla="*/ 202 h 717"/>
                  <a:gd name="T12" fmla="*/ 322 w 459"/>
                  <a:gd name="T13" fmla="*/ 87 h 717"/>
                  <a:gd name="T14" fmla="*/ 341 w 459"/>
                  <a:gd name="T15" fmla="*/ 104 h 717"/>
                  <a:gd name="T16" fmla="*/ 376 w 459"/>
                  <a:gd name="T17" fmla="*/ 156 h 717"/>
                  <a:gd name="T18" fmla="*/ 390 w 459"/>
                  <a:gd name="T19" fmla="*/ 202 h 717"/>
                  <a:gd name="T20" fmla="*/ 392 w 459"/>
                  <a:gd name="T21" fmla="*/ 210 h 717"/>
                  <a:gd name="T22" fmla="*/ 395 w 459"/>
                  <a:gd name="T23" fmla="*/ 250 h 717"/>
                  <a:gd name="T24" fmla="*/ 395 w 459"/>
                  <a:gd name="T25" fmla="*/ 254 h 717"/>
                  <a:gd name="T26" fmla="*/ 402 w 459"/>
                  <a:gd name="T27" fmla="*/ 274 h 717"/>
                  <a:gd name="T28" fmla="*/ 404 w 459"/>
                  <a:gd name="T29" fmla="*/ 276 h 717"/>
                  <a:gd name="T30" fmla="*/ 427 w 459"/>
                  <a:gd name="T31" fmla="*/ 286 h 717"/>
                  <a:gd name="T32" fmla="*/ 431 w 459"/>
                  <a:gd name="T33" fmla="*/ 286 h 717"/>
                  <a:gd name="T34" fmla="*/ 439 w 459"/>
                  <a:gd name="T35" fmla="*/ 284 h 717"/>
                  <a:gd name="T36" fmla="*/ 447 w 459"/>
                  <a:gd name="T37" fmla="*/ 279 h 717"/>
                  <a:gd name="T38" fmla="*/ 455 w 459"/>
                  <a:gd name="T39" fmla="*/ 270 h 717"/>
                  <a:gd name="T40" fmla="*/ 459 w 459"/>
                  <a:gd name="T41" fmla="*/ 254 h 717"/>
                  <a:gd name="T42" fmla="*/ 459 w 459"/>
                  <a:gd name="T43" fmla="*/ 250 h 717"/>
                  <a:gd name="T44" fmla="*/ 457 w 459"/>
                  <a:gd name="T45" fmla="*/ 215 h 717"/>
                  <a:gd name="T46" fmla="*/ 456 w 459"/>
                  <a:gd name="T47" fmla="*/ 205 h 717"/>
                  <a:gd name="T48" fmla="*/ 444 w 459"/>
                  <a:gd name="T49" fmla="*/ 156 h 717"/>
                  <a:gd name="T50" fmla="*/ 384 w 459"/>
                  <a:gd name="T51" fmla="*/ 56 h 717"/>
                  <a:gd name="T52" fmla="*/ 305 w 459"/>
                  <a:gd name="T53" fmla="*/ 3 h 717"/>
                  <a:gd name="T54" fmla="*/ 301 w 459"/>
                  <a:gd name="T55" fmla="*/ 2 h 717"/>
                  <a:gd name="T56" fmla="*/ 291 w 459"/>
                  <a:gd name="T57" fmla="*/ 0 h 717"/>
                  <a:gd name="T58" fmla="*/ 136 w 459"/>
                  <a:gd name="T59" fmla="*/ 0 h 717"/>
                  <a:gd name="T60" fmla="*/ 129 w 459"/>
                  <a:gd name="T61" fmla="*/ 1 h 717"/>
                  <a:gd name="T62" fmla="*/ 119 w 459"/>
                  <a:gd name="T63" fmla="*/ 3 h 717"/>
                  <a:gd name="T64" fmla="*/ 58 w 459"/>
                  <a:gd name="T65" fmla="*/ 44 h 717"/>
                  <a:gd name="T66" fmla="*/ 0 w 459"/>
                  <a:gd name="T67" fmla="*/ 201 h 717"/>
                  <a:gd name="T68" fmla="*/ 34 w 459"/>
                  <a:gd name="T69" fmla="*/ 362 h 717"/>
                  <a:gd name="T70" fmla="*/ 63 w 459"/>
                  <a:gd name="T71" fmla="*/ 382 h 717"/>
                  <a:gd name="T72" fmla="*/ 75 w 459"/>
                  <a:gd name="T73" fmla="*/ 380 h 717"/>
                  <a:gd name="T74" fmla="*/ 93 w 459"/>
                  <a:gd name="T75" fmla="*/ 339 h 717"/>
                  <a:gd name="T76" fmla="*/ 64 w 459"/>
                  <a:gd name="T77" fmla="*/ 201 h 717"/>
                  <a:gd name="T78" fmla="*/ 104 w 459"/>
                  <a:gd name="T79" fmla="*/ 89 h 717"/>
                  <a:gd name="T80" fmla="*/ 105 w 459"/>
                  <a:gd name="T81" fmla="*/ 87 h 717"/>
                  <a:gd name="T82" fmla="*/ 105 w 459"/>
                  <a:gd name="T83" fmla="*/ 229 h 717"/>
                  <a:gd name="T84" fmla="*/ 105 w 459"/>
                  <a:gd name="T85" fmla="*/ 305 h 717"/>
                  <a:gd name="T86" fmla="*/ 105 w 459"/>
                  <a:gd name="T87" fmla="*/ 668 h 717"/>
                  <a:gd name="T88" fmla="*/ 155 w 459"/>
                  <a:gd name="T89" fmla="*/ 717 h 717"/>
                  <a:gd name="T90" fmla="*/ 204 w 459"/>
                  <a:gd name="T91" fmla="*/ 668 h 717"/>
                  <a:gd name="T92" fmla="*/ 204 w 459"/>
                  <a:gd name="T93" fmla="*/ 336 h 717"/>
                  <a:gd name="T94" fmla="*/ 223 w 459"/>
                  <a:gd name="T95" fmla="*/ 336 h 717"/>
                  <a:gd name="T96" fmla="*/ 223 w 459"/>
                  <a:gd name="T97" fmla="*/ 668 h 717"/>
                  <a:gd name="T98" fmla="*/ 273 w 459"/>
                  <a:gd name="T99" fmla="*/ 717 h 717"/>
                  <a:gd name="T100" fmla="*/ 286 w 459"/>
                  <a:gd name="T101" fmla="*/ 715 h 717"/>
                  <a:gd name="T102" fmla="*/ 276 w 459"/>
                  <a:gd name="T103" fmla="*/ 698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9" h="717">
                    <a:moveTo>
                      <a:pt x="276" y="698"/>
                    </a:moveTo>
                    <a:cubicBezTo>
                      <a:pt x="276" y="336"/>
                      <a:pt x="276" y="336"/>
                      <a:pt x="276" y="336"/>
                    </a:cubicBezTo>
                    <a:cubicBezTo>
                      <a:pt x="276" y="222"/>
                      <a:pt x="276" y="222"/>
                      <a:pt x="276" y="222"/>
                    </a:cubicBezTo>
                    <a:cubicBezTo>
                      <a:pt x="276" y="211"/>
                      <a:pt x="285" y="202"/>
                      <a:pt x="297" y="202"/>
                    </a:cubicBezTo>
                    <a:cubicBezTo>
                      <a:pt x="314" y="202"/>
                      <a:pt x="314" y="202"/>
                      <a:pt x="314" y="202"/>
                    </a:cubicBezTo>
                    <a:cubicBezTo>
                      <a:pt x="322" y="202"/>
                      <a:pt x="322" y="202"/>
                      <a:pt x="322" y="202"/>
                    </a:cubicBezTo>
                    <a:cubicBezTo>
                      <a:pt x="322" y="87"/>
                      <a:pt x="322" y="87"/>
                      <a:pt x="322" y="87"/>
                    </a:cubicBezTo>
                    <a:cubicBezTo>
                      <a:pt x="328" y="91"/>
                      <a:pt x="334" y="97"/>
                      <a:pt x="341" y="104"/>
                    </a:cubicBezTo>
                    <a:cubicBezTo>
                      <a:pt x="353" y="117"/>
                      <a:pt x="366" y="134"/>
                      <a:pt x="376" y="156"/>
                    </a:cubicBezTo>
                    <a:cubicBezTo>
                      <a:pt x="382" y="169"/>
                      <a:pt x="387" y="184"/>
                      <a:pt x="390" y="202"/>
                    </a:cubicBezTo>
                    <a:cubicBezTo>
                      <a:pt x="391" y="204"/>
                      <a:pt x="391" y="207"/>
                      <a:pt x="392" y="210"/>
                    </a:cubicBezTo>
                    <a:cubicBezTo>
                      <a:pt x="394" y="222"/>
                      <a:pt x="395" y="236"/>
                      <a:pt x="395" y="250"/>
                    </a:cubicBezTo>
                    <a:cubicBezTo>
                      <a:pt x="395" y="252"/>
                      <a:pt x="395" y="253"/>
                      <a:pt x="395" y="254"/>
                    </a:cubicBezTo>
                    <a:cubicBezTo>
                      <a:pt x="395" y="262"/>
                      <a:pt x="398" y="269"/>
                      <a:pt x="402" y="274"/>
                    </a:cubicBezTo>
                    <a:cubicBezTo>
                      <a:pt x="403" y="275"/>
                      <a:pt x="404" y="276"/>
                      <a:pt x="404" y="276"/>
                    </a:cubicBezTo>
                    <a:cubicBezTo>
                      <a:pt x="410" y="282"/>
                      <a:pt x="418" y="286"/>
                      <a:pt x="427" y="286"/>
                    </a:cubicBezTo>
                    <a:cubicBezTo>
                      <a:pt x="429" y="286"/>
                      <a:pt x="430" y="286"/>
                      <a:pt x="431" y="286"/>
                    </a:cubicBezTo>
                    <a:cubicBezTo>
                      <a:pt x="434" y="286"/>
                      <a:pt x="436" y="285"/>
                      <a:pt x="439" y="284"/>
                    </a:cubicBezTo>
                    <a:cubicBezTo>
                      <a:pt x="442" y="283"/>
                      <a:pt x="445" y="281"/>
                      <a:pt x="447" y="279"/>
                    </a:cubicBezTo>
                    <a:cubicBezTo>
                      <a:pt x="450" y="277"/>
                      <a:pt x="453" y="274"/>
                      <a:pt x="455" y="270"/>
                    </a:cubicBezTo>
                    <a:cubicBezTo>
                      <a:pt x="458" y="266"/>
                      <a:pt x="459" y="260"/>
                      <a:pt x="459" y="254"/>
                    </a:cubicBezTo>
                    <a:cubicBezTo>
                      <a:pt x="459" y="253"/>
                      <a:pt x="459" y="252"/>
                      <a:pt x="459" y="250"/>
                    </a:cubicBezTo>
                    <a:cubicBezTo>
                      <a:pt x="459" y="238"/>
                      <a:pt x="459" y="226"/>
                      <a:pt x="457" y="215"/>
                    </a:cubicBezTo>
                    <a:cubicBezTo>
                      <a:pt x="457" y="212"/>
                      <a:pt x="457" y="208"/>
                      <a:pt x="456" y="205"/>
                    </a:cubicBezTo>
                    <a:cubicBezTo>
                      <a:pt x="453" y="187"/>
                      <a:pt x="449" y="171"/>
                      <a:pt x="444" y="156"/>
                    </a:cubicBezTo>
                    <a:cubicBezTo>
                      <a:pt x="430" y="112"/>
                      <a:pt x="407" y="79"/>
                      <a:pt x="384" y="56"/>
                    </a:cubicBezTo>
                    <a:cubicBezTo>
                      <a:pt x="345" y="18"/>
                      <a:pt x="308" y="4"/>
                      <a:pt x="305" y="3"/>
                    </a:cubicBezTo>
                    <a:cubicBezTo>
                      <a:pt x="304" y="3"/>
                      <a:pt x="302" y="2"/>
                      <a:pt x="301" y="2"/>
                    </a:cubicBezTo>
                    <a:cubicBezTo>
                      <a:pt x="297" y="1"/>
                      <a:pt x="294" y="0"/>
                      <a:pt x="291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4" y="0"/>
                      <a:pt x="131" y="1"/>
                      <a:pt x="129" y="1"/>
                    </a:cubicBezTo>
                    <a:cubicBezTo>
                      <a:pt x="126" y="1"/>
                      <a:pt x="123" y="2"/>
                      <a:pt x="119" y="3"/>
                    </a:cubicBezTo>
                    <a:cubicBezTo>
                      <a:pt x="116" y="4"/>
                      <a:pt x="87" y="14"/>
                      <a:pt x="58" y="44"/>
                    </a:cubicBezTo>
                    <a:cubicBezTo>
                      <a:pt x="28" y="74"/>
                      <a:pt x="0" y="126"/>
                      <a:pt x="0" y="201"/>
                    </a:cubicBezTo>
                    <a:cubicBezTo>
                      <a:pt x="0" y="245"/>
                      <a:pt x="10" y="299"/>
                      <a:pt x="34" y="362"/>
                    </a:cubicBezTo>
                    <a:cubicBezTo>
                      <a:pt x="38" y="374"/>
                      <a:pt x="51" y="382"/>
                      <a:pt x="63" y="382"/>
                    </a:cubicBezTo>
                    <a:cubicBezTo>
                      <a:pt x="67" y="382"/>
                      <a:pt x="71" y="382"/>
                      <a:pt x="75" y="380"/>
                    </a:cubicBezTo>
                    <a:cubicBezTo>
                      <a:pt x="91" y="374"/>
                      <a:pt x="100" y="355"/>
                      <a:pt x="93" y="339"/>
                    </a:cubicBezTo>
                    <a:cubicBezTo>
                      <a:pt x="72" y="282"/>
                      <a:pt x="64" y="236"/>
                      <a:pt x="64" y="201"/>
                    </a:cubicBezTo>
                    <a:cubicBezTo>
                      <a:pt x="64" y="141"/>
                      <a:pt x="85" y="109"/>
                      <a:pt x="104" y="89"/>
                    </a:cubicBezTo>
                    <a:cubicBezTo>
                      <a:pt x="104" y="88"/>
                      <a:pt x="105" y="88"/>
                      <a:pt x="105" y="87"/>
                    </a:cubicBezTo>
                    <a:cubicBezTo>
                      <a:pt x="105" y="229"/>
                      <a:pt x="105" y="229"/>
                      <a:pt x="105" y="229"/>
                    </a:cubicBezTo>
                    <a:cubicBezTo>
                      <a:pt x="105" y="305"/>
                      <a:pt x="105" y="305"/>
                      <a:pt x="105" y="305"/>
                    </a:cubicBezTo>
                    <a:cubicBezTo>
                      <a:pt x="105" y="668"/>
                      <a:pt x="105" y="668"/>
                      <a:pt x="105" y="668"/>
                    </a:cubicBezTo>
                    <a:cubicBezTo>
                      <a:pt x="105" y="695"/>
                      <a:pt x="128" y="717"/>
                      <a:pt x="155" y="717"/>
                    </a:cubicBezTo>
                    <a:cubicBezTo>
                      <a:pt x="182" y="717"/>
                      <a:pt x="204" y="695"/>
                      <a:pt x="204" y="668"/>
                    </a:cubicBezTo>
                    <a:cubicBezTo>
                      <a:pt x="204" y="336"/>
                      <a:pt x="204" y="336"/>
                      <a:pt x="204" y="336"/>
                    </a:cubicBezTo>
                    <a:cubicBezTo>
                      <a:pt x="223" y="336"/>
                      <a:pt x="223" y="336"/>
                      <a:pt x="223" y="336"/>
                    </a:cubicBezTo>
                    <a:cubicBezTo>
                      <a:pt x="223" y="668"/>
                      <a:pt x="223" y="668"/>
                      <a:pt x="223" y="668"/>
                    </a:cubicBezTo>
                    <a:cubicBezTo>
                      <a:pt x="223" y="695"/>
                      <a:pt x="246" y="717"/>
                      <a:pt x="273" y="717"/>
                    </a:cubicBezTo>
                    <a:cubicBezTo>
                      <a:pt x="277" y="717"/>
                      <a:pt x="282" y="716"/>
                      <a:pt x="286" y="715"/>
                    </a:cubicBezTo>
                    <a:cubicBezTo>
                      <a:pt x="280" y="712"/>
                      <a:pt x="276" y="705"/>
                      <a:pt x="276" y="6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5" name="Freeform 258">
                <a:extLst>
                  <a:ext uri="{FF2B5EF4-FFF2-40B4-BE49-F238E27FC236}">
                    <a16:creationId xmlns:a16="http://schemas.microsoft.com/office/drawing/2014/main" xmlns="" id="{04DC4E55-B84A-403F-85BB-7E84F8ECF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4" y="2018"/>
                <a:ext cx="97" cy="97"/>
              </a:xfrm>
              <a:custGeom>
                <a:avLst/>
                <a:gdLst>
                  <a:gd name="T0" fmla="*/ 78 w 197"/>
                  <a:gd name="T1" fmla="*/ 11 h 197"/>
                  <a:gd name="T2" fmla="*/ 186 w 197"/>
                  <a:gd name="T3" fmla="*/ 78 h 197"/>
                  <a:gd name="T4" fmla="*/ 119 w 197"/>
                  <a:gd name="T5" fmla="*/ 186 h 197"/>
                  <a:gd name="T6" fmla="*/ 11 w 197"/>
                  <a:gd name="T7" fmla="*/ 119 h 197"/>
                  <a:gd name="T8" fmla="*/ 78 w 197"/>
                  <a:gd name="T9" fmla="*/ 1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197">
                    <a:moveTo>
                      <a:pt x="78" y="11"/>
                    </a:moveTo>
                    <a:cubicBezTo>
                      <a:pt x="127" y="0"/>
                      <a:pt x="175" y="30"/>
                      <a:pt x="186" y="78"/>
                    </a:cubicBezTo>
                    <a:cubicBezTo>
                      <a:pt x="197" y="127"/>
                      <a:pt x="167" y="175"/>
                      <a:pt x="119" y="186"/>
                    </a:cubicBezTo>
                    <a:cubicBezTo>
                      <a:pt x="71" y="197"/>
                      <a:pt x="22" y="167"/>
                      <a:pt x="11" y="119"/>
                    </a:cubicBezTo>
                    <a:cubicBezTo>
                      <a:pt x="0" y="71"/>
                      <a:pt x="30" y="22"/>
                      <a:pt x="7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6" name="Freeform 259">
                <a:extLst>
                  <a:ext uri="{FF2B5EF4-FFF2-40B4-BE49-F238E27FC236}">
                    <a16:creationId xmlns:a16="http://schemas.microsoft.com/office/drawing/2014/main" xmlns="" id="{D4F42DFB-CDD1-4E88-A03F-87C0D23E42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97" y="2227"/>
                <a:ext cx="72" cy="245"/>
              </a:xfrm>
              <a:custGeom>
                <a:avLst/>
                <a:gdLst>
                  <a:gd name="T0" fmla="*/ 143 w 147"/>
                  <a:gd name="T1" fmla="*/ 84 h 500"/>
                  <a:gd name="T2" fmla="*/ 122 w 147"/>
                  <a:gd name="T3" fmla="*/ 78 h 500"/>
                  <a:gd name="T4" fmla="*/ 122 w 147"/>
                  <a:gd name="T5" fmla="*/ 268 h 500"/>
                  <a:gd name="T6" fmla="*/ 110 w 147"/>
                  <a:gd name="T7" fmla="*/ 280 h 500"/>
                  <a:gd name="T8" fmla="*/ 38 w 147"/>
                  <a:gd name="T9" fmla="*/ 280 h 500"/>
                  <a:gd name="T10" fmla="*/ 37 w 147"/>
                  <a:gd name="T11" fmla="*/ 280 h 500"/>
                  <a:gd name="T12" fmla="*/ 25 w 147"/>
                  <a:gd name="T13" fmla="*/ 268 h 500"/>
                  <a:gd name="T14" fmla="*/ 25 w 147"/>
                  <a:gd name="T15" fmla="*/ 120 h 500"/>
                  <a:gd name="T16" fmla="*/ 25 w 147"/>
                  <a:gd name="T17" fmla="*/ 73 h 500"/>
                  <a:gd name="T18" fmla="*/ 37 w 147"/>
                  <a:gd name="T19" fmla="*/ 61 h 500"/>
                  <a:gd name="T20" fmla="*/ 38 w 147"/>
                  <a:gd name="T21" fmla="*/ 61 h 500"/>
                  <a:gd name="T22" fmla="*/ 38 w 147"/>
                  <a:gd name="T23" fmla="*/ 61 h 500"/>
                  <a:gd name="T24" fmla="*/ 107 w 147"/>
                  <a:gd name="T25" fmla="*/ 61 h 500"/>
                  <a:gd name="T26" fmla="*/ 103 w 147"/>
                  <a:gd name="T27" fmla="*/ 44 h 500"/>
                  <a:gd name="T28" fmla="*/ 103 w 147"/>
                  <a:gd name="T29" fmla="*/ 40 h 500"/>
                  <a:gd name="T30" fmla="*/ 100 w 147"/>
                  <a:gd name="T31" fmla="*/ 0 h 500"/>
                  <a:gd name="T32" fmla="*/ 38 w 147"/>
                  <a:gd name="T33" fmla="*/ 0 h 500"/>
                  <a:gd name="T34" fmla="*/ 34 w 147"/>
                  <a:gd name="T35" fmla="*/ 0 h 500"/>
                  <a:gd name="T36" fmla="*/ 13 w 147"/>
                  <a:gd name="T37" fmla="*/ 0 h 500"/>
                  <a:gd name="T38" fmla="*/ 0 w 147"/>
                  <a:gd name="T39" fmla="*/ 12 h 500"/>
                  <a:gd name="T40" fmla="*/ 0 w 147"/>
                  <a:gd name="T41" fmla="*/ 126 h 500"/>
                  <a:gd name="T42" fmla="*/ 0 w 147"/>
                  <a:gd name="T43" fmla="*/ 488 h 500"/>
                  <a:gd name="T44" fmla="*/ 13 w 147"/>
                  <a:gd name="T45" fmla="*/ 500 h 500"/>
                  <a:gd name="T46" fmla="*/ 14 w 147"/>
                  <a:gd name="T47" fmla="*/ 500 h 500"/>
                  <a:gd name="T48" fmla="*/ 135 w 147"/>
                  <a:gd name="T49" fmla="*/ 500 h 500"/>
                  <a:gd name="T50" fmla="*/ 147 w 147"/>
                  <a:gd name="T51" fmla="*/ 488 h 500"/>
                  <a:gd name="T52" fmla="*/ 147 w 147"/>
                  <a:gd name="T53" fmla="*/ 473 h 500"/>
                  <a:gd name="T54" fmla="*/ 147 w 147"/>
                  <a:gd name="T55" fmla="*/ 84 h 500"/>
                  <a:gd name="T56" fmla="*/ 143 w 147"/>
                  <a:gd name="T57" fmla="*/ 84 h 500"/>
                  <a:gd name="T58" fmla="*/ 38 w 147"/>
                  <a:gd name="T59" fmla="*/ 405 h 500"/>
                  <a:gd name="T60" fmla="*/ 74 w 147"/>
                  <a:gd name="T61" fmla="*/ 378 h 500"/>
                  <a:gd name="T62" fmla="*/ 110 w 147"/>
                  <a:gd name="T63" fmla="*/ 415 h 500"/>
                  <a:gd name="T64" fmla="*/ 74 w 147"/>
                  <a:gd name="T65" fmla="*/ 451 h 500"/>
                  <a:gd name="T66" fmla="*/ 38 w 147"/>
                  <a:gd name="T67" fmla="*/ 424 h 500"/>
                  <a:gd name="T68" fmla="*/ 37 w 147"/>
                  <a:gd name="T69" fmla="*/ 415 h 500"/>
                  <a:gd name="T70" fmla="*/ 38 w 147"/>
                  <a:gd name="T71" fmla="*/ 40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7" h="500">
                    <a:moveTo>
                      <a:pt x="143" y="84"/>
                    </a:moveTo>
                    <a:cubicBezTo>
                      <a:pt x="136" y="84"/>
                      <a:pt x="128" y="82"/>
                      <a:pt x="122" y="78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7" y="280"/>
                      <a:pt x="110" y="280"/>
                    </a:cubicBezTo>
                    <a:cubicBezTo>
                      <a:pt x="38" y="280"/>
                      <a:pt x="38" y="280"/>
                      <a:pt x="38" y="280"/>
                    </a:cubicBezTo>
                    <a:cubicBezTo>
                      <a:pt x="37" y="280"/>
                      <a:pt x="37" y="280"/>
                      <a:pt x="37" y="280"/>
                    </a:cubicBezTo>
                    <a:cubicBezTo>
                      <a:pt x="30" y="280"/>
                      <a:pt x="25" y="275"/>
                      <a:pt x="25" y="268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66"/>
                      <a:pt x="30" y="61"/>
                      <a:pt x="37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5" y="56"/>
                      <a:pt x="103" y="50"/>
                      <a:pt x="103" y="44"/>
                    </a:cubicBezTo>
                    <a:cubicBezTo>
                      <a:pt x="103" y="43"/>
                      <a:pt x="103" y="42"/>
                      <a:pt x="103" y="40"/>
                    </a:cubicBezTo>
                    <a:cubicBezTo>
                      <a:pt x="103" y="26"/>
                      <a:pt x="102" y="13"/>
                      <a:pt x="10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6" y="500"/>
                      <a:pt x="13" y="500"/>
                    </a:cubicBezTo>
                    <a:cubicBezTo>
                      <a:pt x="14" y="500"/>
                      <a:pt x="14" y="500"/>
                      <a:pt x="14" y="500"/>
                    </a:cubicBezTo>
                    <a:cubicBezTo>
                      <a:pt x="135" y="500"/>
                      <a:pt x="135" y="500"/>
                      <a:pt x="135" y="500"/>
                    </a:cubicBezTo>
                    <a:cubicBezTo>
                      <a:pt x="141" y="500"/>
                      <a:pt x="147" y="495"/>
                      <a:pt x="147" y="488"/>
                    </a:cubicBezTo>
                    <a:cubicBezTo>
                      <a:pt x="147" y="473"/>
                      <a:pt x="147" y="473"/>
                      <a:pt x="147" y="473"/>
                    </a:cubicBezTo>
                    <a:cubicBezTo>
                      <a:pt x="147" y="84"/>
                      <a:pt x="147" y="84"/>
                      <a:pt x="147" y="84"/>
                    </a:cubicBezTo>
                    <a:cubicBezTo>
                      <a:pt x="146" y="84"/>
                      <a:pt x="145" y="84"/>
                      <a:pt x="143" y="84"/>
                    </a:cubicBezTo>
                    <a:close/>
                    <a:moveTo>
                      <a:pt x="38" y="405"/>
                    </a:moveTo>
                    <a:cubicBezTo>
                      <a:pt x="43" y="389"/>
                      <a:pt x="57" y="378"/>
                      <a:pt x="74" y="378"/>
                    </a:cubicBezTo>
                    <a:cubicBezTo>
                      <a:pt x="94" y="378"/>
                      <a:pt x="110" y="394"/>
                      <a:pt x="110" y="415"/>
                    </a:cubicBezTo>
                    <a:cubicBezTo>
                      <a:pt x="110" y="435"/>
                      <a:pt x="94" y="451"/>
                      <a:pt x="74" y="451"/>
                    </a:cubicBezTo>
                    <a:cubicBezTo>
                      <a:pt x="57" y="451"/>
                      <a:pt x="43" y="440"/>
                      <a:pt x="38" y="424"/>
                    </a:cubicBezTo>
                    <a:cubicBezTo>
                      <a:pt x="37" y="421"/>
                      <a:pt x="37" y="418"/>
                      <a:pt x="37" y="415"/>
                    </a:cubicBezTo>
                    <a:cubicBezTo>
                      <a:pt x="37" y="411"/>
                      <a:pt x="37" y="408"/>
                      <a:pt x="38" y="4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7" name="Freeform 260">
                <a:extLst>
                  <a:ext uri="{FF2B5EF4-FFF2-40B4-BE49-F238E27FC236}">
                    <a16:creationId xmlns:a16="http://schemas.microsoft.com/office/drawing/2014/main" xmlns="" id="{1C26521F-F14F-4A8D-9492-4D68F1B45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268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0 w 36"/>
                  <a:gd name="T5" fmla="*/ 0 h 12"/>
                  <a:gd name="T6" fmla="*/ 0 w 36"/>
                  <a:gd name="T7" fmla="*/ 0 h 12"/>
                  <a:gd name="T8" fmla="*/ 0 w 36"/>
                  <a:gd name="T9" fmla="*/ 9 h 12"/>
                  <a:gd name="T10" fmla="*/ 0 w 36"/>
                  <a:gd name="T11" fmla="*/ 12 h 12"/>
                  <a:gd name="T12" fmla="*/ 0 w 36"/>
                  <a:gd name="T13" fmla="*/ 12 h 12"/>
                  <a:gd name="T14" fmla="*/ 36 w 36"/>
                  <a:gd name="T15" fmla="*/ 12 h 12"/>
                  <a:gd name="T16" fmla="*/ 36 w 3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8" name="Freeform 261">
                <a:extLst>
                  <a:ext uri="{FF2B5EF4-FFF2-40B4-BE49-F238E27FC236}">
                    <a16:creationId xmlns:a16="http://schemas.microsoft.com/office/drawing/2014/main" xmlns="" id="{EB05078B-057B-432C-BA71-EDF536910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286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0 w 36"/>
                  <a:gd name="T5" fmla="*/ 0 h 12"/>
                  <a:gd name="T6" fmla="*/ 0 w 36"/>
                  <a:gd name="T7" fmla="*/ 12 h 12"/>
                  <a:gd name="T8" fmla="*/ 0 w 36"/>
                  <a:gd name="T9" fmla="*/ 12 h 12"/>
                  <a:gd name="T10" fmla="*/ 36 w 36"/>
                  <a:gd name="T11" fmla="*/ 12 h 12"/>
                  <a:gd name="T12" fmla="*/ 36 w 3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9" name="Freeform 262">
                <a:extLst>
                  <a:ext uri="{FF2B5EF4-FFF2-40B4-BE49-F238E27FC236}">
                    <a16:creationId xmlns:a16="http://schemas.microsoft.com/office/drawing/2014/main" xmlns="" id="{26A4016F-0DB7-49C8-84DF-B9359E501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" y="2304"/>
                <a:ext cx="36" cy="12"/>
              </a:xfrm>
              <a:custGeom>
                <a:avLst/>
                <a:gdLst>
                  <a:gd name="T0" fmla="*/ 36 w 36"/>
                  <a:gd name="T1" fmla="*/ 12 h 12"/>
                  <a:gd name="T2" fmla="*/ 36 w 36"/>
                  <a:gd name="T3" fmla="*/ 0 h 12"/>
                  <a:gd name="T4" fmla="*/ 0 w 36"/>
                  <a:gd name="T5" fmla="*/ 0 h 12"/>
                  <a:gd name="T6" fmla="*/ 0 w 36"/>
                  <a:gd name="T7" fmla="*/ 0 h 12"/>
                  <a:gd name="T8" fmla="*/ 0 w 36"/>
                  <a:gd name="T9" fmla="*/ 12 h 12"/>
                  <a:gd name="T10" fmla="*/ 0 w 36"/>
                  <a:gd name="T11" fmla="*/ 12 h 12"/>
                  <a:gd name="T12" fmla="*/ 36 w 3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6" y="12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0" name="Freeform 263">
                <a:extLst>
                  <a:ext uri="{FF2B5EF4-FFF2-40B4-BE49-F238E27FC236}">
                    <a16:creationId xmlns:a16="http://schemas.microsoft.com/office/drawing/2014/main" xmlns="" id="{F2856691-CD10-4A45-BA4E-DCC38D6A8B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0" y="2227"/>
                <a:ext cx="72" cy="245"/>
              </a:xfrm>
              <a:custGeom>
                <a:avLst/>
                <a:gdLst>
                  <a:gd name="T0" fmla="*/ 147 w 147"/>
                  <a:gd name="T1" fmla="*/ 12 h 500"/>
                  <a:gd name="T2" fmla="*/ 134 w 147"/>
                  <a:gd name="T3" fmla="*/ 0 h 500"/>
                  <a:gd name="T4" fmla="*/ 12 w 147"/>
                  <a:gd name="T5" fmla="*/ 0 h 500"/>
                  <a:gd name="T6" fmla="*/ 10 w 147"/>
                  <a:gd name="T7" fmla="*/ 0 h 500"/>
                  <a:gd name="T8" fmla="*/ 12 w 147"/>
                  <a:gd name="T9" fmla="*/ 40 h 500"/>
                  <a:gd name="T10" fmla="*/ 12 w 147"/>
                  <a:gd name="T11" fmla="*/ 44 h 500"/>
                  <a:gd name="T12" fmla="*/ 0 w 147"/>
                  <a:gd name="T13" fmla="*/ 73 h 500"/>
                  <a:gd name="T14" fmla="*/ 0 w 147"/>
                  <a:gd name="T15" fmla="*/ 473 h 500"/>
                  <a:gd name="T16" fmla="*/ 0 w 147"/>
                  <a:gd name="T17" fmla="*/ 488 h 500"/>
                  <a:gd name="T18" fmla="*/ 12 w 147"/>
                  <a:gd name="T19" fmla="*/ 500 h 500"/>
                  <a:gd name="T20" fmla="*/ 134 w 147"/>
                  <a:gd name="T21" fmla="*/ 500 h 500"/>
                  <a:gd name="T22" fmla="*/ 147 w 147"/>
                  <a:gd name="T23" fmla="*/ 488 h 500"/>
                  <a:gd name="T24" fmla="*/ 147 w 147"/>
                  <a:gd name="T25" fmla="*/ 473 h 500"/>
                  <a:gd name="T26" fmla="*/ 147 w 147"/>
                  <a:gd name="T27" fmla="*/ 40 h 500"/>
                  <a:gd name="T28" fmla="*/ 147 w 147"/>
                  <a:gd name="T29" fmla="*/ 12 h 500"/>
                  <a:gd name="T30" fmla="*/ 37 w 147"/>
                  <a:gd name="T31" fmla="*/ 280 h 500"/>
                  <a:gd name="T32" fmla="*/ 25 w 147"/>
                  <a:gd name="T33" fmla="*/ 268 h 500"/>
                  <a:gd name="T34" fmla="*/ 25 w 147"/>
                  <a:gd name="T35" fmla="*/ 73 h 500"/>
                  <a:gd name="T36" fmla="*/ 37 w 147"/>
                  <a:gd name="T37" fmla="*/ 61 h 500"/>
                  <a:gd name="T38" fmla="*/ 110 w 147"/>
                  <a:gd name="T39" fmla="*/ 61 h 500"/>
                  <a:gd name="T40" fmla="*/ 122 w 147"/>
                  <a:gd name="T41" fmla="*/ 73 h 500"/>
                  <a:gd name="T42" fmla="*/ 122 w 147"/>
                  <a:gd name="T43" fmla="*/ 268 h 500"/>
                  <a:gd name="T44" fmla="*/ 110 w 147"/>
                  <a:gd name="T45" fmla="*/ 280 h 500"/>
                  <a:gd name="T46" fmla="*/ 37 w 147"/>
                  <a:gd name="T47" fmla="*/ 280 h 500"/>
                  <a:gd name="T48" fmla="*/ 110 w 147"/>
                  <a:gd name="T49" fmla="*/ 415 h 500"/>
                  <a:gd name="T50" fmla="*/ 73 w 147"/>
                  <a:gd name="T51" fmla="*/ 451 h 500"/>
                  <a:gd name="T52" fmla="*/ 37 w 147"/>
                  <a:gd name="T53" fmla="*/ 415 h 500"/>
                  <a:gd name="T54" fmla="*/ 73 w 147"/>
                  <a:gd name="T55" fmla="*/ 378 h 500"/>
                  <a:gd name="T56" fmla="*/ 110 w 147"/>
                  <a:gd name="T57" fmla="*/ 41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7" h="500">
                    <a:moveTo>
                      <a:pt x="147" y="12"/>
                    </a:moveTo>
                    <a:cubicBezTo>
                      <a:pt x="147" y="5"/>
                      <a:pt x="141" y="0"/>
                      <a:pt x="13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1" y="13"/>
                      <a:pt x="12" y="26"/>
                      <a:pt x="12" y="40"/>
                    </a:cubicBezTo>
                    <a:cubicBezTo>
                      <a:pt x="12" y="42"/>
                      <a:pt x="12" y="43"/>
                      <a:pt x="12" y="44"/>
                    </a:cubicBezTo>
                    <a:cubicBezTo>
                      <a:pt x="12" y="56"/>
                      <a:pt x="8" y="66"/>
                      <a:pt x="0" y="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6" y="500"/>
                      <a:pt x="12" y="500"/>
                    </a:cubicBezTo>
                    <a:cubicBezTo>
                      <a:pt x="134" y="500"/>
                      <a:pt x="134" y="500"/>
                      <a:pt x="134" y="500"/>
                    </a:cubicBezTo>
                    <a:cubicBezTo>
                      <a:pt x="141" y="500"/>
                      <a:pt x="147" y="495"/>
                      <a:pt x="147" y="488"/>
                    </a:cubicBezTo>
                    <a:cubicBezTo>
                      <a:pt x="147" y="473"/>
                      <a:pt x="147" y="473"/>
                      <a:pt x="147" y="473"/>
                    </a:cubicBezTo>
                    <a:cubicBezTo>
                      <a:pt x="147" y="40"/>
                      <a:pt x="147" y="40"/>
                      <a:pt x="147" y="40"/>
                    </a:cubicBezTo>
                    <a:lnTo>
                      <a:pt x="147" y="12"/>
                    </a:lnTo>
                    <a:close/>
                    <a:moveTo>
                      <a:pt x="37" y="280"/>
                    </a:moveTo>
                    <a:cubicBezTo>
                      <a:pt x="30" y="280"/>
                      <a:pt x="25" y="275"/>
                      <a:pt x="25" y="268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66"/>
                      <a:pt x="30" y="61"/>
                      <a:pt x="37" y="61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17" y="61"/>
                      <a:pt x="122" y="66"/>
                      <a:pt x="122" y="73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7" y="280"/>
                      <a:pt x="110" y="280"/>
                    </a:cubicBezTo>
                    <a:lnTo>
                      <a:pt x="37" y="280"/>
                    </a:lnTo>
                    <a:close/>
                    <a:moveTo>
                      <a:pt x="110" y="415"/>
                    </a:moveTo>
                    <a:cubicBezTo>
                      <a:pt x="110" y="435"/>
                      <a:pt x="94" y="451"/>
                      <a:pt x="73" y="451"/>
                    </a:cubicBezTo>
                    <a:cubicBezTo>
                      <a:pt x="53" y="451"/>
                      <a:pt x="37" y="435"/>
                      <a:pt x="37" y="415"/>
                    </a:cubicBezTo>
                    <a:cubicBezTo>
                      <a:pt x="37" y="394"/>
                      <a:pt x="53" y="378"/>
                      <a:pt x="73" y="378"/>
                    </a:cubicBezTo>
                    <a:cubicBezTo>
                      <a:pt x="94" y="378"/>
                      <a:pt x="110" y="394"/>
                      <a:pt x="110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1" name="Rectangle 264">
                <a:extLst>
                  <a:ext uri="{FF2B5EF4-FFF2-40B4-BE49-F238E27FC236}">
                    <a16:creationId xmlns:a16="http://schemas.microsoft.com/office/drawing/2014/main" xmlns="" id="{A39EDB79-3B60-44BF-9140-C97A8C0D4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268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2" name="Rectangle 265">
                <a:extLst>
                  <a:ext uri="{FF2B5EF4-FFF2-40B4-BE49-F238E27FC236}">
                    <a16:creationId xmlns:a16="http://schemas.microsoft.com/office/drawing/2014/main" xmlns="" id="{56A35EFD-5243-4F30-92A7-BA1D1B8BD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286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3" name="Rectangle 266">
                <a:extLst>
                  <a:ext uri="{FF2B5EF4-FFF2-40B4-BE49-F238E27FC236}">
                    <a16:creationId xmlns:a16="http://schemas.microsoft.com/office/drawing/2014/main" xmlns="" id="{176945FD-9DAC-41F2-9C8B-21F80FF21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2304"/>
                <a:ext cx="35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4" name="Freeform 267">
                <a:extLst>
                  <a:ext uri="{FF2B5EF4-FFF2-40B4-BE49-F238E27FC236}">
                    <a16:creationId xmlns:a16="http://schemas.microsoft.com/office/drawing/2014/main" xmlns="" id="{5695D6E3-DADA-422E-9B57-D79FB17099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4" y="2227"/>
                <a:ext cx="72" cy="245"/>
              </a:xfrm>
              <a:custGeom>
                <a:avLst/>
                <a:gdLst>
                  <a:gd name="T0" fmla="*/ 134 w 146"/>
                  <a:gd name="T1" fmla="*/ 0 h 500"/>
                  <a:gd name="T2" fmla="*/ 12 w 146"/>
                  <a:gd name="T3" fmla="*/ 0 h 500"/>
                  <a:gd name="T4" fmla="*/ 0 w 146"/>
                  <a:gd name="T5" fmla="*/ 12 h 500"/>
                  <a:gd name="T6" fmla="*/ 0 w 146"/>
                  <a:gd name="T7" fmla="*/ 40 h 500"/>
                  <a:gd name="T8" fmla="*/ 0 w 146"/>
                  <a:gd name="T9" fmla="*/ 473 h 500"/>
                  <a:gd name="T10" fmla="*/ 0 w 146"/>
                  <a:gd name="T11" fmla="*/ 488 h 500"/>
                  <a:gd name="T12" fmla="*/ 12 w 146"/>
                  <a:gd name="T13" fmla="*/ 500 h 500"/>
                  <a:gd name="T14" fmla="*/ 134 w 146"/>
                  <a:gd name="T15" fmla="*/ 500 h 500"/>
                  <a:gd name="T16" fmla="*/ 146 w 146"/>
                  <a:gd name="T17" fmla="*/ 488 h 500"/>
                  <a:gd name="T18" fmla="*/ 146 w 146"/>
                  <a:gd name="T19" fmla="*/ 12 h 500"/>
                  <a:gd name="T20" fmla="*/ 134 w 146"/>
                  <a:gd name="T21" fmla="*/ 0 h 500"/>
                  <a:gd name="T22" fmla="*/ 37 w 146"/>
                  <a:gd name="T23" fmla="*/ 280 h 500"/>
                  <a:gd name="T24" fmla="*/ 24 w 146"/>
                  <a:gd name="T25" fmla="*/ 268 h 500"/>
                  <a:gd name="T26" fmla="*/ 24 w 146"/>
                  <a:gd name="T27" fmla="*/ 73 h 500"/>
                  <a:gd name="T28" fmla="*/ 37 w 146"/>
                  <a:gd name="T29" fmla="*/ 61 h 500"/>
                  <a:gd name="T30" fmla="*/ 110 w 146"/>
                  <a:gd name="T31" fmla="*/ 61 h 500"/>
                  <a:gd name="T32" fmla="*/ 122 w 146"/>
                  <a:gd name="T33" fmla="*/ 73 h 500"/>
                  <a:gd name="T34" fmla="*/ 122 w 146"/>
                  <a:gd name="T35" fmla="*/ 268 h 500"/>
                  <a:gd name="T36" fmla="*/ 110 w 146"/>
                  <a:gd name="T37" fmla="*/ 280 h 500"/>
                  <a:gd name="T38" fmla="*/ 37 w 146"/>
                  <a:gd name="T39" fmla="*/ 280 h 500"/>
                  <a:gd name="T40" fmla="*/ 110 w 146"/>
                  <a:gd name="T41" fmla="*/ 415 h 500"/>
                  <a:gd name="T42" fmla="*/ 73 w 146"/>
                  <a:gd name="T43" fmla="*/ 451 h 500"/>
                  <a:gd name="T44" fmla="*/ 37 w 146"/>
                  <a:gd name="T45" fmla="*/ 415 h 500"/>
                  <a:gd name="T46" fmla="*/ 73 w 146"/>
                  <a:gd name="T47" fmla="*/ 378 h 500"/>
                  <a:gd name="T48" fmla="*/ 110 w 146"/>
                  <a:gd name="T49" fmla="*/ 415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" h="500">
                    <a:moveTo>
                      <a:pt x="134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488"/>
                      <a:pt x="0" y="488"/>
                      <a:pt x="0" y="488"/>
                    </a:cubicBezTo>
                    <a:cubicBezTo>
                      <a:pt x="0" y="495"/>
                      <a:pt x="5" y="500"/>
                      <a:pt x="12" y="500"/>
                    </a:cubicBezTo>
                    <a:cubicBezTo>
                      <a:pt x="134" y="500"/>
                      <a:pt x="134" y="500"/>
                      <a:pt x="134" y="500"/>
                    </a:cubicBezTo>
                    <a:cubicBezTo>
                      <a:pt x="141" y="500"/>
                      <a:pt x="146" y="495"/>
                      <a:pt x="146" y="488"/>
                    </a:cubicBezTo>
                    <a:cubicBezTo>
                      <a:pt x="146" y="12"/>
                      <a:pt x="146" y="12"/>
                      <a:pt x="146" y="12"/>
                    </a:cubicBezTo>
                    <a:cubicBezTo>
                      <a:pt x="146" y="5"/>
                      <a:pt x="141" y="0"/>
                      <a:pt x="134" y="0"/>
                    </a:cubicBezTo>
                    <a:close/>
                    <a:moveTo>
                      <a:pt x="37" y="280"/>
                    </a:moveTo>
                    <a:cubicBezTo>
                      <a:pt x="30" y="280"/>
                      <a:pt x="24" y="275"/>
                      <a:pt x="24" y="268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66"/>
                      <a:pt x="30" y="61"/>
                      <a:pt x="37" y="61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16" y="61"/>
                      <a:pt x="122" y="66"/>
                      <a:pt x="122" y="73"/>
                    </a:cubicBezTo>
                    <a:cubicBezTo>
                      <a:pt x="122" y="268"/>
                      <a:pt x="122" y="268"/>
                      <a:pt x="122" y="268"/>
                    </a:cubicBezTo>
                    <a:cubicBezTo>
                      <a:pt x="122" y="275"/>
                      <a:pt x="116" y="280"/>
                      <a:pt x="110" y="280"/>
                    </a:cubicBezTo>
                    <a:lnTo>
                      <a:pt x="37" y="280"/>
                    </a:lnTo>
                    <a:close/>
                    <a:moveTo>
                      <a:pt x="110" y="415"/>
                    </a:moveTo>
                    <a:cubicBezTo>
                      <a:pt x="110" y="435"/>
                      <a:pt x="93" y="451"/>
                      <a:pt x="73" y="451"/>
                    </a:cubicBezTo>
                    <a:cubicBezTo>
                      <a:pt x="53" y="451"/>
                      <a:pt x="37" y="435"/>
                      <a:pt x="37" y="415"/>
                    </a:cubicBezTo>
                    <a:cubicBezTo>
                      <a:pt x="37" y="394"/>
                      <a:pt x="53" y="378"/>
                      <a:pt x="73" y="378"/>
                    </a:cubicBezTo>
                    <a:cubicBezTo>
                      <a:pt x="93" y="378"/>
                      <a:pt x="110" y="394"/>
                      <a:pt x="110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5" name="Rectangle 268">
                <a:extLst>
                  <a:ext uri="{FF2B5EF4-FFF2-40B4-BE49-F238E27FC236}">
                    <a16:creationId xmlns:a16="http://schemas.microsoft.com/office/drawing/2014/main" xmlns="" id="{7AC0E684-6A69-41B5-A4F6-B2EE0604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268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6" name="Rectangle 269">
                <a:extLst>
                  <a:ext uri="{FF2B5EF4-FFF2-40B4-BE49-F238E27FC236}">
                    <a16:creationId xmlns:a16="http://schemas.microsoft.com/office/drawing/2014/main" xmlns="" id="{6764F98F-FF70-4200-8FD9-28E53F019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286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7" name="Rectangle 270">
                <a:extLst>
                  <a:ext uri="{FF2B5EF4-FFF2-40B4-BE49-F238E27FC236}">
                    <a16:creationId xmlns:a16="http://schemas.microsoft.com/office/drawing/2014/main" xmlns="" id="{FABF1636-4C34-42AC-8F63-1497F46D6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" y="2304"/>
                <a:ext cx="36" cy="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40" name="사각형: 둥근 모서리 339">
              <a:extLst>
                <a:ext uri="{FF2B5EF4-FFF2-40B4-BE49-F238E27FC236}">
                  <a16:creationId xmlns:a16="http://schemas.microsoft.com/office/drawing/2014/main" xmlns="" id="{9A751207-1714-41F9-A58B-304B6F3D013D}"/>
                </a:ext>
              </a:extLst>
            </p:cNvPr>
            <p:cNvSpPr/>
            <p:nvPr/>
          </p:nvSpPr>
          <p:spPr>
            <a:xfrm>
              <a:off x="5154506" y="4065749"/>
              <a:ext cx="1986883" cy="1728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7" name="직사각형 326">
              <a:extLst>
                <a:ext uri="{FF2B5EF4-FFF2-40B4-BE49-F238E27FC236}">
                  <a16:creationId xmlns:a16="http://schemas.microsoft.com/office/drawing/2014/main" xmlns="" id="{A5AF535C-9AF0-40AE-936C-B41879A161D0}"/>
                </a:ext>
              </a:extLst>
            </p:cNvPr>
            <p:cNvSpPr/>
            <p:nvPr/>
          </p:nvSpPr>
          <p:spPr>
            <a:xfrm>
              <a:off x="5154516" y="4668139"/>
              <a:ext cx="3754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2800" kern="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799D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endParaRPr lang="ko-KR" altLang="en-US" sz="2800" kern="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799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D805212B-746B-4EBF-82BE-C07986A4C910}"/>
                </a:ext>
              </a:extLst>
            </p:cNvPr>
            <p:cNvSpPr txBox="1"/>
            <p:nvPr/>
          </p:nvSpPr>
          <p:spPr>
            <a:xfrm>
              <a:off x="5801779" y="2444452"/>
              <a:ext cx="2916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공동주택 공동체</a:t>
              </a:r>
              <a:r>
                <a:rPr lang="en-US" altLang="ko-KR" sz="20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 사업</a:t>
              </a:r>
              <a:r>
                <a:rPr lang="en-US" altLang="ko-KR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총괄센터 설치</a:t>
              </a:r>
            </a:p>
          </p:txBody>
        </p:sp>
        <p:sp>
          <p:nvSpPr>
            <p:cNvPr id="341" name="사각형: 둥근 모서리 340">
              <a:extLst>
                <a:ext uri="{FF2B5EF4-FFF2-40B4-BE49-F238E27FC236}">
                  <a16:creationId xmlns:a16="http://schemas.microsoft.com/office/drawing/2014/main" xmlns="" id="{E6A8AED1-95C8-4F41-AA56-A7AAC38E96B5}"/>
                </a:ext>
              </a:extLst>
            </p:cNvPr>
            <p:cNvSpPr/>
            <p:nvPr/>
          </p:nvSpPr>
          <p:spPr>
            <a:xfrm rot="5400000">
              <a:off x="6586277" y="2997541"/>
              <a:ext cx="1728000" cy="3864417"/>
            </a:xfrm>
            <a:prstGeom prst="roundRect">
              <a:avLst>
                <a:gd name="adj" fmla="val 13160"/>
              </a:avLst>
            </a:prstGeom>
            <a:gradFill>
              <a:gsLst>
                <a:gs pos="41000">
                  <a:schemeClr val="bg1"/>
                </a:gs>
                <a:gs pos="0">
                  <a:srgbClr val="D6DCE5"/>
                </a:gs>
              </a:gsLst>
              <a:lin ang="7800000" scaled="0"/>
            </a:gradFill>
            <a:ln>
              <a:noFill/>
            </a:ln>
            <a:effectLst>
              <a:outerShdw blurRad="50800" algn="ctr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58" name="Group 411">
              <a:extLst>
                <a:ext uri="{FF2B5EF4-FFF2-40B4-BE49-F238E27FC236}">
                  <a16:creationId xmlns:a16="http://schemas.microsoft.com/office/drawing/2014/main" xmlns="" id="{F69B5477-BC6B-4CF6-8841-9A4F5932AF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18665" y="4923648"/>
              <a:ext cx="722884" cy="870137"/>
              <a:chOff x="4440" y="3598"/>
              <a:chExt cx="378" cy="455"/>
            </a:xfrm>
            <a:solidFill>
              <a:srgbClr val="D6DCE5"/>
            </a:solidFill>
          </p:grpSpPr>
          <p:sp>
            <p:nvSpPr>
              <p:cNvPr id="359" name="Freeform 412">
                <a:extLst>
                  <a:ext uri="{FF2B5EF4-FFF2-40B4-BE49-F238E27FC236}">
                    <a16:creationId xmlns:a16="http://schemas.microsoft.com/office/drawing/2014/main" xmlns="" id="{A759BD32-22F2-4CC2-9A5E-6C8EE8F14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3706"/>
                <a:ext cx="235" cy="347"/>
              </a:xfrm>
              <a:custGeom>
                <a:avLst/>
                <a:gdLst>
                  <a:gd name="T0" fmla="*/ 297 w 478"/>
                  <a:gd name="T1" fmla="*/ 273 h 706"/>
                  <a:gd name="T2" fmla="*/ 297 w 478"/>
                  <a:gd name="T3" fmla="*/ 72 h 706"/>
                  <a:gd name="T4" fmla="*/ 375 w 478"/>
                  <a:gd name="T5" fmla="*/ 149 h 706"/>
                  <a:gd name="T6" fmla="*/ 403 w 478"/>
                  <a:gd name="T7" fmla="*/ 202 h 706"/>
                  <a:gd name="T8" fmla="*/ 426 w 478"/>
                  <a:gd name="T9" fmla="*/ 242 h 706"/>
                  <a:gd name="T10" fmla="*/ 445 w 478"/>
                  <a:gd name="T11" fmla="*/ 249 h 706"/>
                  <a:gd name="T12" fmla="*/ 470 w 478"/>
                  <a:gd name="T13" fmla="*/ 238 h 706"/>
                  <a:gd name="T14" fmla="*/ 475 w 478"/>
                  <a:gd name="T15" fmla="*/ 205 h 706"/>
                  <a:gd name="T16" fmla="*/ 462 w 478"/>
                  <a:gd name="T17" fmla="*/ 176 h 706"/>
                  <a:gd name="T18" fmla="*/ 361 w 478"/>
                  <a:gd name="T19" fmla="*/ 37 h 706"/>
                  <a:gd name="T20" fmla="*/ 266 w 478"/>
                  <a:gd name="T21" fmla="*/ 0 h 706"/>
                  <a:gd name="T22" fmla="*/ 105 w 478"/>
                  <a:gd name="T23" fmla="*/ 1 h 706"/>
                  <a:gd name="T24" fmla="*/ 20 w 478"/>
                  <a:gd name="T25" fmla="*/ 57 h 706"/>
                  <a:gd name="T26" fmla="*/ 9 w 478"/>
                  <a:gd name="T27" fmla="*/ 160 h 706"/>
                  <a:gd name="T28" fmla="*/ 73 w 478"/>
                  <a:gd name="T29" fmla="*/ 211 h 706"/>
                  <a:gd name="T30" fmla="*/ 83 w 478"/>
                  <a:gd name="T31" fmla="*/ 214 h 706"/>
                  <a:gd name="T32" fmla="*/ 144 w 478"/>
                  <a:gd name="T33" fmla="*/ 221 h 706"/>
                  <a:gd name="T34" fmla="*/ 179 w 478"/>
                  <a:gd name="T35" fmla="*/ 219 h 706"/>
                  <a:gd name="T36" fmla="*/ 166 w 478"/>
                  <a:gd name="T37" fmla="*/ 156 h 706"/>
                  <a:gd name="T38" fmla="*/ 131 w 478"/>
                  <a:gd name="T39" fmla="*/ 157 h 706"/>
                  <a:gd name="T40" fmla="*/ 76 w 478"/>
                  <a:gd name="T41" fmla="*/ 142 h 706"/>
                  <a:gd name="T42" fmla="*/ 67 w 478"/>
                  <a:gd name="T43" fmla="*/ 132 h 706"/>
                  <a:gd name="T44" fmla="*/ 81 w 478"/>
                  <a:gd name="T45" fmla="*/ 82 h 706"/>
                  <a:gd name="T46" fmla="*/ 81 w 478"/>
                  <a:gd name="T47" fmla="*/ 137 h 706"/>
                  <a:gd name="T48" fmla="*/ 132 w 478"/>
                  <a:gd name="T49" fmla="*/ 149 h 706"/>
                  <a:gd name="T50" fmla="*/ 251 w 478"/>
                  <a:gd name="T51" fmla="*/ 96 h 706"/>
                  <a:gd name="T52" fmla="*/ 223 w 478"/>
                  <a:gd name="T53" fmla="*/ 277 h 706"/>
                  <a:gd name="T54" fmla="*/ 180 w 478"/>
                  <a:gd name="T55" fmla="*/ 271 h 706"/>
                  <a:gd name="T56" fmla="*/ 120 w 478"/>
                  <a:gd name="T57" fmla="*/ 228 h 706"/>
                  <a:gd name="T58" fmla="*/ 81 w 478"/>
                  <a:gd name="T59" fmla="*/ 222 h 706"/>
                  <a:gd name="T60" fmla="*/ 81 w 478"/>
                  <a:gd name="T61" fmla="*/ 305 h 706"/>
                  <a:gd name="T62" fmla="*/ 130 w 478"/>
                  <a:gd name="T63" fmla="*/ 706 h 706"/>
                  <a:gd name="T64" fmla="*/ 180 w 478"/>
                  <a:gd name="T65" fmla="*/ 335 h 706"/>
                  <a:gd name="T66" fmla="*/ 198 w 478"/>
                  <a:gd name="T67" fmla="*/ 657 h 706"/>
                  <a:gd name="T68" fmla="*/ 297 w 478"/>
                  <a:gd name="T69" fmla="*/ 657 h 706"/>
                  <a:gd name="T70" fmla="*/ 238 w 478"/>
                  <a:gd name="T71" fmla="*/ 44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8" h="706">
                    <a:moveTo>
                      <a:pt x="260" y="335"/>
                    </a:moveTo>
                    <a:cubicBezTo>
                      <a:pt x="269" y="313"/>
                      <a:pt x="282" y="292"/>
                      <a:pt x="297" y="273"/>
                    </a:cubicBezTo>
                    <a:cubicBezTo>
                      <a:pt x="297" y="229"/>
                      <a:pt x="297" y="229"/>
                      <a:pt x="297" y="229"/>
                    </a:cubicBezTo>
                    <a:cubicBezTo>
                      <a:pt x="297" y="72"/>
                      <a:pt x="297" y="72"/>
                      <a:pt x="297" y="72"/>
                    </a:cubicBezTo>
                    <a:cubicBezTo>
                      <a:pt x="304" y="75"/>
                      <a:pt x="312" y="80"/>
                      <a:pt x="321" y="87"/>
                    </a:cubicBezTo>
                    <a:cubicBezTo>
                      <a:pt x="336" y="99"/>
                      <a:pt x="355" y="118"/>
                      <a:pt x="375" y="149"/>
                    </a:cubicBezTo>
                    <a:cubicBezTo>
                      <a:pt x="383" y="162"/>
                      <a:pt x="391" y="177"/>
                      <a:pt x="400" y="195"/>
                    </a:cubicBezTo>
                    <a:cubicBezTo>
                      <a:pt x="401" y="197"/>
                      <a:pt x="402" y="200"/>
                      <a:pt x="403" y="202"/>
                    </a:cubicBezTo>
                    <a:cubicBezTo>
                      <a:pt x="408" y="211"/>
                      <a:pt x="412" y="220"/>
                      <a:pt x="416" y="230"/>
                    </a:cubicBezTo>
                    <a:cubicBezTo>
                      <a:pt x="418" y="235"/>
                      <a:pt x="422" y="239"/>
                      <a:pt x="426" y="242"/>
                    </a:cubicBezTo>
                    <a:cubicBezTo>
                      <a:pt x="428" y="244"/>
                      <a:pt x="431" y="246"/>
                      <a:pt x="434" y="247"/>
                    </a:cubicBezTo>
                    <a:cubicBezTo>
                      <a:pt x="438" y="249"/>
                      <a:pt x="442" y="249"/>
                      <a:pt x="445" y="249"/>
                    </a:cubicBezTo>
                    <a:cubicBezTo>
                      <a:pt x="450" y="249"/>
                      <a:pt x="454" y="248"/>
                      <a:pt x="458" y="247"/>
                    </a:cubicBezTo>
                    <a:cubicBezTo>
                      <a:pt x="463" y="245"/>
                      <a:pt x="467" y="241"/>
                      <a:pt x="470" y="238"/>
                    </a:cubicBezTo>
                    <a:cubicBezTo>
                      <a:pt x="472" y="235"/>
                      <a:pt x="474" y="232"/>
                      <a:pt x="475" y="229"/>
                    </a:cubicBezTo>
                    <a:cubicBezTo>
                      <a:pt x="478" y="221"/>
                      <a:pt x="478" y="213"/>
                      <a:pt x="475" y="205"/>
                    </a:cubicBezTo>
                    <a:cubicBezTo>
                      <a:pt x="472" y="198"/>
                      <a:pt x="469" y="191"/>
                      <a:pt x="466" y="184"/>
                    </a:cubicBezTo>
                    <a:cubicBezTo>
                      <a:pt x="464" y="181"/>
                      <a:pt x="463" y="179"/>
                      <a:pt x="462" y="176"/>
                    </a:cubicBezTo>
                    <a:cubicBezTo>
                      <a:pt x="453" y="157"/>
                      <a:pt x="443" y="139"/>
                      <a:pt x="434" y="124"/>
                    </a:cubicBezTo>
                    <a:cubicBezTo>
                      <a:pt x="409" y="83"/>
                      <a:pt x="384" y="55"/>
                      <a:pt x="361" y="37"/>
                    </a:cubicBezTo>
                    <a:cubicBezTo>
                      <a:pt x="326" y="9"/>
                      <a:pt x="295" y="2"/>
                      <a:pt x="277" y="2"/>
                    </a:cubicBezTo>
                    <a:cubicBezTo>
                      <a:pt x="273" y="1"/>
                      <a:pt x="270" y="0"/>
                      <a:pt x="266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0" y="0"/>
                      <a:pt x="107" y="0"/>
                      <a:pt x="105" y="1"/>
                    </a:cubicBezTo>
                    <a:cubicBezTo>
                      <a:pt x="92" y="2"/>
                      <a:pt x="79" y="6"/>
                      <a:pt x="67" y="12"/>
                    </a:cubicBezTo>
                    <a:cubicBezTo>
                      <a:pt x="48" y="23"/>
                      <a:pt x="32" y="38"/>
                      <a:pt x="20" y="57"/>
                    </a:cubicBezTo>
                    <a:cubicBezTo>
                      <a:pt x="8" y="75"/>
                      <a:pt x="0" y="97"/>
                      <a:pt x="0" y="120"/>
                    </a:cubicBezTo>
                    <a:cubicBezTo>
                      <a:pt x="0" y="134"/>
                      <a:pt x="3" y="148"/>
                      <a:pt x="9" y="160"/>
                    </a:cubicBezTo>
                    <a:cubicBezTo>
                      <a:pt x="19" y="180"/>
                      <a:pt x="36" y="196"/>
                      <a:pt x="59" y="206"/>
                    </a:cubicBezTo>
                    <a:cubicBezTo>
                      <a:pt x="64" y="208"/>
                      <a:pt x="68" y="210"/>
                      <a:pt x="73" y="211"/>
                    </a:cubicBezTo>
                    <a:cubicBezTo>
                      <a:pt x="76" y="212"/>
                      <a:pt x="78" y="213"/>
                      <a:pt x="81" y="214"/>
                    </a:cubicBezTo>
                    <a:cubicBezTo>
                      <a:pt x="82" y="214"/>
                      <a:pt x="82" y="214"/>
                      <a:pt x="83" y="214"/>
                    </a:cubicBezTo>
                    <a:cubicBezTo>
                      <a:pt x="95" y="217"/>
                      <a:pt x="107" y="219"/>
                      <a:pt x="121" y="220"/>
                    </a:cubicBezTo>
                    <a:cubicBezTo>
                      <a:pt x="129" y="221"/>
                      <a:pt x="136" y="221"/>
                      <a:pt x="144" y="221"/>
                    </a:cubicBezTo>
                    <a:cubicBezTo>
                      <a:pt x="153" y="221"/>
                      <a:pt x="161" y="221"/>
                      <a:pt x="170" y="220"/>
                    </a:cubicBezTo>
                    <a:cubicBezTo>
                      <a:pt x="173" y="220"/>
                      <a:pt x="176" y="219"/>
                      <a:pt x="179" y="219"/>
                    </a:cubicBezTo>
                    <a:cubicBezTo>
                      <a:pt x="192" y="214"/>
                      <a:pt x="201" y="201"/>
                      <a:pt x="200" y="186"/>
                    </a:cubicBezTo>
                    <a:cubicBezTo>
                      <a:pt x="199" y="169"/>
                      <a:pt x="184" y="155"/>
                      <a:pt x="166" y="156"/>
                    </a:cubicBezTo>
                    <a:cubicBezTo>
                      <a:pt x="159" y="157"/>
                      <a:pt x="151" y="157"/>
                      <a:pt x="145" y="157"/>
                    </a:cubicBezTo>
                    <a:cubicBezTo>
                      <a:pt x="140" y="157"/>
                      <a:pt x="135" y="157"/>
                      <a:pt x="131" y="157"/>
                    </a:cubicBezTo>
                    <a:cubicBezTo>
                      <a:pt x="107" y="156"/>
                      <a:pt x="91" y="151"/>
                      <a:pt x="81" y="146"/>
                    </a:cubicBezTo>
                    <a:cubicBezTo>
                      <a:pt x="79" y="144"/>
                      <a:pt x="77" y="143"/>
                      <a:pt x="76" y="142"/>
                    </a:cubicBezTo>
                    <a:cubicBezTo>
                      <a:pt x="75" y="141"/>
                      <a:pt x="74" y="141"/>
                      <a:pt x="73" y="140"/>
                    </a:cubicBezTo>
                    <a:cubicBezTo>
                      <a:pt x="70" y="137"/>
                      <a:pt x="68" y="135"/>
                      <a:pt x="67" y="132"/>
                    </a:cubicBezTo>
                    <a:cubicBezTo>
                      <a:pt x="65" y="129"/>
                      <a:pt x="64" y="125"/>
                      <a:pt x="64" y="120"/>
                    </a:cubicBezTo>
                    <a:cubicBezTo>
                      <a:pt x="64" y="110"/>
                      <a:pt x="70" y="94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91" y="142"/>
                      <a:pt x="106" y="148"/>
                      <a:pt x="132" y="149"/>
                    </a:cubicBezTo>
                    <a:cubicBezTo>
                      <a:pt x="143" y="79"/>
                      <a:pt x="143" y="79"/>
                      <a:pt x="143" y="79"/>
                    </a:cubicBezTo>
                    <a:cubicBezTo>
                      <a:pt x="251" y="96"/>
                      <a:pt x="251" y="96"/>
                      <a:pt x="251" y="96"/>
                    </a:cubicBezTo>
                    <a:cubicBezTo>
                      <a:pt x="238" y="180"/>
                      <a:pt x="238" y="180"/>
                      <a:pt x="238" y="180"/>
                    </a:cubicBezTo>
                    <a:cubicBezTo>
                      <a:pt x="223" y="277"/>
                      <a:pt x="223" y="277"/>
                      <a:pt x="223" y="277"/>
                    </a:cubicBezTo>
                    <a:cubicBezTo>
                      <a:pt x="198" y="274"/>
                      <a:pt x="198" y="274"/>
                      <a:pt x="198" y="274"/>
                    </a:cubicBezTo>
                    <a:cubicBezTo>
                      <a:pt x="180" y="271"/>
                      <a:pt x="180" y="271"/>
                      <a:pt x="180" y="271"/>
                    </a:cubicBezTo>
                    <a:cubicBezTo>
                      <a:pt x="115" y="260"/>
                      <a:pt x="115" y="260"/>
                      <a:pt x="115" y="260"/>
                    </a:cubicBezTo>
                    <a:cubicBezTo>
                      <a:pt x="120" y="228"/>
                      <a:pt x="120" y="228"/>
                      <a:pt x="120" y="228"/>
                    </a:cubicBezTo>
                    <a:cubicBezTo>
                      <a:pt x="106" y="227"/>
                      <a:pt x="93" y="225"/>
                      <a:pt x="81" y="222"/>
                    </a:cubicBezTo>
                    <a:cubicBezTo>
                      <a:pt x="81" y="222"/>
                      <a:pt x="81" y="222"/>
                      <a:pt x="81" y="222"/>
                    </a:cubicBezTo>
                    <a:cubicBezTo>
                      <a:pt x="81" y="229"/>
                      <a:pt x="81" y="229"/>
                      <a:pt x="81" y="229"/>
                    </a:cubicBezTo>
                    <a:cubicBezTo>
                      <a:pt x="81" y="305"/>
                      <a:pt x="81" y="305"/>
                      <a:pt x="81" y="305"/>
                    </a:cubicBezTo>
                    <a:cubicBezTo>
                      <a:pt x="81" y="657"/>
                      <a:pt x="81" y="657"/>
                      <a:pt x="81" y="657"/>
                    </a:cubicBezTo>
                    <a:cubicBezTo>
                      <a:pt x="81" y="684"/>
                      <a:pt x="103" y="706"/>
                      <a:pt x="130" y="706"/>
                    </a:cubicBezTo>
                    <a:cubicBezTo>
                      <a:pt x="158" y="706"/>
                      <a:pt x="180" y="684"/>
                      <a:pt x="180" y="657"/>
                    </a:cubicBezTo>
                    <a:cubicBezTo>
                      <a:pt x="180" y="335"/>
                      <a:pt x="180" y="335"/>
                      <a:pt x="180" y="335"/>
                    </a:cubicBezTo>
                    <a:cubicBezTo>
                      <a:pt x="198" y="335"/>
                      <a:pt x="198" y="335"/>
                      <a:pt x="198" y="335"/>
                    </a:cubicBezTo>
                    <a:cubicBezTo>
                      <a:pt x="198" y="657"/>
                      <a:pt x="198" y="657"/>
                      <a:pt x="198" y="657"/>
                    </a:cubicBezTo>
                    <a:cubicBezTo>
                      <a:pt x="198" y="684"/>
                      <a:pt x="221" y="706"/>
                      <a:pt x="248" y="706"/>
                    </a:cubicBezTo>
                    <a:cubicBezTo>
                      <a:pt x="275" y="706"/>
                      <a:pt x="297" y="684"/>
                      <a:pt x="297" y="657"/>
                    </a:cubicBezTo>
                    <a:cubicBezTo>
                      <a:pt x="297" y="610"/>
                      <a:pt x="297" y="610"/>
                      <a:pt x="297" y="610"/>
                    </a:cubicBezTo>
                    <a:cubicBezTo>
                      <a:pt x="260" y="564"/>
                      <a:pt x="238" y="505"/>
                      <a:pt x="238" y="442"/>
                    </a:cubicBezTo>
                    <a:cubicBezTo>
                      <a:pt x="238" y="404"/>
                      <a:pt x="245" y="368"/>
                      <a:pt x="260" y="3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0" name="Freeform 413">
                <a:extLst>
                  <a:ext uri="{FF2B5EF4-FFF2-40B4-BE49-F238E27FC236}">
                    <a16:creationId xmlns:a16="http://schemas.microsoft.com/office/drawing/2014/main" xmlns="" id="{8AC8E798-D8C6-42EC-BA2D-3629B954F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3598"/>
                <a:ext cx="98" cy="97"/>
              </a:xfrm>
              <a:custGeom>
                <a:avLst/>
                <a:gdLst>
                  <a:gd name="T0" fmla="*/ 11 w 198"/>
                  <a:gd name="T1" fmla="*/ 79 h 198"/>
                  <a:gd name="T2" fmla="*/ 119 w 198"/>
                  <a:gd name="T3" fmla="*/ 12 h 198"/>
                  <a:gd name="T4" fmla="*/ 187 w 198"/>
                  <a:gd name="T5" fmla="*/ 120 h 198"/>
                  <a:gd name="T6" fmla="*/ 79 w 198"/>
                  <a:gd name="T7" fmla="*/ 187 h 198"/>
                  <a:gd name="T8" fmla="*/ 11 w 198"/>
                  <a:gd name="T9" fmla="*/ 7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8">
                    <a:moveTo>
                      <a:pt x="11" y="79"/>
                    </a:moveTo>
                    <a:cubicBezTo>
                      <a:pt x="23" y="30"/>
                      <a:pt x="71" y="0"/>
                      <a:pt x="119" y="12"/>
                    </a:cubicBezTo>
                    <a:cubicBezTo>
                      <a:pt x="168" y="23"/>
                      <a:pt x="198" y="71"/>
                      <a:pt x="187" y="120"/>
                    </a:cubicBezTo>
                    <a:cubicBezTo>
                      <a:pt x="175" y="168"/>
                      <a:pt x="127" y="198"/>
                      <a:pt x="79" y="187"/>
                    </a:cubicBezTo>
                    <a:cubicBezTo>
                      <a:pt x="30" y="176"/>
                      <a:pt x="0" y="127"/>
                      <a:pt x="11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1" name="Freeform 414">
                <a:extLst>
                  <a:ext uri="{FF2B5EF4-FFF2-40B4-BE49-F238E27FC236}">
                    <a16:creationId xmlns:a16="http://schemas.microsoft.com/office/drawing/2014/main" xmlns="" id="{F2D717FC-E212-46A6-A79B-67156D5DC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" y="3795"/>
                <a:ext cx="257" cy="257"/>
              </a:xfrm>
              <a:custGeom>
                <a:avLst/>
                <a:gdLst>
                  <a:gd name="T0" fmla="*/ 261 w 522"/>
                  <a:gd name="T1" fmla="*/ 0 h 522"/>
                  <a:gd name="T2" fmla="*/ 228 w 522"/>
                  <a:gd name="T3" fmla="*/ 2 h 522"/>
                  <a:gd name="T4" fmla="*/ 236 w 522"/>
                  <a:gd name="T5" fmla="*/ 21 h 522"/>
                  <a:gd name="T6" fmla="*/ 238 w 522"/>
                  <a:gd name="T7" fmla="*/ 47 h 522"/>
                  <a:gd name="T8" fmla="*/ 261 w 522"/>
                  <a:gd name="T9" fmla="*/ 45 h 522"/>
                  <a:gd name="T10" fmla="*/ 476 w 522"/>
                  <a:gd name="T11" fmla="*/ 261 h 522"/>
                  <a:gd name="T12" fmla="*/ 261 w 522"/>
                  <a:gd name="T13" fmla="*/ 476 h 522"/>
                  <a:gd name="T14" fmla="*/ 51 w 522"/>
                  <a:gd name="T15" fmla="*/ 311 h 522"/>
                  <a:gd name="T16" fmla="*/ 45 w 522"/>
                  <a:gd name="T17" fmla="*/ 261 h 522"/>
                  <a:gd name="T18" fmla="*/ 51 w 522"/>
                  <a:gd name="T19" fmla="*/ 210 h 522"/>
                  <a:gd name="T20" fmla="*/ 171 w 522"/>
                  <a:gd name="T21" fmla="*/ 65 h 522"/>
                  <a:gd name="T22" fmla="*/ 163 w 522"/>
                  <a:gd name="T23" fmla="*/ 52 h 522"/>
                  <a:gd name="T24" fmla="*/ 150 w 522"/>
                  <a:gd name="T25" fmla="*/ 24 h 522"/>
                  <a:gd name="T26" fmla="*/ 51 w 522"/>
                  <a:gd name="T27" fmla="*/ 105 h 522"/>
                  <a:gd name="T28" fmla="*/ 22 w 522"/>
                  <a:gd name="T29" fmla="*/ 154 h 522"/>
                  <a:gd name="T30" fmla="*/ 0 w 522"/>
                  <a:gd name="T31" fmla="*/ 261 h 522"/>
                  <a:gd name="T32" fmla="*/ 51 w 522"/>
                  <a:gd name="T33" fmla="*/ 417 h 522"/>
                  <a:gd name="T34" fmla="*/ 261 w 522"/>
                  <a:gd name="T35" fmla="*/ 522 h 522"/>
                  <a:gd name="T36" fmla="*/ 522 w 522"/>
                  <a:gd name="T37" fmla="*/ 261 h 522"/>
                  <a:gd name="T38" fmla="*/ 261 w 522"/>
                  <a:gd name="T3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2" h="522">
                    <a:moveTo>
                      <a:pt x="261" y="0"/>
                    </a:moveTo>
                    <a:cubicBezTo>
                      <a:pt x="250" y="0"/>
                      <a:pt x="239" y="0"/>
                      <a:pt x="228" y="2"/>
                    </a:cubicBezTo>
                    <a:cubicBezTo>
                      <a:pt x="231" y="8"/>
                      <a:pt x="234" y="14"/>
                      <a:pt x="236" y="21"/>
                    </a:cubicBezTo>
                    <a:cubicBezTo>
                      <a:pt x="240" y="29"/>
                      <a:pt x="240" y="38"/>
                      <a:pt x="238" y="47"/>
                    </a:cubicBezTo>
                    <a:cubicBezTo>
                      <a:pt x="246" y="46"/>
                      <a:pt x="253" y="45"/>
                      <a:pt x="261" y="45"/>
                    </a:cubicBezTo>
                    <a:cubicBezTo>
                      <a:pt x="379" y="45"/>
                      <a:pt x="476" y="142"/>
                      <a:pt x="476" y="261"/>
                    </a:cubicBezTo>
                    <a:cubicBezTo>
                      <a:pt x="476" y="379"/>
                      <a:pt x="379" y="476"/>
                      <a:pt x="261" y="476"/>
                    </a:cubicBezTo>
                    <a:cubicBezTo>
                      <a:pt x="159" y="476"/>
                      <a:pt x="74" y="405"/>
                      <a:pt x="51" y="311"/>
                    </a:cubicBezTo>
                    <a:cubicBezTo>
                      <a:pt x="47" y="295"/>
                      <a:pt x="45" y="278"/>
                      <a:pt x="45" y="261"/>
                    </a:cubicBezTo>
                    <a:cubicBezTo>
                      <a:pt x="45" y="243"/>
                      <a:pt x="47" y="227"/>
                      <a:pt x="51" y="210"/>
                    </a:cubicBezTo>
                    <a:cubicBezTo>
                      <a:pt x="67" y="145"/>
                      <a:pt x="112" y="92"/>
                      <a:pt x="171" y="65"/>
                    </a:cubicBezTo>
                    <a:cubicBezTo>
                      <a:pt x="168" y="61"/>
                      <a:pt x="165" y="57"/>
                      <a:pt x="163" y="52"/>
                    </a:cubicBezTo>
                    <a:cubicBezTo>
                      <a:pt x="158" y="42"/>
                      <a:pt x="154" y="33"/>
                      <a:pt x="150" y="24"/>
                    </a:cubicBezTo>
                    <a:cubicBezTo>
                      <a:pt x="111" y="43"/>
                      <a:pt x="77" y="70"/>
                      <a:pt x="51" y="105"/>
                    </a:cubicBezTo>
                    <a:cubicBezTo>
                      <a:pt x="40" y="120"/>
                      <a:pt x="30" y="137"/>
                      <a:pt x="22" y="154"/>
                    </a:cubicBezTo>
                    <a:cubicBezTo>
                      <a:pt x="8" y="187"/>
                      <a:pt x="0" y="223"/>
                      <a:pt x="0" y="261"/>
                    </a:cubicBezTo>
                    <a:cubicBezTo>
                      <a:pt x="0" y="319"/>
                      <a:pt x="19" y="373"/>
                      <a:pt x="51" y="417"/>
                    </a:cubicBezTo>
                    <a:cubicBezTo>
                      <a:pt x="99" y="480"/>
                      <a:pt x="175" y="522"/>
                      <a:pt x="261" y="522"/>
                    </a:cubicBezTo>
                    <a:cubicBezTo>
                      <a:pt x="405" y="522"/>
                      <a:pt x="522" y="405"/>
                      <a:pt x="522" y="261"/>
                    </a:cubicBezTo>
                    <a:cubicBezTo>
                      <a:pt x="522" y="117"/>
                      <a:pt x="405" y="0"/>
                      <a:pt x="2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2" name="Freeform 415">
                <a:extLst>
                  <a:ext uri="{FF2B5EF4-FFF2-40B4-BE49-F238E27FC236}">
                    <a16:creationId xmlns:a16="http://schemas.microsoft.com/office/drawing/2014/main" xmlns="" id="{0783C418-8B2D-4ACD-8499-71285412C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3950"/>
                <a:ext cx="110" cy="43"/>
              </a:xfrm>
              <a:custGeom>
                <a:avLst/>
                <a:gdLst>
                  <a:gd name="T0" fmla="*/ 112 w 224"/>
                  <a:gd name="T1" fmla="*/ 42 h 87"/>
                  <a:gd name="T2" fmla="*/ 42 w 224"/>
                  <a:gd name="T3" fmla="*/ 0 h 87"/>
                  <a:gd name="T4" fmla="*/ 0 w 224"/>
                  <a:gd name="T5" fmla="*/ 87 h 87"/>
                  <a:gd name="T6" fmla="*/ 224 w 224"/>
                  <a:gd name="T7" fmla="*/ 87 h 87"/>
                  <a:gd name="T8" fmla="*/ 183 w 224"/>
                  <a:gd name="T9" fmla="*/ 0 h 87"/>
                  <a:gd name="T10" fmla="*/ 112 w 224"/>
                  <a:gd name="T11" fmla="*/ 4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87">
                    <a:moveTo>
                      <a:pt x="112" y="42"/>
                    </a:moveTo>
                    <a:cubicBezTo>
                      <a:pt x="83" y="42"/>
                      <a:pt x="57" y="25"/>
                      <a:pt x="42" y="0"/>
                    </a:cubicBezTo>
                    <a:cubicBezTo>
                      <a:pt x="16" y="21"/>
                      <a:pt x="0" y="52"/>
                      <a:pt x="0" y="87"/>
                    </a:cubicBezTo>
                    <a:cubicBezTo>
                      <a:pt x="224" y="87"/>
                      <a:pt x="224" y="87"/>
                      <a:pt x="224" y="87"/>
                    </a:cubicBezTo>
                    <a:cubicBezTo>
                      <a:pt x="224" y="52"/>
                      <a:pt x="208" y="21"/>
                      <a:pt x="183" y="0"/>
                    </a:cubicBezTo>
                    <a:cubicBezTo>
                      <a:pt x="167" y="25"/>
                      <a:pt x="142" y="42"/>
                      <a:pt x="1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3" name="Oval 416">
                <a:extLst>
                  <a:ext uri="{FF2B5EF4-FFF2-40B4-BE49-F238E27FC236}">
                    <a16:creationId xmlns:a16="http://schemas.microsoft.com/office/drawing/2014/main" xmlns="" id="{206E5FF2-B7D9-45B7-96F4-40C90E77A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3883"/>
                <a:ext cx="71" cy="8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4" name="Freeform 417">
                <a:extLst>
                  <a:ext uri="{FF2B5EF4-FFF2-40B4-BE49-F238E27FC236}">
                    <a16:creationId xmlns:a16="http://schemas.microsoft.com/office/drawing/2014/main" xmlns="" id="{A7D8F43C-FC0C-4FD0-AA28-30E555F8B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1" y="3905"/>
                <a:ext cx="54" cy="38"/>
              </a:xfrm>
              <a:custGeom>
                <a:avLst/>
                <a:gdLst>
                  <a:gd name="T0" fmla="*/ 74 w 111"/>
                  <a:gd name="T1" fmla="*/ 0 h 77"/>
                  <a:gd name="T2" fmla="*/ 12 w 111"/>
                  <a:gd name="T3" fmla="*/ 37 h 77"/>
                  <a:gd name="T4" fmla="*/ 8 w 111"/>
                  <a:gd name="T5" fmla="*/ 36 h 77"/>
                  <a:gd name="T6" fmla="*/ 8 w 111"/>
                  <a:gd name="T7" fmla="*/ 37 h 77"/>
                  <a:gd name="T8" fmla="*/ 0 w 111"/>
                  <a:gd name="T9" fmla="*/ 77 h 77"/>
                  <a:gd name="T10" fmla="*/ 111 w 111"/>
                  <a:gd name="T11" fmla="*/ 77 h 77"/>
                  <a:gd name="T12" fmla="*/ 74 w 111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77">
                    <a:moveTo>
                      <a:pt x="74" y="0"/>
                    </a:moveTo>
                    <a:cubicBezTo>
                      <a:pt x="61" y="22"/>
                      <a:pt x="38" y="37"/>
                      <a:pt x="12" y="37"/>
                    </a:cubicBezTo>
                    <a:cubicBezTo>
                      <a:pt x="11" y="37"/>
                      <a:pt x="9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8" y="51"/>
                      <a:pt x="5" y="65"/>
                      <a:pt x="0" y="77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1" y="46"/>
                      <a:pt x="97" y="18"/>
                      <a:pt x="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5" name="Freeform 418">
                <a:extLst>
                  <a:ext uri="{FF2B5EF4-FFF2-40B4-BE49-F238E27FC236}">
                    <a16:creationId xmlns:a16="http://schemas.microsoft.com/office/drawing/2014/main" xmlns="" id="{8D62B4B0-282C-4CEA-BAE5-41FD1D667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3846"/>
                <a:ext cx="62" cy="71"/>
              </a:xfrm>
              <a:custGeom>
                <a:avLst/>
                <a:gdLst>
                  <a:gd name="T0" fmla="*/ 63 w 126"/>
                  <a:gd name="T1" fmla="*/ 0 h 144"/>
                  <a:gd name="T2" fmla="*/ 0 w 126"/>
                  <a:gd name="T3" fmla="*/ 66 h 144"/>
                  <a:gd name="T4" fmla="*/ 58 w 126"/>
                  <a:gd name="T5" fmla="*/ 144 h 144"/>
                  <a:gd name="T6" fmla="*/ 63 w 126"/>
                  <a:gd name="T7" fmla="*/ 144 h 144"/>
                  <a:gd name="T8" fmla="*/ 126 w 126"/>
                  <a:gd name="T9" fmla="*/ 72 h 144"/>
                  <a:gd name="T10" fmla="*/ 63 w 126"/>
                  <a:gd name="T1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44">
                    <a:moveTo>
                      <a:pt x="63" y="0"/>
                    </a:moveTo>
                    <a:cubicBezTo>
                      <a:pt x="30" y="0"/>
                      <a:pt x="3" y="29"/>
                      <a:pt x="0" y="66"/>
                    </a:cubicBezTo>
                    <a:cubicBezTo>
                      <a:pt x="31" y="77"/>
                      <a:pt x="53" y="107"/>
                      <a:pt x="58" y="144"/>
                    </a:cubicBezTo>
                    <a:cubicBezTo>
                      <a:pt x="60" y="144"/>
                      <a:pt x="61" y="144"/>
                      <a:pt x="63" y="144"/>
                    </a:cubicBezTo>
                    <a:cubicBezTo>
                      <a:pt x="98" y="144"/>
                      <a:pt x="126" y="112"/>
                      <a:pt x="126" y="72"/>
                    </a:cubicBezTo>
                    <a:cubicBezTo>
                      <a:pt x="126" y="32"/>
                      <a:pt x="98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xmlns="" id="{6D6DC730-08F0-4236-AA18-E75484369D18}"/>
                </a:ext>
              </a:extLst>
            </p:cNvPr>
            <p:cNvSpPr txBox="1"/>
            <p:nvPr/>
          </p:nvSpPr>
          <p:spPr>
            <a:xfrm>
              <a:off x="5782729" y="4550118"/>
              <a:ext cx="35693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활성화</a:t>
              </a:r>
              <a:r>
                <a:rPr lang="en-US" altLang="ko-KR" sz="20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단체 </a:t>
              </a:r>
              <a:r>
                <a:rPr lang="ko-KR" altLang="en-US" sz="2400" b="1" kern="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자격 </a:t>
              </a:r>
              <a:r>
                <a:rPr lang="ko-KR" altLang="en-US" sz="2400" b="1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법제화</a:t>
              </a:r>
              <a:endParaRPr lang="en-US" altLang="ko-KR" kern="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buFont typeface="Wingdings"/>
                <a:buChar char="à"/>
              </a:pPr>
              <a:r>
                <a:rPr lang="ko-KR" altLang="en-US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단체구성신고</a:t>
              </a:r>
              <a:r>
                <a:rPr lang="en-US" altLang="ko-KR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, </a:t>
              </a:r>
              <a:r>
                <a:rPr lang="ko-KR" altLang="en-US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활동비</a:t>
              </a:r>
              <a:r>
                <a:rPr lang="en-US" altLang="ko-KR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, </a:t>
              </a:r>
              <a:r>
                <a:rPr lang="ko-KR" altLang="en-US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회계</a:t>
              </a:r>
              <a:r>
                <a:rPr lang="en-US" altLang="ko-KR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, </a:t>
              </a:r>
              <a:r>
                <a:rPr lang="ko-KR" altLang="en-US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행정 등</a:t>
              </a:r>
              <a:endParaRPr lang="en-US" altLang="ko-KR" kern="0" spc="-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Wingdings" panose="05000000000000000000" pitchFamily="2" charset="2"/>
              </a:endParaRPr>
            </a:p>
            <a:p>
              <a:r>
                <a:rPr lang="en-US" altLang="ko-KR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      </a:t>
              </a:r>
              <a:r>
                <a:rPr lang="ko-KR" altLang="en-US" kern="0" spc="-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활동에 따른 지원 가능  </a:t>
              </a:r>
              <a:endParaRPr lang="en-US" altLang="ko-KR" kern="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E15DE389-4AE9-4FDF-BFC8-E42DE05F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4047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성동구청장 그린아파트에 대한 이미지 검색결과">
            <a:extLst>
              <a:ext uri="{FF2B5EF4-FFF2-40B4-BE49-F238E27FC236}">
                <a16:creationId xmlns:a16="http://schemas.microsoft.com/office/drawing/2014/main" xmlns="" id="{D44789C5-FE6C-41D4-8A14-E17032D6E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" r="178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33FBF0C-6B9C-4D13-B0DA-B5C0483A5B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87" t="19658" r="12853" b="-3318"/>
          <a:stretch/>
        </p:blipFill>
        <p:spPr>
          <a:xfrm>
            <a:off x="5838894" y="0"/>
            <a:ext cx="4067106" cy="2996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" name="사각형: 둥근 위쪽 모서리 49">
            <a:extLst>
              <a:ext uri="{FF2B5EF4-FFF2-40B4-BE49-F238E27FC236}">
                <a16:creationId xmlns:a16="http://schemas.microsoft.com/office/drawing/2014/main" xmlns="" id="{49C44E0E-5B87-42C6-8D1F-06210E15F5B8}"/>
              </a:ext>
            </a:extLst>
          </p:cNvPr>
          <p:cNvSpPr/>
          <p:nvPr/>
        </p:nvSpPr>
        <p:spPr>
          <a:xfrm>
            <a:off x="2203037" y="1"/>
            <a:ext cx="5502302" cy="554126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62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B3FEA716-58A9-4BF2-9292-F145CC49FCE4}"/>
              </a:ext>
            </a:extLst>
          </p:cNvPr>
          <p:cNvSpPr/>
          <p:nvPr/>
        </p:nvSpPr>
        <p:spPr>
          <a:xfrm>
            <a:off x="2891158" y="152812"/>
            <a:ext cx="4123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b="1" spc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공동체 활성화 정책토론회 </a:t>
            </a: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xmlns="" id="{36C41F81-A2B0-4EE0-8976-21907F4F6668}"/>
              </a:ext>
            </a:extLst>
          </p:cNvPr>
          <p:cNvSpPr/>
          <p:nvPr/>
        </p:nvSpPr>
        <p:spPr>
          <a:xfrm>
            <a:off x="2228850" y="4093845"/>
            <a:ext cx="5204460" cy="2764155"/>
          </a:xfrm>
          <a:prstGeom prst="ellipse">
            <a:avLst/>
          </a:prstGeom>
          <a:solidFill>
            <a:srgbClr val="1E3E77">
              <a:alpha val="88000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9C9CD6F2-BC47-4FED-B885-5D3392329521}"/>
              </a:ext>
            </a:extLst>
          </p:cNvPr>
          <p:cNvSpPr/>
          <p:nvPr/>
        </p:nvSpPr>
        <p:spPr>
          <a:xfrm>
            <a:off x="1034543" y="4539885"/>
            <a:ext cx="8195182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 lang="ko-KR"/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스마트포용도시 </a:t>
            </a:r>
            <a:r>
              <a:rPr lang="ko-KR" altLang="en-US" sz="2000" spc="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성동</a:t>
            </a:r>
            <a:endParaRPr lang="en-US" altLang="ko-KR" sz="2000" spc="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  <a:p>
            <a:pPr algn="ctr">
              <a:spcAft>
                <a:spcPts val="600"/>
              </a:spcAft>
              <a:defRPr lang="ko-KR"/>
            </a:pPr>
            <a:r>
              <a:rPr lang="ko-KR" altLang="en-US" sz="5400" b="1" spc="-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감사합니다</a:t>
            </a:r>
            <a:endParaRPr lang="ko-KR" altLang="ko-KR" sz="5400" b="1" spc="-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xmlns="" id="{0715A71D-C8A0-49FC-B0F4-D3E731C3288A}"/>
              </a:ext>
            </a:extLst>
          </p:cNvPr>
          <p:cNvGrpSpPr/>
          <p:nvPr/>
        </p:nvGrpSpPr>
        <p:grpSpPr>
          <a:xfrm>
            <a:off x="4510320" y="6124519"/>
            <a:ext cx="1053814" cy="334366"/>
            <a:chOff x="422190" y="449524"/>
            <a:chExt cx="1053814" cy="334366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xmlns="" id="{95855057-3F0C-4B85-9B92-50FAEBAF8C11}"/>
                </a:ext>
              </a:extLst>
            </p:cNvPr>
            <p:cNvSpPr/>
            <p:nvPr/>
          </p:nvSpPr>
          <p:spPr>
            <a:xfrm>
              <a:off x="887047" y="532600"/>
              <a:ext cx="127810" cy="111318"/>
            </a:xfrm>
            <a:custGeom>
              <a:avLst/>
              <a:gdLst>
                <a:gd name="connsiteX0" fmla="*/ 40284 w 169330"/>
                <a:gd name="connsiteY0" fmla="*/ 145706 h 147481"/>
                <a:gd name="connsiteX1" fmla="*/ 2048 w 169330"/>
                <a:gd name="connsiteY1" fmla="*/ 118122 h 147481"/>
                <a:gd name="connsiteX2" fmla="*/ 86441 w 169330"/>
                <a:gd name="connsiteY2" fmla="*/ 2048 h 147481"/>
                <a:gd name="connsiteX3" fmla="*/ 168921 w 169330"/>
                <a:gd name="connsiteY3" fmla="*/ 118122 h 147481"/>
                <a:gd name="connsiteX4" fmla="*/ 130685 w 169330"/>
                <a:gd name="connsiteY4" fmla="*/ 145706 h 147481"/>
                <a:gd name="connsiteX5" fmla="*/ 86441 w 169330"/>
                <a:gd name="connsiteY5" fmla="*/ 82344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30" h="147481">
                  <a:moveTo>
                    <a:pt x="40284" y="145706"/>
                  </a:moveTo>
                  <a:lnTo>
                    <a:pt x="2048" y="118122"/>
                  </a:lnTo>
                  <a:lnTo>
                    <a:pt x="86441" y="2048"/>
                  </a:lnTo>
                  <a:lnTo>
                    <a:pt x="168921" y="118122"/>
                  </a:lnTo>
                  <a:lnTo>
                    <a:pt x="130685" y="145706"/>
                  </a:lnTo>
                  <a:lnTo>
                    <a:pt x="86441" y="823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xmlns="" id="{DE88B8BB-7911-43D9-ACC9-5C0C636AE29B}"/>
                </a:ext>
              </a:extLst>
            </p:cNvPr>
            <p:cNvSpPr/>
            <p:nvPr/>
          </p:nvSpPr>
          <p:spPr>
            <a:xfrm>
              <a:off x="976102" y="657936"/>
              <a:ext cx="101011" cy="98950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436 w 133826"/>
                <a:gd name="connsiteY9" fmla="*/ 81524 h 131094"/>
                <a:gd name="connsiteX10" fmla="*/ 67869 w 133826"/>
                <a:gd name="connsiteY10" fmla="*/ 87806 h 131094"/>
                <a:gd name="connsiteX11" fmla="*/ 52028 w 133826"/>
                <a:gd name="connsiteY11" fmla="*/ 81524 h 131094"/>
                <a:gd name="connsiteX12" fmla="*/ 45474 w 133826"/>
                <a:gd name="connsiteY12" fmla="*/ 65957 h 131094"/>
                <a:gd name="connsiteX13" fmla="*/ 52028 w 133826"/>
                <a:gd name="connsiteY13" fmla="*/ 50389 h 131094"/>
                <a:gd name="connsiteX14" fmla="*/ 67869 w 133826"/>
                <a:gd name="connsiteY14" fmla="*/ 44108 h 131094"/>
                <a:gd name="connsiteX15" fmla="*/ 83436 w 133826"/>
                <a:gd name="connsiteY15" fmla="*/ 50389 h 131094"/>
                <a:gd name="connsiteX16" fmla="*/ 89718 w 133826"/>
                <a:gd name="connsiteY16" fmla="*/ 65957 h 131094"/>
                <a:gd name="connsiteX17" fmla="*/ 83436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436" y="81524"/>
                  </a:moveTo>
                  <a:cubicBezTo>
                    <a:pt x="79067" y="85894"/>
                    <a:pt x="74151" y="87806"/>
                    <a:pt x="67869" y="87806"/>
                  </a:cubicBezTo>
                  <a:cubicBezTo>
                    <a:pt x="61860" y="87806"/>
                    <a:pt x="56398" y="85621"/>
                    <a:pt x="52028" y="81524"/>
                  </a:cubicBezTo>
                  <a:cubicBezTo>
                    <a:pt x="47658" y="77155"/>
                    <a:pt x="45474" y="72239"/>
                    <a:pt x="45474" y="65957"/>
                  </a:cubicBezTo>
                  <a:cubicBezTo>
                    <a:pt x="45474" y="59948"/>
                    <a:pt x="47658" y="54759"/>
                    <a:pt x="52028" y="50389"/>
                  </a:cubicBezTo>
                  <a:cubicBezTo>
                    <a:pt x="56398" y="46020"/>
                    <a:pt x="61587" y="44108"/>
                    <a:pt x="67869" y="44108"/>
                  </a:cubicBezTo>
                  <a:cubicBezTo>
                    <a:pt x="73877" y="44108"/>
                    <a:pt x="79067" y="46293"/>
                    <a:pt x="83436" y="50389"/>
                  </a:cubicBezTo>
                  <a:cubicBezTo>
                    <a:pt x="87806" y="54759"/>
                    <a:pt x="89718" y="59675"/>
                    <a:pt x="89718" y="65957"/>
                  </a:cubicBezTo>
                  <a:cubicBezTo>
                    <a:pt x="89991" y="72239"/>
                    <a:pt x="87806" y="77428"/>
                    <a:pt x="83436" y="815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xmlns="" id="{EC26FB04-1732-47AE-BFDC-802742C24CD6}"/>
                </a:ext>
              </a:extLst>
            </p:cNvPr>
            <p:cNvSpPr/>
            <p:nvPr/>
          </p:nvSpPr>
          <p:spPr>
            <a:xfrm>
              <a:off x="1006199" y="533013"/>
              <a:ext cx="72151" cy="111318"/>
            </a:xfrm>
            <a:custGeom>
              <a:avLst/>
              <a:gdLst>
                <a:gd name="connsiteX0" fmla="*/ 2048 w 95590"/>
                <a:gd name="connsiteY0" fmla="*/ 95180 h 147481"/>
                <a:gd name="connsiteX1" fmla="*/ 2048 w 95590"/>
                <a:gd name="connsiteY1" fmla="*/ 48751 h 147481"/>
                <a:gd name="connsiteX2" fmla="*/ 43835 w 95590"/>
                <a:gd name="connsiteY2" fmla="*/ 48751 h 147481"/>
                <a:gd name="connsiteX3" fmla="*/ 43835 w 95590"/>
                <a:gd name="connsiteY3" fmla="*/ 2048 h 147481"/>
                <a:gd name="connsiteX4" fmla="*/ 94361 w 95590"/>
                <a:gd name="connsiteY4" fmla="*/ 2048 h 147481"/>
                <a:gd name="connsiteX5" fmla="*/ 94361 w 95590"/>
                <a:gd name="connsiteY5" fmla="*/ 146799 h 147481"/>
                <a:gd name="connsiteX6" fmla="*/ 43835 w 95590"/>
                <a:gd name="connsiteY6" fmla="*/ 146799 h 147481"/>
                <a:gd name="connsiteX7" fmla="*/ 43835 w 95590"/>
                <a:gd name="connsiteY7" fmla="*/ 95180 h 14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90" h="147481">
                  <a:moveTo>
                    <a:pt x="2048" y="95180"/>
                  </a:moveTo>
                  <a:lnTo>
                    <a:pt x="2048" y="48751"/>
                  </a:lnTo>
                  <a:lnTo>
                    <a:pt x="43835" y="48751"/>
                  </a:lnTo>
                  <a:lnTo>
                    <a:pt x="43835" y="2048"/>
                  </a:lnTo>
                  <a:lnTo>
                    <a:pt x="94361" y="2048"/>
                  </a:lnTo>
                  <a:lnTo>
                    <a:pt x="94361" y="146799"/>
                  </a:lnTo>
                  <a:lnTo>
                    <a:pt x="43835" y="146799"/>
                  </a:lnTo>
                  <a:lnTo>
                    <a:pt x="43835" y="95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xmlns="" id="{7C5FC3AE-17EC-4115-B502-9EA667A8C542}"/>
                </a:ext>
              </a:extLst>
            </p:cNvPr>
            <p:cNvSpPr/>
            <p:nvPr/>
          </p:nvSpPr>
          <p:spPr>
            <a:xfrm>
              <a:off x="1120197" y="487248"/>
              <a:ext cx="160793" cy="156669"/>
            </a:xfrm>
            <a:custGeom>
              <a:avLst/>
              <a:gdLst>
                <a:gd name="connsiteX0" fmla="*/ 35641 w 213029"/>
                <a:gd name="connsiteY0" fmla="*/ 125223 h 207566"/>
                <a:gd name="connsiteX1" fmla="*/ 35641 w 213029"/>
                <a:gd name="connsiteY1" fmla="*/ 2048 h 207566"/>
                <a:gd name="connsiteX2" fmla="*/ 176295 w 213029"/>
                <a:gd name="connsiteY2" fmla="*/ 2048 h 207566"/>
                <a:gd name="connsiteX3" fmla="*/ 176295 w 213029"/>
                <a:gd name="connsiteY3" fmla="*/ 47931 h 207566"/>
                <a:gd name="connsiteX4" fmla="*/ 85348 w 213029"/>
                <a:gd name="connsiteY4" fmla="*/ 47931 h 207566"/>
                <a:gd name="connsiteX5" fmla="*/ 85348 w 213029"/>
                <a:gd name="connsiteY5" fmla="*/ 79613 h 207566"/>
                <a:gd name="connsiteX6" fmla="*/ 176295 w 213029"/>
                <a:gd name="connsiteY6" fmla="*/ 79613 h 207566"/>
                <a:gd name="connsiteX7" fmla="*/ 176295 w 213029"/>
                <a:gd name="connsiteY7" fmla="*/ 125223 h 207566"/>
                <a:gd name="connsiteX8" fmla="*/ 131778 w 213029"/>
                <a:gd name="connsiteY8" fmla="*/ 125223 h 207566"/>
                <a:gd name="connsiteX9" fmla="*/ 131778 w 213029"/>
                <a:gd name="connsiteY9" fmla="*/ 161001 h 207566"/>
                <a:gd name="connsiteX10" fmla="*/ 212346 w 213029"/>
                <a:gd name="connsiteY10" fmla="*/ 161001 h 207566"/>
                <a:gd name="connsiteX11" fmla="*/ 212346 w 213029"/>
                <a:gd name="connsiteY11" fmla="*/ 207430 h 207566"/>
                <a:gd name="connsiteX12" fmla="*/ 2048 w 213029"/>
                <a:gd name="connsiteY12" fmla="*/ 207430 h 207566"/>
                <a:gd name="connsiteX13" fmla="*/ 2048 w 213029"/>
                <a:gd name="connsiteY13" fmla="*/ 161001 h 207566"/>
                <a:gd name="connsiteX14" fmla="*/ 82071 w 213029"/>
                <a:gd name="connsiteY14" fmla="*/ 161001 h 207566"/>
                <a:gd name="connsiteX15" fmla="*/ 82071 w 213029"/>
                <a:gd name="connsiteY15" fmla="*/ 125223 h 20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029" h="207566">
                  <a:moveTo>
                    <a:pt x="35641" y="125223"/>
                  </a:moveTo>
                  <a:lnTo>
                    <a:pt x="35641" y="2048"/>
                  </a:lnTo>
                  <a:lnTo>
                    <a:pt x="176295" y="2048"/>
                  </a:lnTo>
                  <a:lnTo>
                    <a:pt x="176295" y="47931"/>
                  </a:lnTo>
                  <a:lnTo>
                    <a:pt x="85348" y="47931"/>
                  </a:lnTo>
                  <a:lnTo>
                    <a:pt x="85348" y="79613"/>
                  </a:lnTo>
                  <a:lnTo>
                    <a:pt x="176295" y="79613"/>
                  </a:lnTo>
                  <a:lnTo>
                    <a:pt x="176295" y="125223"/>
                  </a:lnTo>
                  <a:lnTo>
                    <a:pt x="131778" y="125223"/>
                  </a:lnTo>
                  <a:lnTo>
                    <a:pt x="131778" y="161001"/>
                  </a:lnTo>
                  <a:lnTo>
                    <a:pt x="212346" y="161001"/>
                  </a:lnTo>
                  <a:lnTo>
                    <a:pt x="212346" y="207430"/>
                  </a:lnTo>
                  <a:lnTo>
                    <a:pt x="2048" y="207430"/>
                  </a:lnTo>
                  <a:lnTo>
                    <a:pt x="2048" y="161001"/>
                  </a:lnTo>
                  <a:lnTo>
                    <a:pt x="82071" y="161001"/>
                  </a:lnTo>
                  <a:lnTo>
                    <a:pt x="82071" y="12522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xmlns="" id="{72C66C38-7A25-42E1-8277-AD53A6923A67}"/>
                </a:ext>
              </a:extLst>
            </p:cNvPr>
            <p:cNvSpPr/>
            <p:nvPr/>
          </p:nvSpPr>
          <p:spPr>
            <a:xfrm>
              <a:off x="1149470" y="657936"/>
              <a:ext cx="101011" cy="98950"/>
            </a:xfrm>
            <a:custGeom>
              <a:avLst/>
              <a:gdLst>
                <a:gd name="connsiteX0" fmla="*/ 114845 w 133826"/>
                <a:gd name="connsiteY0" fmla="*/ 20620 h 131094"/>
                <a:gd name="connsiteX1" fmla="*/ 68142 w 133826"/>
                <a:gd name="connsiteY1" fmla="*/ 2048 h 131094"/>
                <a:gd name="connsiteX2" fmla="*/ 21439 w 133826"/>
                <a:gd name="connsiteY2" fmla="*/ 20620 h 131094"/>
                <a:gd name="connsiteX3" fmla="*/ 2048 w 133826"/>
                <a:gd name="connsiteY3" fmla="*/ 66230 h 131094"/>
                <a:gd name="connsiteX4" fmla="*/ 21439 w 133826"/>
                <a:gd name="connsiteY4" fmla="*/ 111567 h 131094"/>
                <a:gd name="connsiteX5" fmla="*/ 68142 w 133826"/>
                <a:gd name="connsiteY5" fmla="*/ 130412 h 131094"/>
                <a:gd name="connsiteX6" fmla="*/ 114845 w 133826"/>
                <a:gd name="connsiteY6" fmla="*/ 111567 h 131094"/>
                <a:gd name="connsiteX7" fmla="*/ 134236 w 133826"/>
                <a:gd name="connsiteY7" fmla="*/ 66230 h 131094"/>
                <a:gd name="connsiteX8" fmla="*/ 114845 w 133826"/>
                <a:gd name="connsiteY8" fmla="*/ 20620 h 131094"/>
                <a:gd name="connsiteX9" fmla="*/ 83710 w 133826"/>
                <a:gd name="connsiteY9" fmla="*/ 81524 h 131094"/>
                <a:gd name="connsiteX10" fmla="*/ 68142 w 133826"/>
                <a:gd name="connsiteY10" fmla="*/ 87806 h 131094"/>
                <a:gd name="connsiteX11" fmla="*/ 52301 w 133826"/>
                <a:gd name="connsiteY11" fmla="*/ 81524 h 131094"/>
                <a:gd name="connsiteX12" fmla="*/ 45747 w 133826"/>
                <a:gd name="connsiteY12" fmla="*/ 65957 h 131094"/>
                <a:gd name="connsiteX13" fmla="*/ 52301 w 133826"/>
                <a:gd name="connsiteY13" fmla="*/ 50389 h 131094"/>
                <a:gd name="connsiteX14" fmla="*/ 68142 w 133826"/>
                <a:gd name="connsiteY14" fmla="*/ 44108 h 131094"/>
                <a:gd name="connsiteX15" fmla="*/ 83710 w 133826"/>
                <a:gd name="connsiteY15" fmla="*/ 50389 h 131094"/>
                <a:gd name="connsiteX16" fmla="*/ 89991 w 133826"/>
                <a:gd name="connsiteY16" fmla="*/ 65957 h 131094"/>
                <a:gd name="connsiteX17" fmla="*/ 83710 w 133826"/>
                <a:gd name="connsiteY17" fmla="*/ 81524 h 13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26" h="131094">
                  <a:moveTo>
                    <a:pt x="114845" y="20620"/>
                  </a:moveTo>
                  <a:cubicBezTo>
                    <a:pt x="102008" y="8330"/>
                    <a:pt x="86441" y="2048"/>
                    <a:pt x="68142" y="2048"/>
                  </a:cubicBezTo>
                  <a:cubicBezTo>
                    <a:pt x="49843" y="2048"/>
                    <a:pt x="34276" y="8330"/>
                    <a:pt x="21439" y="20620"/>
                  </a:cubicBezTo>
                  <a:cubicBezTo>
                    <a:pt x="8603" y="32910"/>
                    <a:pt x="2048" y="48205"/>
                    <a:pt x="2048" y="66230"/>
                  </a:cubicBezTo>
                  <a:cubicBezTo>
                    <a:pt x="2048" y="83982"/>
                    <a:pt x="8603" y="99004"/>
                    <a:pt x="21439" y="111567"/>
                  </a:cubicBezTo>
                  <a:cubicBezTo>
                    <a:pt x="34276" y="124130"/>
                    <a:pt x="49843" y="130412"/>
                    <a:pt x="68142" y="130412"/>
                  </a:cubicBezTo>
                  <a:cubicBezTo>
                    <a:pt x="86441" y="130412"/>
                    <a:pt x="102008" y="124130"/>
                    <a:pt x="114845" y="111567"/>
                  </a:cubicBezTo>
                  <a:cubicBezTo>
                    <a:pt x="127681" y="99004"/>
                    <a:pt x="134236" y="83982"/>
                    <a:pt x="134236" y="66230"/>
                  </a:cubicBezTo>
                  <a:cubicBezTo>
                    <a:pt x="134236" y="48205"/>
                    <a:pt x="127681" y="32910"/>
                    <a:pt x="114845" y="20620"/>
                  </a:cubicBezTo>
                  <a:close/>
                  <a:moveTo>
                    <a:pt x="83710" y="81524"/>
                  </a:moveTo>
                  <a:cubicBezTo>
                    <a:pt x="79340" y="85894"/>
                    <a:pt x="74424" y="87806"/>
                    <a:pt x="68142" y="87806"/>
                  </a:cubicBezTo>
                  <a:cubicBezTo>
                    <a:pt x="62134" y="87806"/>
                    <a:pt x="56671" y="85621"/>
                    <a:pt x="52301" y="81524"/>
                  </a:cubicBezTo>
                  <a:cubicBezTo>
                    <a:pt x="47932" y="77155"/>
                    <a:pt x="45747" y="72239"/>
                    <a:pt x="45747" y="65957"/>
                  </a:cubicBezTo>
                  <a:cubicBezTo>
                    <a:pt x="45747" y="59948"/>
                    <a:pt x="47932" y="54759"/>
                    <a:pt x="52301" y="50389"/>
                  </a:cubicBezTo>
                  <a:cubicBezTo>
                    <a:pt x="56671" y="46020"/>
                    <a:pt x="61860" y="44108"/>
                    <a:pt x="68142" y="44108"/>
                  </a:cubicBezTo>
                  <a:cubicBezTo>
                    <a:pt x="74151" y="44108"/>
                    <a:pt x="79340" y="46293"/>
                    <a:pt x="83710" y="50389"/>
                  </a:cubicBezTo>
                  <a:cubicBezTo>
                    <a:pt x="88079" y="54759"/>
                    <a:pt x="89991" y="59675"/>
                    <a:pt x="89991" y="65957"/>
                  </a:cubicBezTo>
                  <a:cubicBezTo>
                    <a:pt x="89991" y="72239"/>
                    <a:pt x="87806" y="77428"/>
                    <a:pt x="83710" y="815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xmlns="" id="{6912C07A-76FE-4A7D-84E9-7873C9EDA50E}"/>
                </a:ext>
              </a:extLst>
            </p:cNvPr>
            <p:cNvSpPr/>
            <p:nvPr/>
          </p:nvSpPr>
          <p:spPr>
            <a:xfrm>
              <a:off x="1315211" y="533013"/>
              <a:ext cx="160793" cy="183468"/>
            </a:xfrm>
            <a:custGeom>
              <a:avLst/>
              <a:gdLst>
                <a:gd name="connsiteX0" fmla="*/ 177661 w 213029"/>
                <a:gd name="connsiteY0" fmla="*/ 100369 h 243071"/>
                <a:gd name="connsiteX1" fmla="*/ 177661 w 213029"/>
                <a:gd name="connsiteY1" fmla="*/ 2048 h 243071"/>
                <a:gd name="connsiteX2" fmla="*/ 34549 w 213029"/>
                <a:gd name="connsiteY2" fmla="*/ 2048 h 243071"/>
                <a:gd name="connsiteX3" fmla="*/ 34549 w 213029"/>
                <a:gd name="connsiteY3" fmla="*/ 49024 h 243071"/>
                <a:gd name="connsiteX4" fmla="*/ 127954 w 213029"/>
                <a:gd name="connsiteY4" fmla="*/ 49024 h 243071"/>
                <a:gd name="connsiteX5" fmla="*/ 127954 w 213029"/>
                <a:gd name="connsiteY5" fmla="*/ 100369 h 243071"/>
                <a:gd name="connsiteX6" fmla="*/ 2048 w 213029"/>
                <a:gd name="connsiteY6" fmla="*/ 100369 h 243071"/>
                <a:gd name="connsiteX7" fmla="*/ 2048 w 213029"/>
                <a:gd name="connsiteY7" fmla="*/ 146799 h 243071"/>
                <a:gd name="connsiteX8" fmla="*/ 82617 w 213029"/>
                <a:gd name="connsiteY8" fmla="*/ 146799 h 243071"/>
                <a:gd name="connsiteX9" fmla="*/ 82617 w 213029"/>
                <a:gd name="connsiteY9" fmla="*/ 242388 h 243071"/>
                <a:gd name="connsiteX10" fmla="*/ 132597 w 213029"/>
                <a:gd name="connsiteY10" fmla="*/ 242388 h 243071"/>
                <a:gd name="connsiteX11" fmla="*/ 132597 w 213029"/>
                <a:gd name="connsiteY11" fmla="*/ 146799 h 243071"/>
                <a:gd name="connsiteX12" fmla="*/ 212346 w 213029"/>
                <a:gd name="connsiteY12" fmla="*/ 146799 h 243071"/>
                <a:gd name="connsiteX13" fmla="*/ 212346 w 213029"/>
                <a:gd name="connsiteY13" fmla="*/ 100369 h 24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29" h="243071">
                  <a:moveTo>
                    <a:pt x="177661" y="100369"/>
                  </a:moveTo>
                  <a:lnTo>
                    <a:pt x="177661" y="2048"/>
                  </a:lnTo>
                  <a:lnTo>
                    <a:pt x="34549" y="2048"/>
                  </a:lnTo>
                  <a:lnTo>
                    <a:pt x="34549" y="49024"/>
                  </a:lnTo>
                  <a:lnTo>
                    <a:pt x="127954" y="49024"/>
                  </a:lnTo>
                  <a:lnTo>
                    <a:pt x="127954" y="100369"/>
                  </a:lnTo>
                  <a:lnTo>
                    <a:pt x="2048" y="100369"/>
                  </a:lnTo>
                  <a:lnTo>
                    <a:pt x="2048" y="146799"/>
                  </a:lnTo>
                  <a:lnTo>
                    <a:pt x="82617" y="146799"/>
                  </a:lnTo>
                  <a:lnTo>
                    <a:pt x="82617" y="242388"/>
                  </a:lnTo>
                  <a:lnTo>
                    <a:pt x="132597" y="242388"/>
                  </a:lnTo>
                  <a:lnTo>
                    <a:pt x="132597" y="146799"/>
                  </a:lnTo>
                  <a:lnTo>
                    <a:pt x="212346" y="146799"/>
                  </a:lnTo>
                  <a:lnTo>
                    <a:pt x="212346" y="1003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xmlns="" id="{F51CFC3C-3FE2-4F10-989D-1E871437C9B3}"/>
                </a:ext>
              </a:extLst>
            </p:cNvPr>
            <p:cNvSpPr/>
            <p:nvPr/>
          </p:nvSpPr>
          <p:spPr>
            <a:xfrm>
              <a:off x="475993" y="571355"/>
              <a:ext cx="80397" cy="32983"/>
            </a:xfrm>
            <a:custGeom>
              <a:avLst/>
              <a:gdLst>
                <a:gd name="connsiteX0" fmla="*/ 106105 w 106514"/>
                <a:gd name="connsiteY0" fmla="*/ 2048 h 43698"/>
                <a:gd name="connsiteX1" fmla="*/ 106105 w 106514"/>
                <a:gd name="connsiteY1" fmla="*/ 2048 h 43698"/>
                <a:gd name="connsiteX2" fmla="*/ 2048 w 106514"/>
                <a:gd name="connsiteY2" fmla="*/ 41923 h 43698"/>
                <a:gd name="connsiteX3" fmla="*/ 55579 w 106514"/>
                <a:gd name="connsiteY3" fmla="*/ 21439 h 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4" h="43698">
                  <a:moveTo>
                    <a:pt x="106105" y="2048"/>
                  </a:moveTo>
                  <a:lnTo>
                    <a:pt x="106105" y="2048"/>
                  </a:lnTo>
                  <a:lnTo>
                    <a:pt x="2048" y="41923"/>
                  </a:lnTo>
                  <a:lnTo>
                    <a:pt x="55579" y="21439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xmlns="" id="{A262F557-7B65-4EA7-A208-71EF93226FE0}"/>
                </a:ext>
              </a:extLst>
            </p:cNvPr>
            <p:cNvSpPr/>
            <p:nvPr/>
          </p:nvSpPr>
          <p:spPr>
            <a:xfrm>
              <a:off x="487950" y="485806"/>
              <a:ext cx="101011" cy="103072"/>
            </a:xfrm>
            <a:custGeom>
              <a:avLst/>
              <a:gdLst>
                <a:gd name="connsiteX0" fmla="*/ 132870 w 133826"/>
                <a:gd name="connsiteY0" fmla="*/ 136693 h 136556"/>
                <a:gd name="connsiteX1" fmla="*/ 100643 w 133826"/>
                <a:gd name="connsiteY1" fmla="*/ 5053 h 136556"/>
                <a:gd name="connsiteX2" fmla="*/ 2048 w 133826"/>
                <a:gd name="connsiteY2" fmla="*/ 2048 h 136556"/>
                <a:gd name="connsiteX3" fmla="*/ 19255 w 133826"/>
                <a:gd name="connsiteY3" fmla="*/ 79886 h 136556"/>
                <a:gd name="connsiteX4" fmla="*/ 90264 w 133826"/>
                <a:gd name="connsiteY4" fmla="*/ 115391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26" h="136556">
                  <a:moveTo>
                    <a:pt x="132870" y="136693"/>
                  </a:moveTo>
                  <a:lnTo>
                    <a:pt x="100643" y="5053"/>
                  </a:lnTo>
                  <a:lnTo>
                    <a:pt x="2048" y="2048"/>
                  </a:lnTo>
                  <a:lnTo>
                    <a:pt x="19255" y="79886"/>
                  </a:lnTo>
                  <a:lnTo>
                    <a:pt x="90264" y="115391"/>
                  </a:lnTo>
                  <a:close/>
                </a:path>
              </a:pathLst>
            </a:custGeom>
            <a:solidFill>
              <a:srgbClr val="B61D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xmlns="" id="{3BD21177-1B74-4771-B191-75344B6C6609}"/>
                </a:ext>
              </a:extLst>
            </p:cNvPr>
            <p:cNvSpPr/>
            <p:nvPr/>
          </p:nvSpPr>
          <p:spPr>
            <a:xfrm>
              <a:off x="554535" y="571355"/>
              <a:ext cx="2061" cy="2061"/>
            </a:xfrm>
            <a:custGeom>
              <a:avLst/>
              <a:gdLst>
                <a:gd name="connsiteX0" fmla="*/ 2048 w 2731"/>
                <a:gd name="connsiteY0" fmla="*/ 2048 h 2731"/>
                <a:gd name="connsiteX1" fmla="*/ 2048 w 2731"/>
                <a:gd name="connsiteY1" fmla="*/ 2048 h 2731"/>
                <a:gd name="connsiteX2" fmla="*/ 2048 w 2731"/>
                <a:gd name="connsiteY2" fmla="*/ 2048 h 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1" h="2731">
                  <a:moveTo>
                    <a:pt x="2048" y="2048"/>
                  </a:moveTo>
                  <a:lnTo>
                    <a:pt x="2048" y="204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B51E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xmlns="" id="{9BE8B795-ECFA-405B-ACDE-A66AC7261416}"/>
                </a:ext>
              </a:extLst>
            </p:cNvPr>
            <p:cNvSpPr/>
            <p:nvPr/>
          </p:nvSpPr>
          <p:spPr>
            <a:xfrm>
              <a:off x="562368" y="488073"/>
              <a:ext cx="86581" cy="154608"/>
            </a:xfrm>
            <a:custGeom>
              <a:avLst/>
              <a:gdLst>
                <a:gd name="connsiteX0" fmla="*/ 70600 w 114708"/>
                <a:gd name="connsiteY0" fmla="*/ 167009 h 204835"/>
                <a:gd name="connsiteX1" fmla="*/ 111840 w 114708"/>
                <a:gd name="connsiteY1" fmla="*/ 204699 h 204835"/>
                <a:gd name="connsiteX2" fmla="*/ 114571 w 114708"/>
                <a:gd name="connsiteY2" fmla="*/ 103100 h 204835"/>
                <a:gd name="connsiteX3" fmla="*/ 2048 w 114708"/>
                <a:gd name="connsiteY3" fmla="*/ 2048 h 204835"/>
                <a:gd name="connsiteX4" fmla="*/ 34276 w 114708"/>
                <a:gd name="connsiteY4" fmla="*/ 133689 h 20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08" h="204835">
                  <a:moveTo>
                    <a:pt x="70600" y="167009"/>
                  </a:moveTo>
                  <a:lnTo>
                    <a:pt x="111840" y="204699"/>
                  </a:lnTo>
                  <a:lnTo>
                    <a:pt x="114571" y="103100"/>
                  </a:lnTo>
                  <a:lnTo>
                    <a:pt x="2048" y="2048"/>
                  </a:lnTo>
                  <a:lnTo>
                    <a:pt x="34276" y="133689"/>
                  </a:lnTo>
                  <a:close/>
                </a:path>
              </a:pathLst>
            </a:custGeom>
            <a:solidFill>
              <a:srgbClr val="524F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xmlns="" id="{20535B0C-6B5E-4937-8A55-9AC83C2D3168}"/>
                </a:ext>
              </a:extLst>
            </p:cNvPr>
            <p:cNvSpPr/>
            <p:nvPr/>
          </p:nvSpPr>
          <p:spPr>
            <a:xfrm>
              <a:off x="562368" y="449524"/>
              <a:ext cx="127810" cy="117502"/>
            </a:xfrm>
            <a:custGeom>
              <a:avLst/>
              <a:gdLst>
                <a:gd name="connsiteX0" fmla="*/ 169741 w 169330"/>
                <a:gd name="connsiteY0" fmla="*/ 134782 h 155674"/>
                <a:gd name="connsiteX1" fmla="*/ 82344 w 169330"/>
                <a:gd name="connsiteY1" fmla="*/ 2048 h 155674"/>
                <a:gd name="connsiteX2" fmla="*/ 2048 w 169330"/>
                <a:gd name="connsiteY2" fmla="*/ 53121 h 155674"/>
                <a:gd name="connsiteX3" fmla="*/ 114571 w 169330"/>
                <a:gd name="connsiteY3" fmla="*/ 154173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30" h="155674">
                  <a:moveTo>
                    <a:pt x="169741" y="134782"/>
                  </a:moveTo>
                  <a:lnTo>
                    <a:pt x="82344" y="2048"/>
                  </a:lnTo>
                  <a:lnTo>
                    <a:pt x="2048" y="53121"/>
                  </a:lnTo>
                  <a:lnTo>
                    <a:pt x="114571" y="154173"/>
                  </a:lnTo>
                  <a:close/>
                </a:path>
              </a:pathLst>
            </a:custGeom>
            <a:solidFill>
              <a:srgbClr val="1B75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xmlns="" id="{0253D355-D52B-4E30-92F2-B57FB8E28CF0}"/>
                </a:ext>
              </a:extLst>
            </p:cNvPr>
            <p:cNvSpPr/>
            <p:nvPr/>
          </p:nvSpPr>
          <p:spPr>
            <a:xfrm>
              <a:off x="622975" y="449524"/>
              <a:ext cx="222636" cy="164915"/>
            </a:xfrm>
            <a:custGeom>
              <a:avLst/>
              <a:gdLst>
                <a:gd name="connsiteX0" fmla="*/ 142975 w 294963"/>
                <a:gd name="connsiteY0" fmla="*/ 216443 h 218490"/>
                <a:gd name="connsiteX1" fmla="*/ 294281 w 294963"/>
                <a:gd name="connsiteY1" fmla="*/ 102281 h 218490"/>
                <a:gd name="connsiteX2" fmla="*/ 164278 w 294963"/>
                <a:gd name="connsiteY2" fmla="*/ 97092 h 218490"/>
                <a:gd name="connsiteX3" fmla="*/ 2048 w 294963"/>
                <a:gd name="connsiteY3" fmla="*/ 2048 h 218490"/>
                <a:gd name="connsiteX4" fmla="*/ 89445 w 294963"/>
                <a:gd name="connsiteY4" fmla="*/ 134782 h 21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963" h="218490">
                  <a:moveTo>
                    <a:pt x="142975" y="216443"/>
                  </a:moveTo>
                  <a:lnTo>
                    <a:pt x="294281" y="102281"/>
                  </a:lnTo>
                  <a:lnTo>
                    <a:pt x="164278" y="97092"/>
                  </a:ln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0A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xmlns="" id="{B94CF270-4070-4023-B53E-077C35E66D6C}"/>
                </a:ext>
              </a:extLst>
            </p:cNvPr>
            <p:cNvSpPr/>
            <p:nvPr/>
          </p:nvSpPr>
          <p:spPr>
            <a:xfrm>
              <a:off x="622975" y="449524"/>
              <a:ext cx="68028" cy="103072"/>
            </a:xfrm>
            <a:custGeom>
              <a:avLst/>
              <a:gdLst>
                <a:gd name="connsiteX0" fmla="*/ 89445 w 90127"/>
                <a:gd name="connsiteY0" fmla="*/ 134782 h 136556"/>
                <a:gd name="connsiteX1" fmla="*/ 2048 w 90127"/>
                <a:gd name="connsiteY1" fmla="*/ 2048 h 136556"/>
                <a:gd name="connsiteX2" fmla="*/ 89445 w 90127"/>
                <a:gd name="connsiteY2" fmla="*/ 134782 h 1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27" h="136556">
                  <a:moveTo>
                    <a:pt x="89445" y="134782"/>
                  </a:moveTo>
                  <a:lnTo>
                    <a:pt x="2048" y="2048"/>
                  </a:lnTo>
                  <a:lnTo>
                    <a:pt x="89445" y="134782"/>
                  </a:lnTo>
                  <a:close/>
                </a:path>
              </a:pathLst>
            </a:custGeom>
            <a:solidFill>
              <a:srgbClr val="019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xmlns="" id="{4D701899-64AE-4536-9408-BE67E47B8524}"/>
                </a:ext>
              </a:extLst>
            </p:cNvPr>
            <p:cNvSpPr/>
            <p:nvPr/>
          </p:nvSpPr>
          <p:spPr>
            <a:xfrm>
              <a:off x="729346" y="525179"/>
              <a:ext cx="115441" cy="88642"/>
            </a:xfrm>
            <a:custGeom>
              <a:avLst/>
              <a:gdLst>
                <a:gd name="connsiteX0" fmla="*/ 2048 w 152944"/>
                <a:gd name="connsiteY0" fmla="*/ 116210 h 117438"/>
                <a:gd name="connsiteX1" fmla="*/ 126862 w 152944"/>
                <a:gd name="connsiteY1" fmla="*/ 103920 h 117438"/>
                <a:gd name="connsiteX2" fmla="*/ 153354 w 152944"/>
                <a:gd name="connsiteY2" fmla="*/ 2048 h 1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944" h="117438">
                  <a:moveTo>
                    <a:pt x="2048" y="116210"/>
                  </a:moveTo>
                  <a:lnTo>
                    <a:pt x="126862" y="103920"/>
                  </a:lnTo>
                  <a:lnTo>
                    <a:pt x="153354" y="2048"/>
                  </a:lnTo>
                  <a:close/>
                </a:path>
              </a:pathLst>
            </a:custGeom>
            <a:solidFill>
              <a:srgbClr val="72BF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xmlns="" id="{04EF860D-4C3F-402E-B0C1-2127FF5F81E5}"/>
                </a:ext>
              </a:extLst>
            </p:cNvPr>
            <p:cNvSpPr/>
            <p:nvPr/>
          </p:nvSpPr>
          <p:spPr>
            <a:xfrm>
              <a:off x="645239" y="549710"/>
              <a:ext cx="86581" cy="92765"/>
            </a:xfrm>
            <a:custGeom>
              <a:avLst/>
              <a:gdLst>
                <a:gd name="connsiteX0" fmla="*/ 4780 w 114708"/>
                <a:gd name="connsiteY0" fmla="*/ 21439 h 122901"/>
                <a:gd name="connsiteX1" fmla="*/ 2048 w 114708"/>
                <a:gd name="connsiteY1" fmla="*/ 123038 h 122901"/>
                <a:gd name="connsiteX2" fmla="*/ 113479 w 114708"/>
                <a:gd name="connsiteY2" fmla="*/ 83709 h 122901"/>
                <a:gd name="connsiteX3" fmla="*/ 59949 w 114708"/>
                <a:gd name="connsiteY3" fmla="*/ 2048 h 12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708" h="122901">
                  <a:moveTo>
                    <a:pt x="4780" y="21439"/>
                  </a:moveTo>
                  <a:lnTo>
                    <a:pt x="2048" y="123038"/>
                  </a:lnTo>
                  <a:lnTo>
                    <a:pt x="113479" y="83709"/>
                  </a:lnTo>
                  <a:lnTo>
                    <a:pt x="59949" y="2048"/>
                  </a:lnTo>
                  <a:close/>
                </a:path>
              </a:pathLst>
            </a:custGeom>
            <a:solidFill>
              <a:srgbClr val="00B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xmlns="" id="{81E214AF-A802-4483-81A4-DCDC9F0DC140}"/>
                </a:ext>
              </a:extLst>
            </p:cNvPr>
            <p:cNvSpPr/>
            <p:nvPr/>
          </p:nvSpPr>
          <p:spPr>
            <a:xfrm>
              <a:off x="688942" y="549710"/>
              <a:ext cx="43290" cy="63904"/>
            </a:xfrm>
            <a:custGeom>
              <a:avLst/>
              <a:gdLst>
                <a:gd name="connsiteX0" fmla="*/ 2048 w 57354"/>
                <a:gd name="connsiteY0" fmla="*/ 2048 h 84665"/>
                <a:gd name="connsiteX1" fmla="*/ 55579 w 57354"/>
                <a:gd name="connsiteY1" fmla="*/ 83709 h 84665"/>
                <a:gd name="connsiteX2" fmla="*/ 2048 w 57354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84665">
                  <a:moveTo>
                    <a:pt x="2048" y="2048"/>
                  </a:moveTo>
                  <a:lnTo>
                    <a:pt x="55579" y="83709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16C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xmlns="" id="{46C7AA50-0B1D-4E49-AC97-CEA69D87A40F}"/>
                </a:ext>
              </a:extLst>
            </p:cNvPr>
            <p:cNvSpPr/>
            <p:nvPr/>
          </p:nvSpPr>
          <p:spPr>
            <a:xfrm>
              <a:off x="677810" y="602071"/>
              <a:ext cx="148424" cy="117502"/>
            </a:xfrm>
            <a:custGeom>
              <a:avLst/>
              <a:gdLst>
                <a:gd name="connsiteX0" fmla="*/ 2048 w 196642"/>
                <a:gd name="connsiteY0" fmla="*/ 117849 h 155674"/>
                <a:gd name="connsiteX1" fmla="*/ 155539 w 196642"/>
                <a:gd name="connsiteY1" fmla="*/ 154173 h 155674"/>
                <a:gd name="connsiteX2" fmla="*/ 195140 w 196642"/>
                <a:gd name="connsiteY2" fmla="*/ 2048 h 155674"/>
                <a:gd name="connsiteX3" fmla="*/ 70327 w 196642"/>
                <a:gd name="connsiteY3" fmla="*/ 14338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2" h="155674">
                  <a:moveTo>
                    <a:pt x="2048" y="117849"/>
                  </a:moveTo>
                  <a:lnTo>
                    <a:pt x="155539" y="154173"/>
                  </a:lnTo>
                  <a:lnTo>
                    <a:pt x="195140" y="2048"/>
                  </a:lnTo>
                  <a:lnTo>
                    <a:pt x="70327" y="14338"/>
                  </a:lnTo>
                  <a:close/>
                </a:path>
              </a:pathLst>
            </a:custGeom>
            <a:solidFill>
              <a:srgbClr val="A6CE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xmlns="" id="{E2FC0357-876C-43EA-830F-A13FB9E0365A}"/>
                </a:ext>
              </a:extLst>
            </p:cNvPr>
            <p:cNvSpPr/>
            <p:nvPr/>
          </p:nvSpPr>
          <p:spPr>
            <a:xfrm>
              <a:off x="619471" y="611347"/>
              <a:ext cx="111319" cy="80396"/>
            </a:xfrm>
            <a:custGeom>
              <a:avLst/>
              <a:gdLst>
                <a:gd name="connsiteX0" fmla="*/ 2048 w 147481"/>
                <a:gd name="connsiteY0" fmla="*/ 75789 h 106514"/>
                <a:gd name="connsiteX1" fmla="*/ 79340 w 147481"/>
                <a:gd name="connsiteY1" fmla="*/ 105558 h 106514"/>
                <a:gd name="connsiteX2" fmla="*/ 147618 w 147481"/>
                <a:gd name="connsiteY2" fmla="*/ 2048 h 106514"/>
                <a:gd name="connsiteX3" fmla="*/ 36188 w 147481"/>
                <a:gd name="connsiteY3" fmla="*/ 41377 h 10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481" h="106514">
                  <a:moveTo>
                    <a:pt x="2048" y="75789"/>
                  </a:moveTo>
                  <a:lnTo>
                    <a:pt x="79340" y="105558"/>
                  </a:lnTo>
                  <a:lnTo>
                    <a:pt x="147618" y="2048"/>
                  </a:lnTo>
                  <a:lnTo>
                    <a:pt x="36188" y="41377"/>
                  </a:lnTo>
                  <a:close/>
                </a:path>
              </a:pathLst>
            </a:custGeom>
            <a:solidFill>
              <a:srgbClr val="E2E4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xmlns="" id="{E4B5704F-2EE4-462B-BBA9-268E6542CCFA}"/>
                </a:ext>
              </a:extLst>
            </p:cNvPr>
            <p:cNvSpPr/>
            <p:nvPr/>
          </p:nvSpPr>
          <p:spPr>
            <a:xfrm>
              <a:off x="677810" y="689476"/>
              <a:ext cx="117503" cy="90703"/>
            </a:xfrm>
            <a:custGeom>
              <a:avLst/>
              <a:gdLst>
                <a:gd name="connsiteX0" fmla="*/ 23898 w 155675"/>
                <a:gd name="connsiteY0" fmla="*/ 95726 h 120170"/>
                <a:gd name="connsiteX1" fmla="*/ 134236 w 155675"/>
                <a:gd name="connsiteY1" fmla="*/ 120580 h 120170"/>
                <a:gd name="connsiteX2" fmla="*/ 155539 w 155675"/>
                <a:gd name="connsiteY2" fmla="*/ 38372 h 120170"/>
                <a:gd name="connsiteX3" fmla="*/ 2048 w 155675"/>
                <a:gd name="connsiteY3" fmla="*/ 2048 h 12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75" h="120170">
                  <a:moveTo>
                    <a:pt x="23898" y="95726"/>
                  </a:moveTo>
                  <a:lnTo>
                    <a:pt x="134236" y="120580"/>
                  </a:lnTo>
                  <a:lnTo>
                    <a:pt x="155539" y="38372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E1D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xmlns="" id="{26F803A1-D7F5-4E02-8420-82E6A2AF2118}"/>
                </a:ext>
              </a:extLst>
            </p:cNvPr>
            <p:cNvSpPr/>
            <p:nvPr/>
          </p:nvSpPr>
          <p:spPr>
            <a:xfrm>
              <a:off x="558658" y="667006"/>
              <a:ext cx="138118" cy="94826"/>
            </a:xfrm>
            <a:custGeom>
              <a:avLst/>
              <a:gdLst>
                <a:gd name="connsiteX0" fmla="*/ 82617 w 182986"/>
                <a:gd name="connsiteY0" fmla="*/ 2048 h 125632"/>
                <a:gd name="connsiteX1" fmla="*/ 2048 w 182986"/>
                <a:gd name="connsiteY1" fmla="*/ 83436 h 125632"/>
                <a:gd name="connsiteX2" fmla="*/ 181758 w 182986"/>
                <a:gd name="connsiteY2" fmla="*/ 125496 h 125632"/>
                <a:gd name="connsiteX3" fmla="*/ 159908 w 182986"/>
                <a:gd name="connsiteY3" fmla="*/ 31818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86" h="125632">
                  <a:moveTo>
                    <a:pt x="82617" y="2048"/>
                  </a:moveTo>
                  <a:lnTo>
                    <a:pt x="2048" y="83436"/>
                  </a:lnTo>
                  <a:lnTo>
                    <a:pt x="181758" y="125496"/>
                  </a:lnTo>
                  <a:lnTo>
                    <a:pt x="159908" y="31818"/>
                  </a:lnTo>
                  <a:close/>
                </a:path>
              </a:pathLst>
            </a:custGeom>
            <a:solidFill>
              <a:srgbClr val="F9E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F1BD2259-7D73-44D8-8FE0-6FE89C983FE3}"/>
                </a:ext>
              </a:extLst>
            </p:cNvPr>
            <p:cNvSpPr/>
            <p:nvPr/>
          </p:nvSpPr>
          <p:spPr>
            <a:xfrm>
              <a:off x="475993" y="544556"/>
              <a:ext cx="80397" cy="59782"/>
            </a:xfrm>
            <a:custGeom>
              <a:avLst/>
              <a:gdLst>
                <a:gd name="connsiteX0" fmla="*/ 35095 w 106514"/>
                <a:gd name="connsiteY0" fmla="*/ 2048 h 79202"/>
                <a:gd name="connsiteX1" fmla="*/ 2048 w 106514"/>
                <a:gd name="connsiteY1" fmla="*/ 77428 h 79202"/>
                <a:gd name="connsiteX2" fmla="*/ 106105 w 106514"/>
                <a:gd name="connsiteY2" fmla="*/ 37553 h 7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14" h="79202">
                  <a:moveTo>
                    <a:pt x="35095" y="2048"/>
                  </a:moveTo>
                  <a:lnTo>
                    <a:pt x="2048" y="77428"/>
                  </a:lnTo>
                  <a:lnTo>
                    <a:pt x="106105" y="37553"/>
                  </a:lnTo>
                  <a:close/>
                </a:path>
              </a:pathLst>
            </a:custGeom>
            <a:solidFill>
              <a:srgbClr val="ED18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xmlns="" id="{E486FDC6-E680-4B5B-BB8F-60CA89CDA6B9}"/>
                </a:ext>
              </a:extLst>
            </p:cNvPr>
            <p:cNvSpPr/>
            <p:nvPr/>
          </p:nvSpPr>
          <p:spPr>
            <a:xfrm>
              <a:off x="500937" y="544556"/>
              <a:ext cx="55659" cy="28860"/>
            </a:xfrm>
            <a:custGeom>
              <a:avLst/>
              <a:gdLst>
                <a:gd name="connsiteX0" fmla="*/ 73058 w 73740"/>
                <a:gd name="connsiteY0" fmla="*/ 37553 h 38235"/>
                <a:gd name="connsiteX1" fmla="*/ 2048 w 73740"/>
                <a:gd name="connsiteY1" fmla="*/ 2048 h 38235"/>
                <a:gd name="connsiteX2" fmla="*/ 73058 w 73740"/>
                <a:gd name="connsiteY2" fmla="*/ 37553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40" h="38235">
                  <a:moveTo>
                    <a:pt x="73058" y="37553"/>
                  </a:moveTo>
                  <a:lnTo>
                    <a:pt x="2048" y="2048"/>
                  </a:lnTo>
                  <a:lnTo>
                    <a:pt x="73058" y="37553"/>
                  </a:lnTo>
                  <a:close/>
                </a:path>
              </a:pathLst>
            </a:custGeom>
            <a:solidFill>
              <a:srgbClr val="EB25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BCF7BBBF-5372-463B-AF0D-75C0A7FB7CF6}"/>
                </a:ext>
              </a:extLst>
            </p:cNvPr>
            <p:cNvSpPr/>
            <p:nvPr/>
          </p:nvSpPr>
          <p:spPr>
            <a:xfrm>
              <a:off x="516398" y="571355"/>
              <a:ext cx="98950" cy="61843"/>
            </a:xfrm>
            <a:custGeom>
              <a:avLst/>
              <a:gdLst>
                <a:gd name="connsiteX0" fmla="*/ 52574 w 131094"/>
                <a:gd name="connsiteY0" fmla="*/ 2048 h 81934"/>
                <a:gd name="connsiteX1" fmla="*/ 2048 w 131094"/>
                <a:gd name="connsiteY1" fmla="*/ 21439 h 81934"/>
                <a:gd name="connsiteX2" fmla="*/ 54213 w 131094"/>
                <a:gd name="connsiteY2" fmla="*/ 81524 h 81934"/>
                <a:gd name="connsiteX3" fmla="*/ 131505 w 131094"/>
                <a:gd name="connsiteY3" fmla="*/ 56671 h 81934"/>
                <a:gd name="connsiteX4" fmla="*/ 95180 w 131094"/>
                <a:gd name="connsiteY4" fmla="*/ 23351 h 8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94" h="81934">
                  <a:moveTo>
                    <a:pt x="52574" y="2048"/>
                  </a:moveTo>
                  <a:lnTo>
                    <a:pt x="2048" y="21439"/>
                  </a:lnTo>
                  <a:lnTo>
                    <a:pt x="54213" y="81524"/>
                  </a:lnTo>
                  <a:lnTo>
                    <a:pt x="131505" y="56671"/>
                  </a:lnTo>
                  <a:lnTo>
                    <a:pt x="95180" y="23351"/>
                  </a:lnTo>
                  <a:close/>
                </a:path>
              </a:pathLst>
            </a:custGeom>
            <a:solidFill>
              <a:srgbClr val="A880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E743CC94-8089-4B1B-BC7C-360DD2FE3ADD}"/>
                </a:ext>
              </a:extLst>
            </p:cNvPr>
            <p:cNvSpPr/>
            <p:nvPr/>
          </p:nvSpPr>
          <p:spPr>
            <a:xfrm>
              <a:off x="554535" y="571355"/>
              <a:ext cx="35044" cy="18553"/>
            </a:xfrm>
            <a:custGeom>
              <a:avLst/>
              <a:gdLst>
                <a:gd name="connsiteX0" fmla="*/ 2048 w 46429"/>
                <a:gd name="connsiteY0" fmla="*/ 2048 h 24580"/>
                <a:gd name="connsiteX1" fmla="*/ 2048 w 46429"/>
                <a:gd name="connsiteY1" fmla="*/ 2048 h 24580"/>
                <a:gd name="connsiteX2" fmla="*/ 44654 w 46429"/>
                <a:gd name="connsiteY2" fmla="*/ 23351 h 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29" h="24580">
                  <a:moveTo>
                    <a:pt x="2048" y="2048"/>
                  </a:moveTo>
                  <a:lnTo>
                    <a:pt x="2048" y="2048"/>
                  </a:lnTo>
                  <a:lnTo>
                    <a:pt x="44654" y="23351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xmlns="" id="{D490D5AB-255F-45AD-B02B-A11C52C0FB26}"/>
                </a:ext>
              </a:extLst>
            </p:cNvPr>
            <p:cNvSpPr/>
            <p:nvPr/>
          </p:nvSpPr>
          <p:spPr>
            <a:xfrm>
              <a:off x="586694" y="587435"/>
              <a:ext cx="28860" cy="26799"/>
            </a:xfrm>
            <a:custGeom>
              <a:avLst/>
              <a:gdLst>
                <a:gd name="connsiteX0" fmla="*/ 2048 w 38236"/>
                <a:gd name="connsiteY0" fmla="*/ 2048 h 35504"/>
                <a:gd name="connsiteX1" fmla="*/ 38373 w 38236"/>
                <a:gd name="connsiteY1" fmla="*/ 35368 h 35504"/>
                <a:gd name="connsiteX2" fmla="*/ 38373 w 38236"/>
                <a:gd name="connsiteY2" fmla="*/ 35368 h 3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5504">
                  <a:moveTo>
                    <a:pt x="2048" y="2048"/>
                  </a:moveTo>
                  <a:lnTo>
                    <a:pt x="38373" y="35368"/>
                  </a:lnTo>
                  <a:lnTo>
                    <a:pt x="38373" y="35368"/>
                  </a:lnTo>
                  <a:close/>
                </a:path>
              </a:pathLst>
            </a:custGeom>
            <a:solidFill>
              <a:srgbClr val="AA8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xmlns="" id="{C96AFED8-161A-4E2D-8167-EBB6841FF620}"/>
                </a:ext>
              </a:extLst>
            </p:cNvPr>
            <p:cNvSpPr/>
            <p:nvPr/>
          </p:nvSpPr>
          <p:spPr>
            <a:xfrm>
              <a:off x="555772" y="612584"/>
              <a:ext cx="90704" cy="117502"/>
            </a:xfrm>
            <a:custGeom>
              <a:avLst/>
              <a:gdLst>
                <a:gd name="connsiteX0" fmla="*/ 120580 w 120170"/>
                <a:gd name="connsiteY0" fmla="*/ 39738 h 155674"/>
                <a:gd name="connsiteX1" fmla="*/ 79340 w 120170"/>
                <a:gd name="connsiteY1" fmla="*/ 2048 h 155674"/>
                <a:gd name="connsiteX2" fmla="*/ 2048 w 120170"/>
                <a:gd name="connsiteY2" fmla="*/ 26902 h 155674"/>
                <a:gd name="connsiteX3" fmla="*/ 21713 w 120170"/>
                <a:gd name="connsiteY3" fmla="*/ 64045 h 155674"/>
                <a:gd name="connsiteX4" fmla="*/ 5872 w 120170"/>
                <a:gd name="connsiteY4" fmla="*/ 155538 h 155674"/>
                <a:gd name="connsiteX5" fmla="*/ 86441 w 120170"/>
                <a:gd name="connsiteY5" fmla="*/ 74150 h 1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170" h="155674">
                  <a:moveTo>
                    <a:pt x="120580" y="39738"/>
                  </a:moveTo>
                  <a:lnTo>
                    <a:pt x="79340" y="2048"/>
                  </a:lnTo>
                  <a:lnTo>
                    <a:pt x="2048" y="26902"/>
                  </a:lnTo>
                  <a:lnTo>
                    <a:pt x="21713" y="64045"/>
                  </a:lnTo>
                  <a:lnTo>
                    <a:pt x="5872" y="155538"/>
                  </a:lnTo>
                  <a:lnTo>
                    <a:pt x="86441" y="74150"/>
                  </a:lnTo>
                  <a:close/>
                </a:path>
              </a:pathLst>
            </a:custGeom>
            <a:solidFill>
              <a:srgbClr val="2E9F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xmlns="" id="{5ADD0962-A776-48AF-BF45-22AF73C29EAC}"/>
                </a:ext>
              </a:extLst>
            </p:cNvPr>
            <p:cNvSpPr/>
            <p:nvPr/>
          </p:nvSpPr>
          <p:spPr>
            <a:xfrm>
              <a:off x="614111" y="612584"/>
              <a:ext cx="32983" cy="30922"/>
            </a:xfrm>
            <a:custGeom>
              <a:avLst/>
              <a:gdLst>
                <a:gd name="connsiteX0" fmla="*/ 2048 w 43698"/>
                <a:gd name="connsiteY0" fmla="*/ 2048 h 40967"/>
                <a:gd name="connsiteX1" fmla="*/ 43289 w 43698"/>
                <a:gd name="connsiteY1" fmla="*/ 39738 h 40967"/>
                <a:gd name="connsiteX2" fmla="*/ 2048 w 43698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698" h="40967">
                  <a:moveTo>
                    <a:pt x="2048" y="2048"/>
                  </a:moveTo>
                  <a:lnTo>
                    <a:pt x="43289" y="39738"/>
                  </a:lnTo>
                  <a:lnTo>
                    <a:pt x="204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xmlns="" id="{71900E14-9B1D-45AD-B5A6-43FF8B8D90D0}"/>
                </a:ext>
              </a:extLst>
            </p:cNvPr>
            <p:cNvSpPr/>
            <p:nvPr/>
          </p:nvSpPr>
          <p:spPr>
            <a:xfrm>
              <a:off x="619471" y="641032"/>
              <a:ext cx="28860" cy="28860"/>
            </a:xfrm>
            <a:custGeom>
              <a:avLst/>
              <a:gdLst>
                <a:gd name="connsiteX0" fmla="*/ 2048 w 38236"/>
                <a:gd name="connsiteY0" fmla="*/ 36461 h 38235"/>
                <a:gd name="connsiteX1" fmla="*/ 2048 w 38236"/>
                <a:gd name="connsiteY1" fmla="*/ 36461 h 38235"/>
                <a:gd name="connsiteX2" fmla="*/ 36188 w 38236"/>
                <a:gd name="connsiteY2" fmla="*/ 2048 h 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36" h="38235">
                  <a:moveTo>
                    <a:pt x="2048" y="36461"/>
                  </a:moveTo>
                  <a:lnTo>
                    <a:pt x="2048" y="36461"/>
                  </a:lnTo>
                  <a:lnTo>
                    <a:pt x="36188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xmlns="" id="{DC197F14-EB96-4479-98B3-09C42B08FA26}"/>
                </a:ext>
              </a:extLst>
            </p:cNvPr>
            <p:cNvSpPr/>
            <p:nvPr/>
          </p:nvSpPr>
          <p:spPr>
            <a:xfrm>
              <a:off x="558658" y="667006"/>
              <a:ext cx="63905" cy="63904"/>
            </a:xfrm>
            <a:custGeom>
              <a:avLst/>
              <a:gdLst>
                <a:gd name="connsiteX0" fmla="*/ 82617 w 84665"/>
                <a:gd name="connsiteY0" fmla="*/ 2048 h 84665"/>
                <a:gd name="connsiteX1" fmla="*/ 2048 w 84665"/>
                <a:gd name="connsiteY1" fmla="*/ 83436 h 84665"/>
                <a:gd name="connsiteX2" fmla="*/ 82617 w 84665"/>
                <a:gd name="connsiteY2" fmla="*/ 2048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84665">
                  <a:moveTo>
                    <a:pt x="82617" y="2048"/>
                  </a:moveTo>
                  <a:lnTo>
                    <a:pt x="2048" y="83436"/>
                  </a:lnTo>
                  <a:lnTo>
                    <a:pt x="82617" y="2048"/>
                  </a:lnTo>
                  <a:close/>
                </a:path>
              </a:pathLst>
            </a:custGeom>
            <a:solidFill>
              <a:srgbClr val="2B9F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xmlns="" id="{4C8857C7-59F6-4061-9E3B-A94C8C6A0E39}"/>
                </a:ext>
              </a:extLst>
            </p:cNvPr>
            <p:cNvSpPr/>
            <p:nvPr/>
          </p:nvSpPr>
          <p:spPr>
            <a:xfrm>
              <a:off x="475993" y="585991"/>
              <a:ext cx="96888" cy="94826"/>
            </a:xfrm>
            <a:custGeom>
              <a:avLst/>
              <a:gdLst>
                <a:gd name="connsiteX0" fmla="*/ 127408 w 128363"/>
                <a:gd name="connsiteY0" fmla="*/ 99277 h 125632"/>
                <a:gd name="connsiteX1" fmla="*/ 107744 w 128363"/>
                <a:gd name="connsiteY1" fmla="*/ 62133 h 125632"/>
                <a:gd name="connsiteX2" fmla="*/ 55579 w 128363"/>
                <a:gd name="connsiteY2" fmla="*/ 2048 h 125632"/>
                <a:gd name="connsiteX3" fmla="*/ 2048 w 128363"/>
                <a:gd name="connsiteY3" fmla="*/ 22532 h 125632"/>
                <a:gd name="connsiteX4" fmla="*/ 72785 w 128363"/>
                <a:gd name="connsiteY4" fmla="*/ 124403 h 12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363" h="125632">
                  <a:moveTo>
                    <a:pt x="127408" y="99277"/>
                  </a:moveTo>
                  <a:lnTo>
                    <a:pt x="107744" y="62133"/>
                  </a:lnTo>
                  <a:lnTo>
                    <a:pt x="55579" y="2048"/>
                  </a:lnTo>
                  <a:lnTo>
                    <a:pt x="2048" y="22532"/>
                  </a:lnTo>
                  <a:lnTo>
                    <a:pt x="72785" y="124403"/>
                  </a:lnTo>
                  <a:close/>
                </a:path>
              </a:pathLst>
            </a:custGeom>
            <a:solidFill>
              <a:srgbClr val="F15A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xmlns="" id="{14DB040C-449D-4E38-9E94-6C60414710F4}"/>
                </a:ext>
              </a:extLst>
            </p:cNvPr>
            <p:cNvSpPr/>
            <p:nvPr/>
          </p:nvSpPr>
          <p:spPr>
            <a:xfrm>
              <a:off x="448370" y="601452"/>
              <a:ext cx="82458" cy="107195"/>
            </a:xfrm>
            <a:custGeom>
              <a:avLst/>
              <a:gdLst>
                <a:gd name="connsiteX0" fmla="*/ 109382 w 109245"/>
                <a:gd name="connsiteY0" fmla="*/ 103920 h 142019"/>
                <a:gd name="connsiteX1" fmla="*/ 38646 w 109245"/>
                <a:gd name="connsiteY1" fmla="*/ 2048 h 142019"/>
                <a:gd name="connsiteX2" fmla="*/ 2048 w 109245"/>
                <a:gd name="connsiteY2" fmla="*/ 85348 h 142019"/>
                <a:gd name="connsiteX3" fmla="*/ 28540 w 109245"/>
                <a:gd name="connsiteY3" fmla="*/ 140790 h 1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45" h="142019">
                  <a:moveTo>
                    <a:pt x="109382" y="103920"/>
                  </a:moveTo>
                  <a:lnTo>
                    <a:pt x="38646" y="2048"/>
                  </a:lnTo>
                  <a:lnTo>
                    <a:pt x="2048" y="85348"/>
                  </a:lnTo>
                  <a:lnTo>
                    <a:pt x="28540" y="140790"/>
                  </a:lnTo>
                  <a:close/>
                </a:path>
              </a:pathLst>
            </a:custGeom>
            <a:solidFill>
              <a:srgbClr val="F58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xmlns="" id="{A3486762-8B0B-4C8E-A070-A733EFE33EE0}"/>
                </a:ext>
              </a:extLst>
            </p:cNvPr>
            <p:cNvSpPr/>
            <p:nvPr/>
          </p:nvSpPr>
          <p:spPr>
            <a:xfrm>
              <a:off x="468366" y="659378"/>
              <a:ext cx="105134" cy="72151"/>
            </a:xfrm>
            <a:custGeom>
              <a:avLst/>
              <a:gdLst>
                <a:gd name="connsiteX0" fmla="*/ 82890 w 139288"/>
                <a:gd name="connsiteY0" fmla="*/ 27175 h 95589"/>
                <a:gd name="connsiteX1" fmla="*/ 2048 w 139288"/>
                <a:gd name="connsiteY1" fmla="*/ 64045 h 95589"/>
                <a:gd name="connsiteX2" fmla="*/ 121672 w 139288"/>
                <a:gd name="connsiteY2" fmla="*/ 93541 h 95589"/>
                <a:gd name="connsiteX3" fmla="*/ 137513 w 139288"/>
                <a:gd name="connsiteY3" fmla="*/ 2048 h 9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288" h="95589">
                  <a:moveTo>
                    <a:pt x="82890" y="27175"/>
                  </a:moveTo>
                  <a:lnTo>
                    <a:pt x="2048" y="64045"/>
                  </a:lnTo>
                  <a:lnTo>
                    <a:pt x="121672" y="93541"/>
                  </a:lnTo>
                  <a:lnTo>
                    <a:pt x="137513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xmlns="" id="{56612E1A-1174-40F1-9105-6EDC7D0C6F41}"/>
                </a:ext>
              </a:extLst>
            </p:cNvPr>
            <p:cNvSpPr/>
            <p:nvPr/>
          </p:nvSpPr>
          <p:spPr>
            <a:xfrm>
              <a:off x="529385" y="659378"/>
              <a:ext cx="43290" cy="20614"/>
            </a:xfrm>
            <a:custGeom>
              <a:avLst/>
              <a:gdLst>
                <a:gd name="connsiteX0" fmla="*/ 2048 w 57354"/>
                <a:gd name="connsiteY0" fmla="*/ 27175 h 27311"/>
                <a:gd name="connsiteX1" fmla="*/ 56671 w 57354"/>
                <a:gd name="connsiteY1" fmla="*/ 2048 h 27311"/>
                <a:gd name="connsiteX2" fmla="*/ 2048 w 57354"/>
                <a:gd name="connsiteY2" fmla="*/ 27175 h 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54" h="27311">
                  <a:moveTo>
                    <a:pt x="2048" y="27175"/>
                  </a:moveTo>
                  <a:lnTo>
                    <a:pt x="56671" y="2048"/>
                  </a:lnTo>
                  <a:lnTo>
                    <a:pt x="2048" y="27175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xmlns="" id="{6141261C-5767-4439-8766-F79D9F078AFA}"/>
                </a:ext>
              </a:extLst>
            </p:cNvPr>
            <p:cNvSpPr/>
            <p:nvPr/>
          </p:nvSpPr>
          <p:spPr>
            <a:xfrm>
              <a:off x="468366" y="678344"/>
              <a:ext cx="63905" cy="30922"/>
            </a:xfrm>
            <a:custGeom>
              <a:avLst/>
              <a:gdLst>
                <a:gd name="connsiteX0" fmla="*/ 2048 w 84665"/>
                <a:gd name="connsiteY0" fmla="*/ 38919 h 40967"/>
                <a:gd name="connsiteX1" fmla="*/ 82890 w 84665"/>
                <a:gd name="connsiteY1" fmla="*/ 2048 h 40967"/>
                <a:gd name="connsiteX2" fmla="*/ 82890 w 84665"/>
                <a:gd name="connsiteY2" fmla="*/ 2048 h 4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5" h="40967">
                  <a:moveTo>
                    <a:pt x="2048" y="38919"/>
                  </a:moveTo>
                  <a:lnTo>
                    <a:pt x="82890" y="2048"/>
                  </a:lnTo>
                  <a:lnTo>
                    <a:pt x="82890" y="2048"/>
                  </a:lnTo>
                  <a:close/>
                </a:path>
              </a:pathLst>
            </a:custGeom>
            <a:solidFill>
              <a:srgbClr val="F8A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xmlns="" id="{D2A50F11-639E-4AA3-8A70-0C0E870F97E9}"/>
                </a:ext>
              </a:extLst>
            </p:cNvPr>
            <p:cNvSpPr/>
            <p:nvPr/>
          </p:nvSpPr>
          <p:spPr>
            <a:xfrm>
              <a:off x="422190" y="664326"/>
              <a:ext cx="138118" cy="119564"/>
            </a:xfrm>
            <a:custGeom>
              <a:avLst/>
              <a:gdLst>
                <a:gd name="connsiteX0" fmla="*/ 36734 w 182986"/>
                <a:gd name="connsiteY0" fmla="*/ 2048 h 158405"/>
                <a:gd name="connsiteX1" fmla="*/ 2048 w 182986"/>
                <a:gd name="connsiteY1" fmla="*/ 81251 h 158405"/>
                <a:gd name="connsiteX2" fmla="*/ 91084 w 182986"/>
                <a:gd name="connsiteY2" fmla="*/ 156904 h 158405"/>
                <a:gd name="connsiteX3" fmla="*/ 182850 w 182986"/>
                <a:gd name="connsiteY3" fmla="*/ 86987 h 158405"/>
                <a:gd name="connsiteX4" fmla="*/ 63226 w 182986"/>
                <a:gd name="connsiteY4" fmla="*/ 57490 h 1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86" h="158405">
                  <a:moveTo>
                    <a:pt x="36734" y="2048"/>
                  </a:moveTo>
                  <a:lnTo>
                    <a:pt x="2048" y="81251"/>
                  </a:lnTo>
                  <a:lnTo>
                    <a:pt x="91084" y="156904"/>
                  </a:lnTo>
                  <a:lnTo>
                    <a:pt x="182850" y="86987"/>
                  </a:lnTo>
                  <a:lnTo>
                    <a:pt x="63226" y="57490"/>
                  </a:lnTo>
                  <a:close/>
                </a:path>
              </a:pathLst>
            </a:custGeom>
            <a:solidFill>
              <a:srgbClr val="FFD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9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1997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성동 공동육아에 대한 이미지 검색결과">
            <a:extLst>
              <a:ext uri="{FF2B5EF4-FFF2-40B4-BE49-F238E27FC236}">
                <a16:creationId xmlns:a16="http://schemas.microsoft.com/office/drawing/2014/main" xmlns="" id="{B3C049F2-E410-4FFF-9440-3FF6357CC1F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07"/>
          <a:stretch/>
        </p:blipFill>
        <p:spPr bwMode="auto">
          <a:xfrm>
            <a:off x="7176675" y="2974090"/>
            <a:ext cx="2729325" cy="17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성동 도시농업에 대한 이미지 검색결과">
            <a:extLst>
              <a:ext uri="{FF2B5EF4-FFF2-40B4-BE49-F238E27FC236}">
                <a16:creationId xmlns:a16="http://schemas.microsoft.com/office/drawing/2014/main" xmlns="" id="{1A4C03CB-038A-40EB-B53C-84835A7AF47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675" y="1318090"/>
            <a:ext cx="2729325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_x85966904" descr="EMB00004c300683">
            <a:extLst>
              <a:ext uri="{FF2B5EF4-FFF2-40B4-BE49-F238E27FC236}">
                <a16:creationId xmlns:a16="http://schemas.microsoft.com/office/drawing/2014/main" xmlns="" id="{EEC23BBE-6B37-4336-9858-40485D7B503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4" r="13610"/>
          <a:stretch/>
        </p:blipFill>
        <p:spPr bwMode="auto">
          <a:xfrm flipH="1">
            <a:off x="7176674" y="4760679"/>
            <a:ext cx="2729326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타원 35">
            <a:extLst>
              <a:ext uri="{FF2B5EF4-FFF2-40B4-BE49-F238E27FC236}">
                <a16:creationId xmlns:a16="http://schemas.microsoft.com/office/drawing/2014/main" xmlns="" id="{4BF2EA38-EE72-4CB4-A1C9-D3707BFBB9AC}"/>
              </a:ext>
            </a:extLst>
          </p:cNvPr>
          <p:cNvSpPr/>
          <p:nvPr/>
        </p:nvSpPr>
        <p:spPr>
          <a:xfrm>
            <a:off x="1626131" y="2392471"/>
            <a:ext cx="2797370" cy="27973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xmlns="" id="{6F6A520C-BA60-49BC-B9BE-A3033C4E8E1A}"/>
              </a:ext>
            </a:extLst>
          </p:cNvPr>
          <p:cNvSpPr/>
          <p:nvPr/>
        </p:nvSpPr>
        <p:spPr>
          <a:xfrm rot="16200000" flipH="1">
            <a:off x="5148687" y="2619854"/>
            <a:ext cx="5111748" cy="24819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5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8">
            <a:extLst>
              <a:ext uri="{FF2B5EF4-FFF2-40B4-BE49-F238E27FC236}">
                <a16:creationId xmlns:a16="http://schemas.microsoft.com/office/drawing/2014/main" xmlns="" id="{47B2396E-8CFA-4819-808B-950DAA223288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xmlns="" id="{592E87A8-8922-47D1-93CB-2FA07BA7BD50}"/>
                </a:ext>
              </a:extLst>
            </p:cNvPr>
            <p:cNvSpPr/>
            <p:nvPr/>
          </p:nvSpPr>
          <p:spPr>
            <a:xfrm>
              <a:off x="0" y="0"/>
              <a:ext cx="9908376" cy="1113328"/>
            </a:xfrm>
            <a:prstGeom prst="rect">
              <a:avLst/>
            </a:prstGeom>
            <a:gradFill flip="none" rotWithShape="1">
              <a:gsLst>
                <a:gs pos="100000">
                  <a:srgbClr val="D8E7F3">
                    <a:lumMod val="0"/>
                    <a:lumOff val="100000"/>
                  </a:srgbClr>
                </a:gs>
                <a:gs pos="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xmlns="" id="{DB8364A8-4A6F-4DD2-8103-70B2665A420B}"/>
                </a:ext>
              </a:extLst>
            </p:cNvPr>
            <p:cNvSpPr/>
            <p:nvPr/>
          </p:nvSpPr>
          <p:spPr>
            <a:xfrm>
              <a:off x="8720007" y="0"/>
              <a:ext cx="1185993" cy="12435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CCC40D4C-D5C1-47FA-99CC-A166A5B5CBB3}"/>
                </a:ext>
              </a:extLst>
            </p:cNvPr>
            <p:cNvSpPr/>
            <p:nvPr/>
          </p:nvSpPr>
          <p:spPr>
            <a:xfrm rot="5400000">
              <a:off x="4799924" y="-3684972"/>
              <a:ext cx="307775" cy="9904375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0BE89493-39B5-44D4-B05A-7F6104C17912}"/>
                </a:ext>
              </a:extLst>
            </p:cNvPr>
            <p:cNvSpPr/>
            <p:nvPr/>
          </p:nvSpPr>
          <p:spPr>
            <a:xfrm>
              <a:off x="0" y="0"/>
              <a:ext cx="9904375" cy="3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9" name="그룹 13">
              <a:extLst>
                <a:ext uri="{FF2B5EF4-FFF2-40B4-BE49-F238E27FC236}">
                  <a16:creationId xmlns:a16="http://schemas.microsoft.com/office/drawing/2014/main" xmlns="" id="{EFDB9413-6C20-4DC8-9099-90D963DF79ED}"/>
                </a:ext>
              </a:extLst>
            </p:cNvPr>
            <p:cNvGrpSpPr/>
            <p:nvPr/>
          </p:nvGrpSpPr>
          <p:grpSpPr>
            <a:xfrm>
              <a:off x="8767269" y="187796"/>
              <a:ext cx="1147083" cy="519641"/>
              <a:chOff x="7310950" y="341133"/>
              <a:chExt cx="1838339" cy="519641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xmlns="" id="{FCD4F224-04A5-47C6-A21C-ACC34B95E922}"/>
                  </a:ext>
                </a:extLst>
              </p:cNvPr>
              <p:cNvSpPr/>
              <p:nvPr/>
            </p:nvSpPr>
            <p:spPr>
              <a:xfrm>
                <a:off x="7310950" y="552997"/>
                <a:ext cx="1676122" cy="30777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fontAlgn="base"/>
                <a:r>
                  <a:rPr lang="ko-KR" altLang="en-US" sz="1100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공동체 활성화 정책 </a:t>
                </a:r>
                <a:r>
                  <a:rPr lang="ko-KR" altLang="en-US" sz="1100" b="1" spc="-8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푸른전남" panose="020B0503000000000000" pitchFamily="50" charset="-127"/>
                    <a:ea typeface="푸른전남" panose="020B0503000000000000" pitchFamily="50" charset="-127"/>
                  </a:rPr>
                  <a:t>배경</a:t>
                </a: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xmlns="" id="{D9ABD79B-16BE-416A-9AAF-3A23DA2771FB}"/>
                  </a:ext>
                </a:extLst>
              </p:cNvPr>
              <p:cNvSpPr/>
              <p:nvPr/>
            </p:nvSpPr>
            <p:spPr>
              <a:xfrm>
                <a:off x="7310950" y="341133"/>
                <a:ext cx="143951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b="1" spc="-7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공동체 도시 성동</a:t>
                </a:r>
                <a:endParaRPr lang="ko-KR" altLang="en-US" sz="500" b="1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6C68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xmlns="" id="{5C55AA2B-824A-4410-B8FA-00BD43BC9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089" y="548711"/>
                <a:ext cx="1673200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145D27B-ABC6-4835-8473-FE841C9A8383}"/>
                </a:ext>
              </a:extLst>
            </p:cNvPr>
            <p:cNvSpPr txBox="1"/>
            <p:nvPr/>
          </p:nvSpPr>
          <p:spPr>
            <a:xfrm>
              <a:off x="325485" y="205596"/>
              <a:ext cx="8388545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여러 문제에 대해 성동은 한 발 앞서서 </a:t>
              </a:r>
              <a:endParaRPr lang="en-US" altLang="ko-KR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tabLst>
                  <a:tab pos="6284913" algn="l"/>
                </a:tabLst>
              </a:pP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관계의 형성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을 우선으로</a:t>
              </a:r>
              <a:r>
                <a:rPr lang="en-US" altLang="ko-KR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, 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관계회복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에 집중했습니다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. </a:t>
              </a:r>
              <a:endParaRPr lang="en-US" altLang="ko-KR" sz="27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6A87D6FE-A6AB-4D53-B703-C3B73F71A660}"/>
                </a:ext>
              </a:extLst>
            </p:cNvPr>
            <p:cNvSpPr/>
            <p:nvPr/>
          </p:nvSpPr>
          <p:spPr>
            <a:xfrm>
              <a:off x="8718382" y="0"/>
              <a:ext cx="1187618" cy="36000"/>
            </a:xfrm>
            <a:prstGeom prst="rect">
              <a:avLst/>
            </a:prstGeom>
            <a:gradFill flip="none" rotWithShape="1">
              <a:gsLst>
                <a:gs pos="0">
                  <a:srgbClr val="00A151">
                    <a:shade val="30000"/>
                    <a:satMod val="115000"/>
                  </a:srgbClr>
                </a:gs>
                <a:gs pos="11000">
                  <a:srgbClr val="00A151">
                    <a:shade val="67500"/>
                    <a:satMod val="115000"/>
                  </a:srgbClr>
                </a:gs>
                <a:gs pos="100000">
                  <a:srgbClr val="00A15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xmlns="" id="{3A43AFA4-2D88-4083-92E2-E714EB539B85}"/>
                </a:ext>
              </a:extLst>
            </p:cNvPr>
            <p:cNvSpPr/>
            <p:nvPr/>
          </p:nvSpPr>
          <p:spPr>
            <a:xfrm flipV="1">
              <a:off x="8882876" y="37825"/>
              <a:ext cx="128670" cy="118792"/>
            </a:xfrm>
            <a:prstGeom prst="rtTriangle">
              <a:avLst/>
            </a:prstGeom>
            <a:solidFill>
              <a:srgbClr val="00A1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3" name="이등변 삼각형 32">
            <a:extLst>
              <a:ext uri="{FF2B5EF4-FFF2-40B4-BE49-F238E27FC236}">
                <a16:creationId xmlns:a16="http://schemas.microsoft.com/office/drawing/2014/main" xmlns="" id="{74EFE976-50DF-4053-9C84-FECF48AA51F7}"/>
              </a:ext>
            </a:extLst>
          </p:cNvPr>
          <p:cNvSpPr/>
          <p:nvPr/>
        </p:nvSpPr>
        <p:spPr>
          <a:xfrm>
            <a:off x="6035479" y="2157685"/>
            <a:ext cx="315901" cy="17374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xmlns="" id="{EE075B66-6EFB-4600-A181-3AEFAB5FF4FC}"/>
              </a:ext>
            </a:extLst>
          </p:cNvPr>
          <p:cNvSpPr/>
          <p:nvPr/>
        </p:nvSpPr>
        <p:spPr>
          <a:xfrm>
            <a:off x="1362635" y="2460353"/>
            <a:ext cx="904679" cy="9046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25400">
            <a:noFill/>
          </a:ln>
        </p:spPr>
        <p:txBody>
          <a:bodyPr wrap="square" tIns="0" bIns="0" anchor="ctr">
            <a:noAutofit/>
          </a:bodyPr>
          <a:lstStyle/>
          <a:p>
            <a:pPr algn="ctr" fontAlgn="base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세대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 fontAlgn="base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격차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xmlns="" id="{967F32FB-5817-41AA-972E-E38FE8012460}"/>
              </a:ext>
            </a:extLst>
          </p:cNvPr>
          <p:cNvSpPr/>
          <p:nvPr/>
        </p:nvSpPr>
        <p:spPr>
          <a:xfrm>
            <a:off x="1373766" y="4308306"/>
            <a:ext cx="904679" cy="9046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25400">
            <a:noFill/>
          </a:ln>
        </p:spPr>
        <p:txBody>
          <a:bodyPr wrap="square" tIns="0" bIns="0" anchor="ctr">
            <a:noAutofit/>
          </a:bodyPr>
          <a:lstStyle/>
          <a:p>
            <a:pPr algn="ctr" fontAlgn="base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폐쇄적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xmlns="" id="{04F36143-30B4-4963-A46D-EBFA7EB2263A}"/>
              </a:ext>
            </a:extLst>
          </p:cNvPr>
          <p:cNvSpPr/>
          <p:nvPr/>
        </p:nvSpPr>
        <p:spPr>
          <a:xfrm>
            <a:off x="1980821" y="2073094"/>
            <a:ext cx="904679" cy="9046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25400">
            <a:noFill/>
          </a:ln>
        </p:spPr>
        <p:txBody>
          <a:bodyPr wrap="square" tIns="0" bIns="0" anchor="ctr">
            <a:noAutofit/>
          </a:bodyPr>
          <a:lstStyle/>
          <a:p>
            <a:pPr algn="ctr" fontAlgn="base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고령화</a:t>
            </a:r>
            <a:endParaRPr lang="en-US" altLang="ko-KR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xmlns="" id="{00299355-1B5D-4692-887F-5F97BF6C69BE}"/>
              </a:ext>
            </a:extLst>
          </p:cNvPr>
          <p:cNvSpPr/>
          <p:nvPr/>
        </p:nvSpPr>
        <p:spPr>
          <a:xfrm>
            <a:off x="2045271" y="4753371"/>
            <a:ext cx="991544" cy="92597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25400">
            <a:noFill/>
          </a:ln>
        </p:spPr>
        <p:txBody>
          <a:bodyPr wrap="square" tIns="0" bIns="0" anchor="ctr">
            <a:noAutofit/>
          </a:bodyPr>
          <a:lstStyle/>
          <a:p>
            <a:pPr algn="ctr" fontAlgn="base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이웃관계 단절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0F85193-757B-4FFA-B14C-F06C03832839}"/>
              </a:ext>
            </a:extLst>
          </p:cNvPr>
          <p:cNvSpPr/>
          <p:nvPr/>
        </p:nvSpPr>
        <p:spPr>
          <a:xfrm>
            <a:off x="711865" y="3075004"/>
            <a:ext cx="1433994" cy="1433993"/>
          </a:xfrm>
          <a:prstGeom prst="ellipse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lumMod val="59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215900" dist="2159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ko-KR" altLang="en-US" sz="16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변화와</a:t>
            </a:r>
            <a:endParaRPr lang="en-US" altLang="ko-KR" sz="1600" b="1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16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갈등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xmlns="" id="{3D527186-A67D-4A2E-A446-21952A196545}"/>
              </a:ext>
            </a:extLst>
          </p:cNvPr>
          <p:cNvSpPr/>
          <p:nvPr/>
        </p:nvSpPr>
        <p:spPr>
          <a:xfrm>
            <a:off x="1762069" y="2528408"/>
            <a:ext cx="2525495" cy="25254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101600" dist="254000" dir="5400000" sx="85000" sy="85000" algn="ctr" rotWithShape="0">
              <a:srgbClr val="000000">
                <a:alpha val="28000"/>
              </a:srgb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ko-KR" altLang="en-US" sz="11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공공이 제공하는</a:t>
            </a:r>
            <a:r>
              <a:rPr lang="en-US" altLang="ko-KR" sz="11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1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4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복지를 넘어선</a:t>
            </a:r>
            <a:r>
              <a:rPr lang="en-US" altLang="ko-KR" sz="14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4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관계의 회복</a:t>
            </a:r>
            <a:r>
              <a:rPr lang="ko-KR" altLang="en-US"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이</a:t>
            </a:r>
            <a:r>
              <a:rPr lang="en-US" altLang="ko-KR"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/>
            </a:r>
            <a:br>
              <a:rPr lang="en-US" altLang="ko-KR"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</a:br>
            <a:r>
              <a:rPr lang="ko-KR" altLang="en-US"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해답</a:t>
            </a:r>
            <a:endParaRPr lang="ko-KR" altLang="en-US" sz="2800" spc="-1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grpSp>
        <p:nvGrpSpPr>
          <p:cNvPr id="22" name="그룹 46">
            <a:extLst>
              <a:ext uri="{FF2B5EF4-FFF2-40B4-BE49-F238E27FC236}">
                <a16:creationId xmlns:a16="http://schemas.microsoft.com/office/drawing/2014/main" xmlns="" id="{A912DF97-DBCD-4F7B-A120-D8DEFF314AC2}"/>
              </a:ext>
            </a:extLst>
          </p:cNvPr>
          <p:cNvGrpSpPr>
            <a:grpSpLocks noChangeAspect="1"/>
          </p:cNvGrpSpPr>
          <p:nvPr/>
        </p:nvGrpSpPr>
        <p:grpSpPr>
          <a:xfrm>
            <a:off x="2606154" y="4493983"/>
            <a:ext cx="801089" cy="518704"/>
            <a:chOff x="660610" y="5138883"/>
            <a:chExt cx="1705546" cy="1104341"/>
          </a:xfrm>
          <a:gradFill flip="none" rotWithShape="1">
            <a:gsLst>
              <a:gs pos="56700">
                <a:srgbClr val="D1D1D1"/>
              </a:gs>
              <a:gs pos="0">
                <a:schemeClr val="bg1">
                  <a:shade val="30000"/>
                  <a:satMod val="115000"/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xmlns="" id="{FA00D104-4901-44C0-8D78-AAC363B05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21" y="5138883"/>
              <a:ext cx="392276" cy="388012"/>
            </a:xfrm>
            <a:custGeom>
              <a:avLst/>
              <a:gdLst>
                <a:gd name="T0" fmla="*/ 184 w 184"/>
                <a:gd name="T1" fmla="*/ 92 h 182"/>
                <a:gd name="T2" fmla="*/ 184 w 184"/>
                <a:gd name="T3" fmla="*/ 92 h 182"/>
                <a:gd name="T4" fmla="*/ 182 w 184"/>
                <a:gd name="T5" fmla="*/ 110 h 182"/>
                <a:gd name="T6" fmla="*/ 176 w 184"/>
                <a:gd name="T7" fmla="*/ 126 h 182"/>
                <a:gd name="T8" fmla="*/ 168 w 184"/>
                <a:gd name="T9" fmla="*/ 142 h 182"/>
                <a:gd name="T10" fmla="*/ 156 w 184"/>
                <a:gd name="T11" fmla="*/ 156 h 182"/>
                <a:gd name="T12" fmla="*/ 144 w 184"/>
                <a:gd name="T13" fmla="*/ 168 h 182"/>
                <a:gd name="T14" fmla="*/ 128 w 184"/>
                <a:gd name="T15" fmla="*/ 176 h 182"/>
                <a:gd name="T16" fmla="*/ 110 w 184"/>
                <a:gd name="T17" fmla="*/ 180 h 182"/>
                <a:gd name="T18" fmla="*/ 92 w 184"/>
                <a:gd name="T19" fmla="*/ 182 h 182"/>
                <a:gd name="T20" fmla="*/ 92 w 184"/>
                <a:gd name="T21" fmla="*/ 182 h 182"/>
                <a:gd name="T22" fmla="*/ 74 w 184"/>
                <a:gd name="T23" fmla="*/ 180 h 182"/>
                <a:gd name="T24" fmla="*/ 56 w 184"/>
                <a:gd name="T25" fmla="*/ 176 h 182"/>
                <a:gd name="T26" fmla="*/ 40 w 184"/>
                <a:gd name="T27" fmla="*/ 168 h 182"/>
                <a:gd name="T28" fmla="*/ 28 w 184"/>
                <a:gd name="T29" fmla="*/ 156 h 182"/>
                <a:gd name="T30" fmla="*/ 16 w 184"/>
                <a:gd name="T31" fmla="*/ 142 h 182"/>
                <a:gd name="T32" fmla="*/ 8 w 184"/>
                <a:gd name="T33" fmla="*/ 126 h 182"/>
                <a:gd name="T34" fmla="*/ 2 w 184"/>
                <a:gd name="T35" fmla="*/ 110 h 182"/>
                <a:gd name="T36" fmla="*/ 0 w 184"/>
                <a:gd name="T37" fmla="*/ 92 h 182"/>
                <a:gd name="T38" fmla="*/ 0 w 184"/>
                <a:gd name="T39" fmla="*/ 92 h 182"/>
                <a:gd name="T40" fmla="*/ 2 w 184"/>
                <a:gd name="T41" fmla="*/ 72 h 182"/>
                <a:gd name="T42" fmla="*/ 8 w 184"/>
                <a:gd name="T43" fmla="*/ 56 h 182"/>
                <a:gd name="T44" fmla="*/ 16 w 184"/>
                <a:gd name="T45" fmla="*/ 40 h 182"/>
                <a:gd name="T46" fmla="*/ 28 w 184"/>
                <a:gd name="T47" fmla="*/ 26 h 182"/>
                <a:gd name="T48" fmla="*/ 40 w 184"/>
                <a:gd name="T49" fmla="*/ 16 h 182"/>
                <a:gd name="T50" fmla="*/ 56 w 184"/>
                <a:gd name="T51" fmla="*/ 6 h 182"/>
                <a:gd name="T52" fmla="*/ 74 w 184"/>
                <a:gd name="T53" fmla="*/ 2 h 182"/>
                <a:gd name="T54" fmla="*/ 92 w 184"/>
                <a:gd name="T55" fmla="*/ 0 h 182"/>
                <a:gd name="T56" fmla="*/ 92 w 184"/>
                <a:gd name="T57" fmla="*/ 0 h 182"/>
                <a:gd name="T58" fmla="*/ 110 w 184"/>
                <a:gd name="T59" fmla="*/ 2 h 182"/>
                <a:gd name="T60" fmla="*/ 128 w 184"/>
                <a:gd name="T61" fmla="*/ 6 h 182"/>
                <a:gd name="T62" fmla="*/ 144 w 184"/>
                <a:gd name="T63" fmla="*/ 16 h 182"/>
                <a:gd name="T64" fmla="*/ 156 w 184"/>
                <a:gd name="T65" fmla="*/ 26 h 182"/>
                <a:gd name="T66" fmla="*/ 168 w 184"/>
                <a:gd name="T67" fmla="*/ 40 h 182"/>
                <a:gd name="T68" fmla="*/ 176 w 184"/>
                <a:gd name="T69" fmla="*/ 56 h 182"/>
                <a:gd name="T70" fmla="*/ 182 w 184"/>
                <a:gd name="T71" fmla="*/ 72 h 182"/>
                <a:gd name="T72" fmla="*/ 184 w 184"/>
                <a:gd name="T73" fmla="*/ 92 h 182"/>
                <a:gd name="T74" fmla="*/ 184 w 184"/>
                <a:gd name="T75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182">
                  <a:moveTo>
                    <a:pt x="184" y="92"/>
                  </a:moveTo>
                  <a:lnTo>
                    <a:pt x="184" y="92"/>
                  </a:lnTo>
                  <a:lnTo>
                    <a:pt x="182" y="110"/>
                  </a:lnTo>
                  <a:lnTo>
                    <a:pt x="176" y="126"/>
                  </a:lnTo>
                  <a:lnTo>
                    <a:pt x="168" y="142"/>
                  </a:lnTo>
                  <a:lnTo>
                    <a:pt x="156" y="156"/>
                  </a:lnTo>
                  <a:lnTo>
                    <a:pt x="144" y="168"/>
                  </a:lnTo>
                  <a:lnTo>
                    <a:pt x="128" y="176"/>
                  </a:lnTo>
                  <a:lnTo>
                    <a:pt x="110" y="180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74" y="180"/>
                  </a:lnTo>
                  <a:lnTo>
                    <a:pt x="56" y="176"/>
                  </a:lnTo>
                  <a:lnTo>
                    <a:pt x="40" y="168"/>
                  </a:lnTo>
                  <a:lnTo>
                    <a:pt x="28" y="156"/>
                  </a:lnTo>
                  <a:lnTo>
                    <a:pt x="16" y="142"/>
                  </a:lnTo>
                  <a:lnTo>
                    <a:pt x="8" y="126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8" y="26"/>
                  </a:lnTo>
                  <a:lnTo>
                    <a:pt x="40" y="16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10" y="2"/>
                  </a:lnTo>
                  <a:lnTo>
                    <a:pt x="128" y="6"/>
                  </a:lnTo>
                  <a:lnTo>
                    <a:pt x="144" y="16"/>
                  </a:lnTo>
                  <a:lnTo>
                    <a:pt x="156" y="26"/>
                  </a:lnTo>
                  <a:lnTo>
                    <a:pt x="168" y="40"/>
                  </a:lnTo>
                  <a:lnTo>
                    <a:pt x="176" y="56"/>
                  </a:lnTo>
                  <a:lnTo>
                    <a:pt x="182" y="72"/>
                  </a:lnTo>
                  <a:lnTo>
                    <a:pt x="184" y="92"/>
                  </a:lnTo>
                  <a:lnTo>
                    <a:pt x="18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xmlns="" id="{E96C90A4-BA46-4B49-9495-5630CBE57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770" y="5138883"/>
              <a:ext cx="392276" cy="388012"/>
            </a:xfrm>
            <a:custGeom>
              <a:avLst/>
              <a:gdLst>
                <a:gd name="T0" fmla="*/ 0 w 184"/>
                <a:gd name="T1" fmla="*/ 92 h 182"/>
                <a:gd name="T2" fmla="*/ 0 w 184"/>
                <a:gd name="T3" fmla="*/ 92 h 182"/>
                <a:gd name="T4" fmla="*/ 2 w 184"/>
                <a:gd name="T5" fmla="*/ 110 h 182"/>
                <a:gd name="T6" fmla="*/ 8 w 184"/>
                <a:gd name="T7" fmla="*/ 126 h 182"/>
                <a:gd name="T8" fmla="*/ 16 w 184"/>
                <a:gd name="T9" fmla="*/ 142 h 182"/>
                <a:gd name="T10" fmla="*/ 28 w 184"/>
                <a:gd name="T11" fmla="*/ 156 h 182"/>
                <a:gd name="T12" fmla="*/ 40 w 184"/>
                <a:gd name="T13" fmla="*/ 168 h 182"/>
                <a:gd name="T14" fmla="*/ 56 w 184"/>
                <a:gd name="T15" fmla="*/ 176 h 182"/>
                <a:gd name="T16" fmla="*/ 74 w 184"/>
                <a:gd name="T17" fmla="*/ 180 h 182"/>
                <a:gd name="T18" fmla="*/ 92 w 184"/>
                <a:gd name="T19" fmla="*/ 182 h 182"/>
                <a:gd name="T20" fmla="*/ 92 w 184"/>
                <a:gd name="T21" fmla="*/ 182 h 182"/>
                <a:gd name="T22" fmla="*/ 110 w 184"/>
                <a:gd name="T23" fmla="*/ 180 h 182"/>
                <a:gd name="T24" fmla="*/ 128 w 184"/>
                <a:gd name="T25" fmla="*/ 176 h 182"/>
                <a:gd name="T26" fmla="*/ 144 w 184"/>
                <a:gd name="T27" fmla="*/ 168 h 182"/>
                <a:gd name="T28" fmla="*/ 156 w 184"/>
                <a:gd name="T29" fmla="*/ 156 h 182"/>
                <a:gd name="T30" fmla="*/ 168 w 184"/>
                <a:gd name="T31" fmla="*/ 142 h 182"/>
                <a:gd name="T32" fmla="*/ 176 w 184"/>
                <a:gd name="T33" fmla="*/ 126 h 182"/>
                <a:gd name="T34" fmla="*/ 182 w 184"/>
                <a:gd name="T35" fmla="*/ 110 h 182"/>
                <a:gd name="T36" fmla="*/ 184 w 184"/>
                <a:gd name="T37" fmla="*/ 92 h 182"/>
                <a:gd name="T38" fmla="*/ 184 w 184"/>
                <a:gd name="T39" fmla="*/ 92 h 182"/>
                <a:gd name="T40" fmla="*/ 182 w 184"/>
                <a:gd name="T41" fmla="*/ 72 h 182"/>
                <a:gd name="T42" fmla="*/ 176 w 184"/>
                <a:gd name="T43" fmla="*/ 56 h 182"/>
                <a:gd name="T44" fmla="*/ 168 w 184"/>
                <a:gd name="T45" fmla="*/ 40 h 182"/>
                <a:gd name="T46" fmla="*/ 156 w 184"/>
                <a:gd name="T47" fmla="*/ 26 h 182"/>
                <a:gd name="T48" fmla="*/ 144 w 184"/>
                <a:gd name="T49" fmla="*/ 16 h 182"/>
                <a:gd name="T50" fmla="*/ 128 w 184"/>
                <a:gd name="T51" fmla="*/ 6 h 182"/>
                <a:gd name="T52" fmla="*/ 110 w 184"/>
                <a:gd name="T53" fmla="*/ 2 h 182"/>
                <a:gd name="T54" fmla="*/ 92 w 184"/>
                <a:gd name="T55" fmla="*/ 0 h 182"/>
                <a:gd name="T56" fmla="*/ 92 w 184"/>
                <a:gd name="T57" fmla="*/ 0 h 182"/>
                <a:gd name="T58" fmla="*/ 74 w 184"/>
                <a:gd name="T59" fmla="*/ 2 h 182"/>
                <a:gd name="T60" fmla="*/ 56 w 184"/>
                <a:gd name="T61" fmla="*/ 6 h 182"/>
                <a:gd name="T62" fmla="*/ 40 w 184"/>
                <a:gd name="T63" fmla="*/ 16 h 182"/>
                <a:gd name="T64" fmla="*/ 28 w 184"/>
                <a:gd name="T65" fmla="*/ 26 h 182"/>
                <a:gd name="T66" fmla="*/ 16 w 184"/>
                <a:gd name="T67" fmla="*/ 40 h 182"/>
                <a:gd name="T68" fmla="*/ 8 w 184"/>
                <a:gd name="T69" fmla="*/ 56 h 182"/>
                <a:gd name="T70" fmla="*/ 2 w 184"/>
                <a:gd name="T71" fmla="*/ 72 h 182"/>
                <a:gd name="T72" fmla="*/ 0 w 184"/>
                <a:gd name="T73" fmla="*/ 92 h 182"/>
                <a:gd name="T74" fmla="*/ 0 w 184"/>
                <a:gd name="T75" fmla="*/ 9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182">
                  <a:moveTo>
                    <a:pt x="0" y="92"/>
                  </a:moveTo>
                  <a:lnTo>
                    <a:pt x="0" y="92"/>
                  </a:lnTo>
                  <a:lnTo>
                    <a:pt x="2" y="110"/>
                  </a:lnTo>
                  <a:lnTo>
                    <a:pt x="8" y="126"/>
                  </a:lnTo>
                  <a:lnTo>
                    <a:pt x="16" y="142"/>
                  </a:lnTo>
                  <a:lnTo>
                    <a:pt x="28" y="156"/>
                  </a:lnTo>
                  <a:lnTo>
                    <a:pt x="40" y="168"/>
                  </a:lnTo>
                  <a:lnTo>
                    <a:pt x="56" y="176"/>
                  </a:lnTo>
                  <a:lnTo>
                    <a:pt x="74" y="180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110" y="180"/>
                  </a:lnTo>
                  <a:lnTo>
                    <a:pt x="128" y="176"/>
                  </a:lnTo>
                  <a:lnTo>
                    <a:pt x="144" y="168"/>
                  </a:lnTo>
                  <a:lnTo>
                    <a:pt x="156" y="156"/>
                  </a:lnTo>
                  <a:lnTo>
                    <a:pt x="168" y="142"/>
                  </a:lnTo>
                  <a:lnTo>
                    <a:pt x="176" y="126"/>
                  </a:lnTo>
                  <a:lnTo>
                    <a:pt x="182" y="11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2" y="72"/>
                  </a:lnTo>
                  <a:lnTo>
                    <a:pt x="176" y="56"/>
                  </a:lnTo>
                  <a:lnTo>
                    <a:pt x="168" y="40"/>
                  </a:lnTo>
                  <a:lnTo>
                    <a:pt x="156" y="26"/>
                  </a:lnTo>
                  <a:lnTo>
                    <a:pt x="144" y="16"/>
                  </a:lnTo>
                  <a:lnTo>
                    <a:pt x="128" y="6"/>
                  </a:lnTo>
                  <a:lnTo>
                    <a:pt x="110" y="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74" y="2"/>
                  </a:lnTo>
                  <a:lnTo>
                    <a:pt x="56" y="6"/>
                  </a:lnTo>
                  <a:lnTo>
                    <a:pt x="40" y="16"/>
                  </a:lnTo>
                  <a:lnTo>
                    <a:pt x="28" y="26"/>
                  </a:lnTo>
                  <a:lnTo>
                    <a:pt x="16" y="40"/>
                  </a:lnTo>
                  <a:lnTo>
                    <a:pt x="8" y="56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xmlns="" id="{A4156371-967B-4EDD-8AA2-080449E7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10" y="5573797"/>
              <a:ext cx="784551" cy="669427"/>
            </a:xfrm>
            <a:custGeom>
              <a:avLst/>
              <a:gdLst>
                <a:gd name="T0" fmla="*/ 350 w 368"/>
                <a:gd name="T1" fmla="*/ 202 h 314"/>
                <a:gd name="T2" fmla="*/ 350 w 368"/>
                <a:gd name="T3" fmla="*/ 202 h 314"/>
                <a:gd name="T4" fmla="*/ 350 w 368"/>
                <a:gd name="T5" fmla="*/ 188 h 314"/>
                <a:gd name="T6" fmla="*/ 352 w 368"/>
                <a:gd name="T7" fmla="*/ 174 h 314"/>
                <a:gd name="T8" fmla="*/ 360 w 368"/>
                <a:gd name="T9" fmla="*/ 162 h 314"/>
                <a:gd name="T10" fmla="*/ 368 w 368"/>
                <a:gd name="T11" fmla="*/ 152 h 314"/>
                <a:gd name="T12" fmla="*/ 368 w 368"/>
                <a:gd name="T13" fmla="*/ 152 h 314"/>
                <a:gd name="T14" fmla="*/ 340 w 368"/>
                <a:gd name="T15" fmla="*/ 144 h 314"/>
                <a:gd name="T16" fmla="*/ 318 w 368"/>
                <a:gd name="T17" fmla="*/ 136 h 314"/>
                <a:gd name="T18" fmla="*/ 298 w 368"/>
                <a:gd name="T19" fmla="*/ 126 h 314"/>
                <a:gd name="T20" fmla="*/ 280 w 368"/>
                <a:gd name="T21" fmla="*/ 116 h 314"/>
                <a:gd name="T22" fmla="*/ 266 w 368"/>
                <a:gd name="T23" fmla="*/ 102 h 314"/>
                <a:gd name="T24" fmla="*/ 252 w 368"/>
                <a:gd name="T25" fmla="*/ 90 h 314"/>
                <a:gd name="T26" fmla="*/ 230 w 368"/>
                <a:gd name="T27" fmla="*/ 64 h 314"/>
                <a:gd name="T28" fmla="*/ 230 w 368"/>
                <a:gd name="T29" fmla="*/ 64 h 314"/>
                <a:gd name="T30" fmla="*/ 210 w 368"/>
                <a:gd name="T31" fmla="*/ 40 h 314"/>
                <a:gd name="T32" fmla="*/ 200 w 368"/>
                <a:gd name="T33" fmla="*/ 30 h 314"/>
                <a:gd name="T34" fmla="*/ 188 w 368"/>
                <a:gd name="T35" fmla="*/ 20 h 314"/>
                <a:gd name="T36" fmla="*/ 188 w 368"/>
                <a:gd name="T37" fmla="*/ 20 h 314"/>
                <a:gd name="T38" fmla="*/ 186 w 368"/>
                <a:gd name="T39" fmla="*/ 20 h 314"/>
                <a:gd name="T40" fmla="*/ 186 w 368"/>
                <a:gd name="T41" fmla="*/ 20 h 314"/>
                <a:gd name="T42" fmla="*/ 174 w 368"/>
                <a:gd name="T43" fmla="*/ 12 h 314"/>
                <a:gd name="T44" fmla="*/ 162 w 368"/>
                <a:gd name="T45" fmla="*/ 6 h 314"/>
                <a:gd name="T46" fmla="*/ 148 w 368"/>
                <a:gd name="T47" fmla="*/ 2 h 314"/>
                <a:gd name="T48" fmla="*/ 132 w 368"/>
                <a:gd name="T49" fmla="*/ 0 h 314"/>
                <a:gd name="T50" fmla="*/ 84 w 368"/>
                <a:gd name="T51" fmla="*/ 0 h 314"/>
                <a:gd name="T52" fmla="*/ 84 w 368"/>
                <a:gd name="T53" fmla="*/ 0 h 314"/>
                <a:gd name="T54" fmla="*/ 66 w 368"/>
                <a:gd name="T55" fmla="*/ 2 h 314"/>
                <a:gd name="T56" fmla="*/ 50 w 368"/>
                <a:gd name="T57" fmla="*/ 6 h 314"/>
                <a:gd name="T58" fmla="*/ 36 w 368"/>
                <a:gd name="T59" fmla="*/ 14 h 314"/>
                <a:gd name="T60" fmla="*/ 24 w 368"/>
                <a:gd name="T61" fmla="*/ 24 h 314"/>
                <a:gd name="T62" fmla="*/ 14 w 368"/>
                <a:gd name="T63" fmla="*/ 36 h 314"/>
                <a:gd name="T64" fmla="*/ 6 w 368"/>
                <a:gd name="T65" fmla="*/ 50 h 314"/>
                <a:gd name="T66" fmla="*/ 2 w 368"/>
                <a:gd name="T67" fmla="*/ 66 h 314"/>
                <a:gd name="T68" fmla="*/ 0 w 368"/>
                <a:gd name="T69" fmla="*/ 84 h 314"/>
                <a:gd name="T70" fmla="*/ 0 w 368"/>
                <a:gd name="T71" fmla="*/ 314 h 314"/>
                <a:gd name="T72" fmla="*/ 216 w 368"/>
                <a:gd name="T73" fmla="*/ 314 h 314"/>
                <a:gd name="T74" fmla="*/ 216 w 368"/>
                <a:gd name="T75" fmla="*/ 164 h 314"/>
                <a:gd name="T76" fmla="*/ 216 w 368"/>
                <a:gd name="T77" fmla="*/ 164 h 314"/>
                <a:gd name="T78" fmla="*/ 242 w 368"/>
                <a:gd name="T79" fmla="*/ 186 h 314"/>
                <a:gd name="T80" fmla="*/ 258 w 368"/>
                <a:gd name="T81" fmla="*/ 194 h 314"/>
                <a:gd name="T82" fmla="*/ 274 w 368"/>
                <a:gd name="T83" fmla="*/ 204 h 314"/>
                <a:gd name="T84" fmla="*/ 294 w 368"/>
                <a:gd name="T85" fmla="*/ 212 h 314"/>
                <a:gd name="T86" fmla="*/ 314 w 368"/>
                <a:gd name="T87" fmla="*/ 220 h 314"/>
                <a:gd name="T88" fmla="*/ 336 w 368"/>
                <a:gd name="T89" fmla="*/ 226 h 314"/>
                <a:gd name="T90" fmla="*/ 360 w 368"/>
                <a:gd name="T91" fmla="*/ 230 h 314"/>
                <a:gd name="T92" fmla="*/ 360 w 368"/>
                <a:gd name="T93" fmla="*/ 230 h 314"/>
                <a:gd name="T94" fmla="*/ 354 w 368"/>
                <a:gd name="T95" fmla="*/ 216 h 314"/>
                <a:gd name="T96" fmla="*/ 350 w 368"/>
                <a:gd name="T97" fmla="*/ 202 h 314"/>
                <a:gd name="T98" fmla="*/ 350 w 368"/>
                <a:gd name="T99" fmla="*/ 202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8" h="314">
                  <a:moveTo>
                    <a:pt x="350" y="202"/>
                  </a:moveTo>
                  <a:lnTo>
                    <a:pt x="350" y="202"/>
                  </a:lnTo>
                  <a:lnTo>
                    <a:pt x="350" y="188"/>
                  </a:lnTo>
                  <a:lnTo>
                    <a:pt x="352" y="174"/>
                  </a:lnTo>
                  <a:lnTo>
                    <a:pt x="360" y="162"/>
                  </a:lnTo>
                  <a:lnTo>
                    <a:pt x="368" y="152"/>
                  </a:lnTo>
                  <a:lnTo>
                    <a:pt x="368" y="152"/>
                  </a:lnTo>
                  <a:lnTo>
                    <a:pt x="340" y="144"/>
                  </a:lnTo>
                  <a:lnTo>
                    <a:pt x="318" y="136"/>
                  </a:lnTo>
                  <a:lnTo>
                    <a:pt x="298" y="126"/>
                  </a:lnTo>
                  <a:lnTo>
                    <a:pt x="280" y="116"/>
                  </a:lnTo>
                  <a:lnTo>
                    <a:pt x="266" y="102"/>
                  </a:lnTo>
                  <a:lnTo>
                    <a:pt x="252" y="90"/>
                  </a:lnTo>
                  <a:lnTo>
                    <a:pt x="230" y="64"/>
                  </a:lnTo>
                  <a:lnTo>
                    <a:pt x="230" y="64"/>
                  </a:lnTo>
                  <a:lnTo>
                    <a:pt x="210" y="40"/>
                  </a:lnTo>
                  <a:lnTo>
                    <a:pt x="200" y="30"/>
                  </a:lnTo>
                  <a:lnTo>
                    <a:pt x="188" y="20"/>
                  </a:lnTo>
                  <a:lnTo>
                    <a:pt x="188" y="20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74" y="12"/>
                  </a:lnTo>
                  <a:lnTo>
                    <a:pt x="162" y="6"/>
                  </a:lnTo>
                  <a:lnTo>
                    <a:pt x="148" y="2"/>
                  </a:lnTo>
                  <a:lnTo>
                    <a:pt x="132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2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6"/>
                  </a:lnTo>
                  <a:lnTo>
                    <a:pt x="0" y="84"/>
                  </a:lnTo>
                  <a:lnTo>
                    <a:pt x="0" y="314"/>
                  </a:lnTo>
                  <a:lnTo>
                    <a:pt x="216" y="314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42" y="186"/>
                  </a:lnTo>
                  <a:lnTo>
                    <a:pt x="258" y="194"/>
                  </a:lnTo>
                  <a:lnTo>
                    <a:pt x="274" y="204"/>
                  </a:lnTo>
                  <a:lnTo>
                    <a:pt x="294" y="212"/>
                  </a:lnTo>
                  <a:lnTo>
                    <a:pt x="314" y="220"/>
                  </a:lnTo>
                  <a:lnTo>
                    <a:pt x="336" y="226"/>
                  </a:lnTo>
                  <a:lnTo>
                    <a:pt x="360" y="230"/>
                  </a:lnTo>
                  <a:lnTo>
                    <a:pt x="360" y="230"/>
                  </a:lnTo>
                  <a:lnTo>
                    <a:pt x="354" y="216"/>
                  </a:lnTo>
                  <a:lnTo>
                    <a:pt x="350" y="202"/>
                  </a:lnTo>
                  <a:lnTo>
                    <a:pt x="350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xmlns="" id="{EE685C3E-E8D9-4212-95A0-B9C75CB20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953" y="5573797"/>
              <a:ext cx="908203" cy="669427"/>
            </a:xfrm>
            <a:custGeom>
              <a:avLst/>
              <a:gdLst>
                <a:gd name="T0" fmla="*/ 342 w 426"/>
                <a:gd name="T1" fmla="*/ 0 h 314"/>
                <a:gd name="T2" fmla="*/ 294 w 426"/>
                <a:gd name="T3" fmla="*/ 0 h 314"/>
                <a:gd name="T4" fmla="*/ 294 w 426"/>
                <a:gd name="T5" fmla="*/ 0 h 314"/>
                <a:gd name="T6" fmla="*/ 278 w 426"/>
                <a:gd name="T7" fmla="*/ 2 h 314"/>
                <a:gd name="T8" fmla="*/ 264 w 426"/>
                <a:gd name="T9" fmla="*/ 6 h 314"/>
                <a:gd name="T10" fmla="*/ 252 w 426"/>
                <a:gd name="T11" fmla="*/ 12 h 314"/>
                <a:gd name="T12" fmla="*/ 240 w 426"/>
                <a:gd name="T13" fmla="*/ 20 h 314"/>
                <a:gd name="T14" fmla="*/ 240 w 426"/>
                <a:gd name="T15" fmla="*/ 20 h 314"/>
                <a:gd name="T16" fmla="*/ 238 w 426"/>
                <a:gd name="T17" fmla="*/ 20 h 314"/>
                <a:gd name="T18" fmla="*/ 238 w 426"/>
                <a:gd name="T19" fmla="*/ 20 h 314"/>
                <a:gd name="T20" fmla="*/ 226 w 426"/>
                <a:gd name="T21" fmla="*/ 30 h 314"/>
                <a:gd name="T22" fmla="*/ 216 w 426"/>
                <a:gd name="T23" fmla="*/ 40 h 314"/>
                <a:gd name="T24" fmla="*/ 196 w 426"/>
                <a:gd name="T25" fmla="*/ 64 h 314"/>
                <a:gd name="T26" fmla="*/ 196 w 426"/>
                <a:gd name="T27" fmla="*/ 64 h 314"/>
                <a:gd name="T28" fmla="*/ 170 w 426"/>
                <a:gd name="T29" fmla="*/ 92 h 314"/>
                <a:gd name="T30" fmla="*/ 156 w 426"/>
                <a:gd name="T31" fmla="*/ 106 h 314"/>
                <a:gd name="T32" fmla="*/ 140 w 426"/>
                <a:gd name="T33" fmla="*/ 120 h 314"/>
                <a:gd name="T34" fmla="*/ 120 w 426"/>
                <a:gd name="T35" fmla="*/ 132 h 314"/>
                <a:gd name="T36" fmla="*/ 96 w 426"/>
                <a:gd name="T37" fmla="*/ 142 h 314"/>
                <a:gd name="T38" fmla="*/ 68 w 426"/>
                <a:gd name="T39" fmla="*/ 150 h 314"/>
                <a:gd name="T40" fmla="*/ 34 w 426"/>
                <a:gd name="T41" fmla="*/ 156 h 314"/>
                <a:gd name="T42" fmla="*/ 34 w 426"/>
                <a:gd name="T43" fmla="*/ 156 h 314"/>
                <a:gd name="T44" fmla="*/ 26 w 426"/>
                <a:gd name="T45" fmla="*/ 158 h 314"/>
                <a:gd name="T46" fmla="*/ 20 w 426"/>
                <a:gd name="T47" fmla="*/ 160 h 314"/>
                <a:gd name="T48" fmla="*/ 14 w 426"/>
                <a:gd name="T49" fmla="*/ 164 h 314"/>
                <a:gd name="T50" fmla="*/ 8 w 426"/>
                <a:gd name="T51" fmla="*/ 170 h 314"/>
                <a:gd name="T52" fmla="*/ 4 w 426"/>
                <a:gd name="T53" fmla="*/ 176 h 314"/>
                <a:gd name="T54" fmla="*/ 0 w 426"/>
                <a:gd name="T55" fmla="*/ 184 h 314"/>
                <a:gd name="T56" fmla="*/ 0 w 426"/>
                <a:gd name="T57" fmla="*/ 192 h 314"/>
                <a:gd name="T58" fmla="*/ 0 w 426"/>
                <a:gd name="T59" fmla="*/ 200 h 314"/>
                <a:gd name="T60" fmla="*/ 0 w 426"/>
                <a:gd name="T61" fmla="*/ 200 h 314"/>
                <a:gd name="T62" fmla="*/ 2 w 426"/>
                <a:gd name="T63" fmla="*/ 206 h 314"/>
                <a:gd name="T64" fmla="*/ 4 w 426"/>
                <a:gd name="T65" fmla="*/ 214 h 314"/>
                <a:gd name="T66" fmla="*/ 8 w 426"/>
                <a:gd name="T67" fmla="*/ 220 h 314"/>
                <a:gd name="T68" fmla="*/ 12 w 426"/>
                <a:gd name="T69" fmla="*/ 224 h 314"/>
                <a:gd name="T70" fmla="*/ 18 w 426"/>
                <a:gd name="T71" fmla="*/ 228 h 314"/>
                <a:gd name="T72" fmla="*/ 24 w 426"/>
                <a:gd name="T73" fmla="*/ 232 h 314"/>
                <a:gd name="T74" fmla="*/ 32 w 426"/>
                <a:gd name="T75" fmla="*/ 234 h 314"/>
                <a:gd name="T76" fmla="*/ 38 w 426"/>
                <a:gd name="T77" fmla="*/ 234 h 314"/>
                <a:gd name="T78" fmla="*/ 38 w 426"/>
                <a:gd name="T79" fmla="*/ 234 h 314"/>
                <a:gd name="T80" fmla="*/ 44 w 426"/>
                <a:gd name="T81" fmla="*/ 234 h 314"/>
                <a:gd name="T82" fmla="*/ 44 w 426"/>
                <a:gd name="T83" fmla="*/ 234 h 314"/>
                <a:gd name="T84" fmla="*/ 72 w 426"/>
                <a:gd name="T85" fmla="*/ 230 h 314"/>
                <a:gd name="T86" fmla="*/ 98 w 426"/>
                <a:gd name="T87" fmla="*/ 224 h 314"/>
                <a:gd name="T88" fmla="*/ 122 w 426"/>
                <a:gd name="T89" fmla="*/ 216 h 314"/>
                <a:gd name="T90" fmla="*/ 144 w 426"/>
                <a:gd name="T91" fmla="*/ 208 h 314"/>
                <a:gd name="T92" fmla="*/ 164 w 426"/>
                <a:gd name="T93" fmla="*/ 198 h 314"/>
                <a:gd name="T94" fmla="*/ 180 w 426"/>
                <a:gd name="T95" fmla="*/ 188 h 314"/>
                <a:gd name="T96" fmla="*/ 196 w 426"/>
                <a:gd name="T97" fmla="*/ 176 h 314"/>
                <a:gd name="T98" fmla="*/ 210 w 426"/>
                <a:gd name="T99" fmla="*/ 166 h 314"/>
                <a:gd name="T100" fmla="*/ 210 w 426"/>
                <a:gd name="T101" fmla="*/ 314 h 314"/>
                <a:gd name="T102" fmla="*/ 426 w 426"/>
                <a:gd name="T103" fmla="*/ 314 h 314"/>
                <a:gd name="T104" fmla="*/ 426 w 426"/>
                <a:gd name="T105" fmla="*/ 84 h 314"/>
                <a:gd name="T106" fmla="*/ 426 w 426"/>
                <a:gd name="T107" fmla="*/ 84 h 314"/>
                <a:gd name="T108" fmla="*/ 424 w 426"/>
                <a:gd name="T109" fmla="*/ 66 h 314"/>
                <a:gd name="T110" fmla="*/ 420 w 426"/>
                <a:gd name="T111" fmla="*/ 50 h 314"/>
                <a:gd name="T112" fmla="*/ 412 w 426"/>
                <a:gd name="T113" fmla="*/ 36 h 314"/>
                <a:gd name="T114" fmla="*/ 402 w 426"/>
                <a:gd name="T115" fmla="*/ 24 h 314"/>
                <a:gd name="T116" fmla="*/ 390 w 426"/>
                <a:gd name="T117" fmla="*/ 14 h 314"/>
                <a:gd name="T118" fmla="*/ 376 w 426"/>
                <a:gd name="T119" fmla="*/ 6 h 314"/>
                <a:gd name="T120" fmla="*/ 360 w 426"/>
                <a:gd name="T121" fmla="*/ 2 h 314"/>
                <a:gd name="T122" fmla="*/ 342 w 426"/>
                <a:gd name="T123" fmla="*/ 0 h 314"/>
                <a:gd name="T124" fmla="*/ 342 w 426"/>
                <a:gd name="T12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6" h="314">
                  <a:moveTo>
                    <a:pt x="342" y="0"/>
                  </a:moveTo>
                  <a:lnTo>
                    <a:pt x="294" y="0"/>
                  </a:lnTo>
                  <a:lnTo>
                    <a:pt x="294" y="0"/>
                  </a:lnTo>
                  <a:lnTo>
                    <a:pt x="278" y="2"/>
                  </a:lnTo>
                  <a:lnTo>
                    <a:pt x="264" y="6"/>
                  </a:lnTo>
                  <a:lnTo>
                    <a:pt x="252" y="12"/>
                  </a:lnTo>
                  <a:lnTo>
                    <a:pt x="240" y="20"/>
                  </a:lnTo>
                  <a:lnTo>
                    <a:pt x="240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26" y="30"/>
                  </a:lnTo>
                  <a:lnTo>
                    <a:pt x="216" y="40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70" y="92"/>
                  </a:lnTo>
                  <a:lnTo>
                    <a:pt x="156" y="106"/>
                  </a:lnTo>
                  <a:lnTo>
                    <a:pt x="140" y="120"/>
                  </a:lnTo>
                  <a:lnTo>
                    <a:pt x="120" y="132"/>
                  </a:lnTo>
                  <a:lnTo>
                    <a:pt x="96" y="142"/>
                  </a:lnTo>
                  <a:lnTo>
                    <a:pt x="68" y="150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0" y="160"/>
                  </a:lnTo>
                  <a:lnTo>
                    <a:pt x="14" y="164"/>
                  </a:lnTo>
                  <a:lnTo>
                    <a:pt x="8" y="170"/>
                  </a:lnTo>
                  <a:lnTo>
                    <a:pt x="4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2" y="206"/>
                  </a:lnTo>
                  <a:lnTo>
                    <a:pt x="4" y="214"/>
                  </a:lnTo>
                  <a:lnTo>
                    <a:pt x="8" y="220"/>
                  </a:lnTo>
                  <a:lnTo>
                    <a:pt x="12" y="224"/>
                  </a:lnTo>
                  <a:lnTo>
                    <a:pt x="18" y="228"/>
                  </a:lnTo>
                  <a:lnTo>
                    <a:pt x="24" y="232"/>
                  </a:lnTo>
                  <a:lnTo>
                    <a:pt x="32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44" y="234"/>
                  </a:lnTo>
                  <a:lnTo>
                    <a:pt x="44" y="234"/>
                  </a:lnTo>
                  <a:lnTo>
                    <a:pt x="72" y="230"/>
                  </a:lnTo>
                  <a:lnTo>
                    <a:pt x="98" y="224"/>
                  </a:lnTo>
                  <a:lnTo>
                    <a:pt x="122" y="216"/>
                  </a:lnTo>
                  <a:lnTo>
                    <a:pt x="144" y="208"/>
                  </a:lnTo>
                  <a:lnTo>
                    <a:pt x="164" y="198"/>
                  </a:lnTo>
                  <a:lnTo>
                    <a:pt x="180" y="188"/>
                  </a:lnTo>
                  <a:lnTo>
                    <a:pt x="196" y="176"/>
                  </a:lnTo>
                  <a:lnTo>
                    <a:pt x="210" y="166"/>
                  </a:lnTo>
                  <a:lnTo>
                    <a:pt x="210" y="314"/>
                  </a:lnTo>
                  <a:lnTo>
                    <a:pt x="426" y="314"/>
                  </a:lnTo>
                  <a:lnTo>
                    <a:pt x="426" y="84"/>
                  </a:lnTo>
                  <a:lnTo>
                    <a:pt x="426" y="84"/>
                  </a:lnTo>
                  <a:lnTo>
                    <a:pt x="424" y="66"/>
                  </a:lnTo>
                  <a:lnTo>
                    <a:pt x="420" y="50"/>
                  </a:lnTo>
                  <a:lnTo>
                    <a:pt x="412" y="36"/>
                  </a:lnTo>
                  <a:lnTo>
                    <a:pt x="402" y="24"/>
                  </a:lnTo>
                  <a:lnTo>
                    <a:pt x="390" y="14"/>
                  </a:lnTo>
                  <a:lnTo>
                    <a:pt x="376" y="6"/>
                  </a:lnTo>
                  <a:lnTo>
                    <a:pt x="360" y="2"/>
                  </a:lnTo>
                  <a:lnTo>
                    <a:pt x="342" y="0"/>
                  </a:lnTo>
                  <a:lnTo>
                    <a:pt x="3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84E6A897-94D7-4E98-93FA-7A596DE2A1AF}"/>
              </a:ext>
            </a:extLst>
          </p:cNvPr>
          <p:cNvSpPr/>
          <p:nvPr/>
        </p:nvSpPr>
        <p:spPr>
          <a:xfrm>
            <a:off x="5428203" y="5973402"/>
            <a:ext cx="1561192" cy="22755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11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서울시   최고   수준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96265ADD-9CFB-417D-A73A-A87BE96C268B}"/>
              </a:ext>
            </a:extLst>
          </p:cNvPr>
          <p:cNvSpPr/>
          <p:nvPr/>
        </p:nvSpPr>
        <p:spPr>
          <a:xfrm flipV="1">
            <a:off x="6035479" y="5237140"/>
            <a:ext cx="315901" cy="173745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C19263FB-9FC4-4EEB-82F0-9219AE70142E}"/>
              </a:ext>
            </a:extLst>
          </p:cNvPr>
          <p:cNvSpPr/>
          <p:nvPr/>
        </p:nvSpPr>
        <p:spPr>
          <a:xfrm>
            <a:off x="4942091" y="2282210"/>
            <a:ext cx="2533418" cy="2996153"/>
          </a:xfrm>
          <a:prstGeom prst="roundRect">
            <a:avLst>
              <a:gd name="adj" fmla="val 946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52400" dist="2794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endParaRPr lang="ko-KR" altLang="en-US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CBF4A28B-C774-446B-B390-64DCD02EE99F}"/>
              </a:ext>
            </a:extLst>
          </p:cNvPr>
          <p:cNvSpPr/>
          <p:nvPr/>
        </p:nvSpPr>
        <p:spPr>
          <a:xfrm>
            <a:off x="4853111" y="1633220"/>
            <a:ext cx="264935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보육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공동육아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사랑방 공간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엄마들의 공방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동네 꾸미기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환경보호</a:t>
            </a:r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도시농업 </a:t>
            </a:r>
            <a:r>
              <a:rPr lang="ko-KR" altLang="en-US" sz="12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EDF88FB9-0C84-489C-A31A-5B87093FBA7E}"/>
              </a:ext>
            </a:extLst>
          </p:cNvPr>
          <p:cNvSpPr/>
          <p:nvPr/>
        </p:nvSpPr>
        <p:spPr>
          <a:xfrm>
            <a:off x="5125399" y="5454367"/>
            <a:ext cx="216679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defRPr lang="ko-KR"/>
            </a:pPr>
            <a:r>
              <a:rPr lang="ko-KR" altLang="en-US"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 공동체 활성화 </a:t>
            </a:r>
            <a:endParaRPr lang="en-US" altLang="ko-KR" sz="14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ct val="0"/>
              </a:spcBef>
              <a:defRPr lang="ko-KR"/>
            </a:pP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사업 전개</a:t>
            </a:r>
            <a:r>
              <a:rPr lang="en-US" altLang="ko-KR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및 지원 예산 확대</a:t>
            </a:r>
            <a:endParaRPr lang="en-US" altLang="ko-KR" sz="14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38A3C295-2FE5-498A-B737-C3E4855F67B8}"/>
              </a:ext>
            </a:extLst>
          </p:cNvPr>
          <p:cNvSpPr/>
          <p:nvPr/>
        </p:nvSpPr>
        <p:spPr>
          <a:xfrm>
            <a:off x="4942090" y="4368988"/>
            <a:ext cx="2533419" cy="78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공공의</a:t>
            </a:r>
            <a:endParaRPr lang="en-US" altLang="ko-KR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지원과 관심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8252411-68F5-489D-B59B-4B87581FCF53}"/>
              </a:ext>
            </a:extLst>
          </p:cNvPr>
          <p:cNvSpPr/>
          <p:nvPr/>
        </p:nvSpPr>
        <p:spPr>
          <a:xfrm>
            <a:off x="5040012" y="2431044"/>
            <a:ext cx="2337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1200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주민 간 </a:t>
            </a:r>
            <a:r>
              <a:rPr lang="en-US" altLang="ko-KR" sz="1200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1200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96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 활동을 통한</a:t>
            </a:r>
            <a:endParaRPr lang="en-US" altLang="ko-KR" b="1" spc="-8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96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/>
            <a:r>
              <a:rPr lang="ko-KR" altLang="en-US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96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자연스러운 회복</a:t>
            </a:r>
          </a:p>
        </p:txBody>
      </p:sp>
      <p:sp>
        <p:nvSpPr>
          <p:cNvPr id="8" name="더하기 기호 7">
            <a:extLst>
              <a:ext uri="{FF2B5EF4-FFF2-40B4-BE49-F238E27FC236}">
                <a16:creationId xmlns:a16="http://schemas.microsoft.com/office/drawing/2014/main" xmlns="" id="{82B27646-03D0-4B74-9F17-91D574FCC7FA}"/>
              </a:ext>
            </a:extLst>
          </p:cNvPr>
          <p:cNvSpPr/>
          <p:nvPr/>
        </p:nvSpPr>
        <p:spPr>
          <a:xfrm>
            <a:off x="5798130" y="3369616"/>
            <a:ext cx="821341" cy="821341"/>
          </a:xfrm>
          <a:prstGeom prst="mathPlus">
            <a:avLst>
              <a:gd name="adj1" fmla="val 428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0">
            <a:extLst>
              <a:ext uri="{FF2B5EF4-FFF2-40B4-BE49-F238E27FC236}">
                <a16:creationId xmlns:a16="http://schemas.microsoft.com/office/drawing/2014/main" xmlns="" id="{9E1C5993-7437-45E0-A62B-05BF4FC195A8}"/>
              </a:ext>
            </a:extLst>
          </p:cNvPr>
          <p:cNvGrpSpPr/>
          <p:nvPr/>
        </p:nvGrpSpPr>
        <p:grpSpPr>
          <a:xfrm>
            <a:off x="4942090" y="2282215"/>
            <a:ext cx="2533419" cy="2996149"/>
            <a:chOff x="3912605" y="2895198"/>
            <a:chExt cx="1968642" cy="2328218"/>
          </a:xfrm>
        </p:grpSpPr>
        <p:sp>
          <p:nvSpPr>
            <p:cNvPr id="14" name="사각형: 둥근 모서리 29">
              <a:extLst>
                <a:ext uri="{FF2B5EF4-FFF2-40B4-BE49-F238E27FC236}">
                  <a16:creationId xmlns:a16="http://schemas.microsoft.com/office/drawing/2014/main" xmlns="" id="{C19263FB-9FC4-4EEB-82F0-9219AE70142E}"/>
                </a:ext>
              </a:extLst>
            </p:cNvPr>
            <p:cNvSpPr/>
            <p:nvPr/>
          </p:nvSpPr>
          <p:spPr>
            <a:xfrm>
              <a:off x="3912606" y="2895198"/>
              <a:ext cx="1968641" cy="2328218"/>
            </a:xfrm>
            <a:prstGeom prst="roundRect">
              <a:avLst>
                <a:gd name="adj" fmla="val 946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52400" dist="2794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algn="ctr"/>
              <a:endParaRPr lang="ko-KR" altLang="en-US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사각형: 둥근 모서리 28">
              <a:extLst>
                <a:ext uri="{FF2B5EF4-FFF2-40B4-BE49-F238E27FC236}">
                  <a16:creationId xmlns:a16="http://schemas.microsoft.com/office/drawing/2014/main" xmlns="" id="{38A3C295-2FE5-498A-B737-C3E4855F67B8}"/>
                </a:ext>
              </a:extLst>
            </p:cNvPr>
            <p:cNvSpPr/>
            <p:nvPr/>
          </p:nvSpPr>
          <p:spPr>
            <a:xfrm>
              <a:off x="3912605" y="4516769"/>
              <a:ext cx="1968642" cy="6064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200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공공의</a:t>
              </a:r>
              <a:endPara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b="1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지원과 관심</a:t>
              </a:r>
            </a:p>
          </p:txBody>
        </p:sp>
        <p:sp>
          <p:nvSpPr>
            <p:cNvPr id="38" name="직사각형 6">
              <a:extLst>
                <a:ext uri="{FF2B5EF4-FFF2-40B4-BE49-F238E27FC236}">
                  <a16:creationId xmlns:a16="http://schemas.microsoft.com/office/drawing/2014/main" xmlns="" id="{48252411-68F5-489D-B59B-4B87581FCF53}"/>
                </a:ext>
              </a:extLst>
            </p:cNvPr>
            <p:cNvSpPr/>
            <p:nvPr/>
          </p:nvSpPr>
          <p:spPr>
            <a:xfrm>
              <a:off x="3988697" y="3010852"/>
              <a:ext cx="1816458" cy="645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ko-KR" altLang="en-US" sz="1200" b="1" spc="-8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 간 </a:t>
              </a:r>
              <a:r>
                <a:rPr lang="en-US" altLang="ko-KR" sz="1200" b="1" spc="-8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200" b="1" spc="-8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spc="-8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96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활동을 통한</a:t>
              </a:r>
              <a:endParaRPr lang="en-US" altLang="ko-KR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96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vl="0" algn="ctr"/>
              <a:r>
                <a:rPr lang="ko-KR" altLang="en-US" b="1" spc="-8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96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자연스러운 회복</a:t>
              </a:r>
            </a:p>
          </p:txBody>
        </p:sp>
        <p:sp>
          <p:nvSpPr>
            <p:cNvPr id="39" name="더하기 기호 7">
              <a:extLst>
                <a:ext uri="{FF2B5EF4-FFF2-40B4-BE49-F238E27FC236}">
                  <a16:creationId xmlns:a16="http://schemas.microsoft.com/office/drawing/2014/main" xmlns="" id="{82B27646-03D0-4B74-9F17-91D574FCC7FA}"/>
                </a:ext>
              </a:extLst>
            </p:cNvPr>
            <p:cNvSpPr/>
            <p:nvPr/>
          </p:nvSpPr>
          <p:spPr>
            <a:xfrm>
              <a:off x="4577807" y="3899747"/>
              <a:ext cx="638239" cy="638239"/>
            </a:xfrm>
            <a:prstGeom prst="mathPlus">
              <a:avLst>
                <a:gd name="adj1" fmla="val 4289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xmlns="" id="{959BE0D1-9C35-40D6-B057-0BB276F88C93}"/>
              </a:ext>
            </a:extLst>
          </p:cNvPr>
          <p:cNvSpPr/>
          <p:nvPr/>
        </p:nvSpPr>
        <p:spPr>
          <a:xfrm>
            <a:off x="4032998" y="3073903"/>
            <a:ext cx="1207926" cy="1431456"/>
          </a:xfrm>
          <a:prstGeom prst="rightArrow">
            <a:avLst>
              <a:gd name="adj1" fmla="val 84978"/>
              <a:gd name="adj2" fmla="val 50000"/>
            </a:avLst>
          </a:prstGeom>
          <a:gradFill flip="none" rotWithShape="1">
            <a:gsLst>
              <a:gs pos="10000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0">
                <a:schemeClr val="bg2">
                  <a:lumMod val="75000"/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xmlns="" id="{A7A5A38B-4817-462E-8B04-13E32BEF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7411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E97D26A8-8256-4383-9D30-43AEDD476E37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18" name="그룹 8">
              <a:extLst>
                <a:ext uri="{FF2B5EF4-FFF2-40B4-BE49-F238E27FC236}">
                  <a16:creationId xmlns:a16="http://schemas.microsoft.com/office/drawing/2014/main" xmlns="" id="{EF808F20-56C7-4671-9D7B-B1976ACDA58A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xmlns="" id="{F80A7526-D12B-4E84-AF10-C25800E124E9}"/>
                  </a:ext>
                </a:extLst>
              </p:cNvPr>
              <p:cNvSpPr/>
              <p:nvPr/>
            </p:nvSpPr>
            <p:spPr>
              <a:xfrm>
                <a:off x="0" y="0"/>
                <a:ext cx="9908376" cy="1113328"/>
              </a:xfrm>
              <a:prstGeom prst="rect">
                <a:avLst/>
              </a:prstGeom>
              <a:gradFill flip="none" rotWithShape="1">
                <a:gsLst>
                  <a:gs pos="100000">
                    <a:srgbClr val="D8E7F3">
                      <a:lumMod val="0"/>
                      <a:lumOff val="100000"/>
                    </a:srgbClr>
                  </a:gs>
                  <a:gs pos="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xmlns="" id="{6D1BE6E2-9E14-438C-9C12-06E1B158848A}"/>
                  </a:ext>
                </a:extLst>
              </p:cNvPr>
              <p:cNvSpPr/>
              <p:nvPr/>
            </p:nvSpPr>
            <p:spPr>
              <a:xfrm>
                <a:off x="8720007" y="0"/>
                <a:ext cx="1185993" cy="12435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15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xmlns="" id="{03CBCF6C-F179-466F-9E07-4698B814A910}"/>
                  </a:ext>
                </a:extLst>
              </p:cNvPr>
              <p:cNvSpPr/>
              <p:nvPr/>
            </p:nvSpPr>
            <p:spPr>
              <a:xfrm rot="5400000">
                <a:off x="4799924" y="-3684972"/>
                <a:ext cx="307775" cy="9904375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2">
                      <a:lumMod val="9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xmlns="" id="{6FBFE038-A452-4A3F-929D-756AB8B260BE}"/>
                  </a:ext>
                </a:extLst>
              </p:cNvPr>
              <p:cNvSpPr/>
              <p:nvPr/>
            </p:nvSpPr>
            <p:spPr>
              <a:xfrm>
                <a:off x="0" y="0"/>
                <a:ext cx="9904375" cy="36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3" name="그룹 13">
                <a:extLst>
                  <a:ext uri="{FF2B5EF4-FFF2-40B4-BE49-F238E27FC236}">
                    <a16:creationId xmlns:a16="http://schemas.microsoft.com/office/drawing/2014/main" xmlns="" id="{8D5FFD26-264D-4478-B93F-06D8AE670CF9}"/>
                  </a:ext>
                </a:extLst>
              </p:cNvPr>
              <p:cNvGrpSpPr/>
              <p:nvPr/>
            </p:nvGrpSpPr>
            <p:grpSpPr>
              <a:xfrm>
                <a:off x="8767269" y="187796"/>
                <a:ext cx="1147083" cy="519641"/>
                <a:chOff x="7310950" y="341133"/>
                <a:chExt cx="1838339" cy="519641"/>
              </a:xfrm>
            </p:grpSpPr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xmlns="" id="{193CBF35-1E87-42C5-8E4C-DC5C1A845866}"/>
                    </a:ext>
                  </a:extLst>
                </p:cNvPr>
                <p:cNvSpPr/>
                <p:nvPr/>
              </p:nvSpPr>
              <p:spPr>
                <a:xfrm>
                  <a:off x="7310950" y="552997"/>
                  <a:ext cx="1676122" cy="307777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fontAlgn="base"/>
                  <a:r>
                    <a:rPr lang="ko-KR" altLang="en-US" sz="1100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공동체 활성화 정책 </a:t>
                  </a:r>
                  <a:r>
                    <a:rPr lang="ko-KR" altLang="en-US" sz="1100" b="1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배경</a:t>
                  </a:r>
                </a:p>
              </p:txBody>
            </p:sp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xmlns="" id="{36387C87-6356-443E-ACDF-648405FD2E22}"/>
                    </a:ext>
                  </a:extLst>
                </p:cNvPr>
                <p:cNvSpPr/>
                <p:nvPr/>
              </p:nvSpPr>
              <p:spPr>
                <a:xfrm>
                  <a:off x="7310950" y="341133"/>
                  <a:ext cx="1439516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9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도시 성동</a:t>
                  </a:r>
                  <a:endParaRPr lang="ko-KR" altLang="en-US" sz="500" b="1" spc="-7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29" name="직선 연결선 28">
                  <a:extLst>
                    <a:ext uri="{FF2B5EF4-FFF2-40B4-BE49-F238E27FC236}">
                      <a16:creationId xmlns:a16="http://schemas.microsoft.com/office/drawing/2014/main" xmlns="" id="{1743D2EC-96EF-4ECC-9808-764A2A7A3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76089" y="548711"/>
                  <a:ext cx="1673200" cy="0"/>
                </a:xfrm>
                <a:prstGeom prst="lin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xmlns="" id="{40022848-F8B2-4FE9-B980-FEC2B1781DFE}"/>
                  </a:ext>
                </a:extLst>
              </p:cNvPr>
              <p:cNvSpPr/>
              <p:nvPr/>
            </p:nvSpPr>
            <p:spPr>
              <a:xfrm>
                <a:off x="8718382" y="0"/>
                <a:ext cx="1187618" cy="36000"/>
              </a:xfrm>
              <a:prstGeom prst="rect">
                <a:avLst/>
              </a:prstGeom>
              <a:gradFill flip="none" rotWithShape="1">
                <a:gsLst>
                  <a:gs pos="0">
                    <a:srgbClr val="00A151">
                      <a:shade val="30000"/>
                      <a:satMod val="115000"/>
                    </a:srgbClr>
                  </a:gs>
                  <a:gs pos="11000">
                    <a:srgbClr val="00A151">
                      <a:shade val="67500"/>
                      <a:satMod val="115000"/>
                    </a:srgbClr>
                  </a:gs>
                  <a:gs pos="100000">
                    <a:srgbClr val="00A15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직각 삼각형 25">
                <a:extLst>
                  <a:ext uri="{FF2B5EF4-FFF2-40B4-BE49-F238E27FC236}">
                    <a16:creationId xmlns:a16="http://schemas.microsoft.com/office/drawing/2014/main" xmlns="" id="{76D4516D-232A-48AA-B212-76A0EFEC8D0D}"/>
                  </a:ext>
                </a:extLst>
              </p:cNvPr>
              <p:cNvSpPr/>
              <p:nvPr/>
            </p:nvSpPr>
            <p:spPr>
              <a:xfrm flipV="1">
                <a:off x="8882876" y="37825"/>
                <a:ext cx="128670" cy="118792"/>
              </a:xfrm>
              <a:prstGeom prst="rtTriangle">
                <a:avLst/>
              </a:prstGeom>
              <a:solidFill>
                <a:srgbClr val="00A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EA6A385-04ED-44B3-A2E6-062E5E899A84}"/>
                </a:ext>
              </a:extLst>
            </p:cNvPr>
            <p:cNvSpPr txBox="1"/>
            <p:nvPr/>
          </p:nvSpPr>
          <p:spPr>
            <a:xfrm>
              <a:off x="325485" y="205596"/>
              <a:ext cx="8388545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</a:t>
              </a: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보도자료</a:t>
              </a: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]</a:t>
              </a:r>
            </a:p>
            <a:p>
              <a:pPr>
                <a:tabLst>
                  <a:tab pos="6284913" algn="l"/>
                </a:tabLst>
              </a:pP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관계의 회복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에 집중했습니다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. </a:t>
              </a:r>
              <a:endParaRPr lang="en-US" altLang="ko-KR" sz="27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푸른전남" panose="020B0503000000000000" pitchFamily="50" charset="-127"/>
                <a:ea typeface="푸른전남" panose="020B0503000000000000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5581279B-24DF-4A6A-B9D2-9F0F2335A95C}"/>
              </a:ext>
            </a:extLst>
          </p:cNvPr>
          <p:cNvGrpSpPr/>
          <p:nvPr/>
        </p:nvGrpSpPr>
        <p:grpSpPr>
          <a:xfrm>
            <a:off x="1" y="8389"/>
            <a:ext cx="9905999" cy="7105475"/>
            <a:chOff x="125834" y="159391"/>
            <a:chExt cx="9780165" cy="6928987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xmlns="" id="{EF611C0C-99AC-418B-86FD-3845EF48E977}"/>
                </a:ext>
              </a:extLst>
            </p:cNvPr>
            <p:cNvSpPr/>
            <p:nvPr/>
          </p:nvSpPr>
          <p:spPr>
            <a:xfrm>
              <a:off x="125834" y="159391"/>
              <a:ext cx="9780165" cy="6698609"/>
            </a:xfrm>
            <a:prstGeom prst="rect">
              <a:avLst/>
            </a:prstGeom>
            <a:solidFill>
              <a:srgbClr val="192C47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30" name="사각형: 둥근 위쪽 모서리 2">
              <a:extLst>
                <a:ext uri="{FF2B5EF4-FFF2-40B4-BE49-F238E27FC236}">
                  <a16:creationId xmlns:a16="http://schemas.microsoft.com/office/drawing/2014/main" xmlns="" id="{6285C822-2AF5-4F8A-9FD3-AA033E5CBD87}"/>
                </a:ext>
              </a:extLst>
            </p:cNvPr>
            <p:cNvSpPr/>
            <p:nvPr/>
          </p:nvSpPr>
          <p:spPr>
            <a:xfrm rot="165626">
              <a:off x="867218" y="1241195"/>
              <a:ext cx="8179182" cy="5847183"/>
            </a:xfrm>
            <a:custGeom>
              <a:avLst/>
              <a:gdLst>
                <a:gd name="connsiteX0" fmla="*/ 30880 w 8171394"/>
                <a:gd name="connsiteY0" fmla="*/ 0 h 5534025"/>
                <a:gd name="connsiteX1" fmla="*/ 8140514 w 8171394"/>
                <a:gd name="connsiteY1" fmla="*/ 0 h 5534025"/>
                <a:gd name="connsiteX2" fmla="*/ 8171394 w 8171394"/>
                <a:gd name="connsiteY2" fmla="*/ 30880 h 5534025"/>
                <a:gd name="connsiteX3" fmla="*/ 8171394 w 8171394"/>
                <a:gd name="connsiteY3" fmla="*/ 5534025 h 5534025"/>
                <a:gd name="connsiteX4" fmla="*/ 8171394 w 8171394"/>
                <a:gd name="connsiteY4" fmla="*/ 5534025 h 5534025"/>
                <a:gd name="connsiteX5" fmla="*/ 0 w 8171394"/>
                <a:gd name="connsiteY5" fmla="*/ 5534025 h 5534025"/>
                <a:gd name="connsiteX6" fmla="*/ 0 w 8171394"/>
                <a:gd name="connsiteY6" fmla="*/ 5534025 h 5534025"/>
                <a:gd name="connsiteX7" fmla="*/ 0 w 8171394"/>
                <a:gd name="connsiteY7" fmla="*/ 30880 h 5534025"/>
                <a:gd name="connsiteX8" fmla="*/ 30880 w 8171394"/>
                <a:gd name="connsiteY8" fmla="*/ 0 h 5534025"/>
                <a:gd name="connsiteX0" fmla="*/ 37567 w 8178081"/>
                <a:gd name="connsiteY0" fmla="*/ 0 h 5870017"/>
                <a:gd name="connsiteX1" fmla="*/ 8147201 w 8178081"/>
                <a:gd name="connsiteY1" fmla="*/ 0 h 5870017"/>
                <a:gd name="connsiteX2" fmla="*/ 8178081 w 8178081"/>
                <a:gd name="connsiteY2" fmla="*/ 30880 h 5870017"/>
                <a:gd name="connsiteX3" fmla="*/ 8178081 w 8178081"/>
                <a:gd name="connsiteY3" fmla="*/ 5534025 h 5870017"/>
                <a:gd name="connsiteX4" fmla="*/ 8178081 w 8178081"/>
                <a:gd name="connsiteY4" fmla="*/ 5534025 h 5870017"/>
                <a:gd name="connsiteX5" fmla="*/ 6687 w 8178081"/>
                <a:gd name="connsiteY5" fmla="*/ 5534025 h 5870017"/>
                <a:gd name="connsiteX6" fmla="*/ 0 w 8178081"/>
                <a:gd name="connsiteY6" fmla="*/ 5870017 h 5870017"/>
                <a:gd name="connsiteX7" fmla="*/ 6687 w 8178081"/>
                <a:gd name="connsiteY7" fmla="*/ 30880 h 5870017"/>
                <a:gd name="connsiteX8" fmla="*/ 37567 w 8178081"/>
                <a:gd name="connsiteY8" fmla="*/ 0 h 5870017"/>
                <a:gd name="connsiteX0" fmla="*/ 37567 w 8178081"/>
                <a:gd name="connsiteY0" fmla="*/ 0 h 5886597"/>
                <a:gd name="connsiteX1" fmla="*/ 8147201 w 8178081"/>
                <a:gd name="connsiteY1" fmla="*/ 0 h 5886597"/>
                <a:gd name="connsiteX2" fmla="*/ 8178081 w 8178081"/>
                <a:gd name="connsiteY2" fmla="*/ 30880 h 5886597"/>
                <a:gd name="connsiteX3" fmla="*/ 8178081 w 8178081"/>
                <a:gd name="connsiteY3" fmla="*/ 5534025 h 5886597"/>
                <a:gd name="connsiteX4" fmla="*/ 8178081 w 8178081"/>
                <a:gd name="connsiteY4" fmla="*/ 5534025 h 5886597"/>
                <a:gd name="connsiteX5" fmla="*/ 763685 w 8178081"/>
                <a:gd name="connsiteY5" fmla="*/ 5886597 h 5886597"/>
                <a:gd name="connsiteX6" fmla="*/ 0 w 8178081"/>
                <a:gd name="connsiteY6" fmla="*/ 5870017 h 5886597"/>
                <a:gd name="connsiteX7" fmla="*/ 6687 w 8178081"/>
                <a:gd name="connsiteY7" fmla="*/ 30880 h 5886597"/>
                <a:gd name="connsiteX8" fmla="*/ 37567 w 8178081"/>
                <a:gd name="connsiteY8" fmla="*/ 0 h 5886597"/>
                <a:gd name="connsiteX0" fmla="*/ 37567 w 8178081"/>
                <a:gd name="connsiteY0" fmla="*/ 0 h 5870017"/>
                <a:gd name="connsiteX1" fmla="*/ 8147201 w 8178081"/>
                <a:gd name="connsiteY1" fmla="*/ 0 h 5870017"/>
                <a:gd name="connsiteX2" fmla="*/ 8178081 w 8178081"/>
                <a:gd name="connsiteY2" fmla="*/ 30880 h 5870017"/>
                <a:gd name="connsiteX3" fmla="*/ 8178081 w 8178081"/>
                <a:gd name="connsiteY3" fmla="*/ 5534025 h 5870017"/>
                <a:gd name="connsiteX4" fmla="*/ 8178081 w 8178081"/>
                <a:gd name="connsiteY4" fmla="*/ 5534025 h 5870017"/>
                <a:gd name="connsiteX5" fmla="*/ 1039793 w 8178081"/>
                <a:gd name="connsiteY5" fmla="*/ 5758851 h 5870017"/>
                <a:gd name="connsiteX6" fmla="*/ 0 w 8178081"/>
                <a:gd name="connsiteY6" fmla="*/ 5870017 h 5870017"/>
                <a:gd name="connsiteX7" fmla="*/ 6687 w 8178081"/>
                <a:gd name="connsiteY7" fmla="*/ 30880 h 5870017"/>
                <a:gd name="connsiteX8" fmla="*/ 37567 w 8178081"/>
                <a:gd name="connsiteY8" fmla="*/ 0 h 5870017"/>
                <a:gd name="connsiteX0" fmla="*/ 38668 w 8179182"/>
                <a:gd name="connsiteY0" fmla="*/ 0 h 5847183"/>
                <a:gd name="connsiteX1" fmla="*/ 8148302 w 8179182"/>
                <a:gd name="connsiteY1" fmla="*/ 0 h 5847183"/>
                <a:gd name="connsiteX2" fmla="*/ 8179182 w 8179182"/>
                <a:gd name="connsiteY2" fmla="*/ 30880 h 5847183"/>
                <a:gd name="connsiteX3" fmla="*/ 8179182 w 8179182"/>
                <a:gd name="connsiteY3" fmla="*/ 5534025 h 5847183"/>
                <a:gd name="connsiteX4" fmla="*/ 8179182 w 8179182"/>
                <a:gd name="connsiteY4" fmla="*/ 5534025 h 5847183"/>
                <a:gd name="connsiteX5" fmla="*/ 1040894 w 8179182"/>
                <a:gd name="connsiteY5" fmla="*/ 5758851 h 5847183"/>
                <a:gd name="connsiteX6" fmla="*/ 0 w 8179182"/>
                <a:gd name="connsiteY6" fmla="*/ 5847183 h 5847183"/>
                <a:gd name="connsiteX7" fmla="*/ 7788 w 8179182"/>
                <a:gd name="connsiteY7" fmla="*/ 30880 h 5847183"/>
                <a:gd name="connsiteX8" fmla="*/ 38668 w 8179182"/>
                <a:gd name="connsiteY8" fmla="*/ 0 h 584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79182" h="5847183">
                  <a:moveTo>
                    <a:pt x="38668" y="0"/>
                  </a:moveTo>
                  <a:lnTo>
                    <a:pt x="8148302" y="0"/>
                  </a:lnTo>
                  <a:cubicBezTo>
                    <a:pt x="8165357" y="0"/>
                    <a:pt x="8179182" y="13825"/>
                    <a:pt x="8179182" y="30880"/>
                  </a:cubicBezTo>
                  <a:lnTo>
                    <a:pt x="8179182" y="5534025"/>
                  </a:lnTo>
                  <a:lnTo>
                    <a:pt x="8179182" y="5534025"/>
                  </a:lnTo>
                  <a:lnTo>
                    <a:pt x="1040894" y="5758851"/>
                  </a:lnTo>
                  <a:lnTo>
                    <a:pt x="0" y="5847183"/>
                  </a:lnTo>
                  <a:cubicBezTo>
                    <a:pt x="0" y="4012801"/>
                    <a:pt x="7788" y="1865262"/>
                    <a:pt x="7788" y="30880"/>
                  </a:cubicBezTo>
                  <a:cubicBezTo>
                    <a:pt x="7788" y="13825"/>
                    <a:pt x="21613" y="0"/>
                    <a:pt x="3866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2794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사각형: 둥근 위쪽 모서리 2">
              <a:extLst>
                <a:ext uri="{FF2B5EF4-FFF2-40B4-BE49-F238E27FC236}">
                  <a16:creationId xmlns:a16="http://schemas.microsoft.com/office/drawing/2014/main" xmlns="" id="{7B75CDE1-34AF-4019-A834-4C4C20BB707D}"/>
                </a:ext>
              </a:extLst>
            </p:cNvPr>
            <p:cNvSpPr/>
            <p:nvPr/>
          </p:nvSpPr>
          <p:spPr>
            <a:xfrm>
              <a:off x="867303" y="1323974"/>
              <a:ext cx="8171394" cy="5534025"/>
            </a:xfrm>
            <a:prstGeom prst="round2SameRect">
              <a:avLst>
                <a:gd name="adj1" fmla="val 558"/>
                <a:gd name="adj2" fmla="val 0"/>
              </a:avLst>
            </a:prstGeom>
            <a:gradFill flip="none" rotWithShape="1">
              <a:gsLst>
                <a:gs pos="8000">
                  <a:srgbClr val="ECECEC"/>
                </a:gs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794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B418B596-B72A-473D-969B-952817C6362D}"/>
                </a:ext>
              </a:extLst>
            </p:cNvPr>
            <p:cNvSpPr/>
            <p:nvPr/>
          </p:nvSpPr>
          <p:spPr>
            <a:xfrm>
              <a:off x="1147231" y="2086473"/>
              <a:ext cx="41791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defRPr lang="ko-KR"/>
              </a:pP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최고의 복지는 </a:t>
              </a:r>
              <a: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‘</a:t>
              </a: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 회복</a:t>
              </a:r>
              <a: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’</a:t>
              </a:r>
              <a:br>
                <a:rPr lang="en-US" altLang="ko-KR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4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서울 성동구 마을포럼</a:t>
              </a:r>
              <a:endParaRPr lang="en-US" altLang="ko-KR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A24926E9-4CC1-4D24-9BFF-9D3605317A8F}"/>
                </a:ext>
              </a:extLst>
            </p:cNvPr>
            <p:cNvSpPr/>
            <p:nvPr/>
          </p:nvSpPr>
          <p:spPr>
            <a:xfrm>
              <a:off x="1139610" y="2966473"/>
              <a:ext cx="3866730" cy="3616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“최고의 복지는 마을공동체 속 관계 회복이 아닐까요</a:t>
              </a:r>
              <a:r>
                <a:rPr lang="en-US" altLang="ko-KR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.”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지난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12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오후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시쯤 서울 성동구 성수동의 한 카페 지하 세미나실에서 ‘마을이 이토록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재밌어지는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순간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 마을포럼’이라는 주제로 토론회가 열렸다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 자리에서는 성동구가 추진 중인 ‘찾아가는 동 주민센터’ 정책을 두고 정원오 구청장을 비롯한 공무원과 주민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마을공동체 활동가 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60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여명이 모여 논의했다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&lt;</a:t>
              </a:r>
              <a:r>
                <a:rPr lang="ko-KR" altLang="en-US" sz="11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중략</a:t>
              </a:r>
              <a:r>
                <a:rPr lang="en-US" altLang="ko-KR" sz="11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&gt;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400" spc="-7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 주민의 </a:t>
              </a:r>
              <a:r>
                <a:rPr lang="en-US" altLang="ko-KR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73%</a:t>
              </a: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 아파트 입주민이기 때문에 공동체 </a:t>
              </a:r>
              <a:r>
                <a:rPr lang="ko-KR" altLang="en-US" sz="14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회복의 중심에는 아파트공동체 활성화가 함께 </a:t>
              </a:r>
              <a:r>
                <a:rPr lang="ko-KR" altLang="en-US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가야 한다”고 말했다</a:t>
              </a:r>
              <a:r>
                <a:rPr lang="en-US" altLang="ko-KR" sz="14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신만수 </a:t>
              </a:r>
              <a:r>
                <a:rPr lang="ko-KR" altLang="en-US" sz="1100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성동협동사회경제추진단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대표는 마을공동체 활성화 방향과 관련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“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생산과 풍요가 넘치는 사회지만 빈부격차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불평등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청년실업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고령화 등등의 부정적인 측면도 불편하지만 현실”이라며 “</a:t>
              </a:r>
              <a:r>
                <a:rPr lang="ko-KR" altLang="en-US" sz="11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마을에서 약자를 돌보는 ‘두레정신’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을 되살리는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…</a:t>
              </a:r>
              <a:endPara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857F7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Aft>
                  <a:spcPts val="600"/>
                </a:spcAft>
              </a:pP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&lt;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중략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9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&gt;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 구청장은 “주민들에게 더 많이 설명하고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의견을 수렴해 성동에서 단단한 마을공동체 모델을 만들어 나가겠다”고 말했다</a:t>
              </a:r>
              <a:r>
                <a:rPr lang="en-US" altLang="ko-KR" sz="11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857F7F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60E43EDE-9278-4B77-9A46-AC35B98173E0}"/>
                </a:ext>
              </a:extLst>
            </p:cNvPr>
            <p:cNvSpPr/>
            <p:nvPr/>
          </p:nvSpPr>
          <p:spPr>
            <a:xfrm>
              <a:off x="7951365" y="1653601"/>
              <a:ext cx="76495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8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2015.05.13</a:t>
              </a:r>
              <a:endParaRPr lang="ko-KR" altLang="en-US" sz="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xmlns="" id="{11923C3B-B3A4-4DAD-BA77-EE560BDC3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5017" y="1603938"/>
              <a:ext cx="702051" cy="273557"/>
            </a:xfrm>
            <a:prstGeom prst="rect">
              <a:avLst/>
            </a:prstGeom>
          </p:spPr>
        </p:pic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xmlns="" id="{5CC88987-C74F-43FD-B1AE-80C5064D3835}"/>
                </a:ext>
              </a:extLst>
            </p:cNvPr>
            <p:cNvCxnSpPr>
              <a:cxnSpLocks/>
            </p:cNvCxnSpPr>
            <p:nvPr/>
          </p:nvCxnSpPr>
          <p:spPr>
            <a:xfrm>
              <a:off x="1249175" y="1890314"/>
              <a:ext cx="7407651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성동구, ´협치´  주제  마을공동체 포럼 개최">
              <a:extLst>
                <a:ext uri="{FF2B5EF4-FFF2-40B4-BE49-F238E27FC236}">
                  <a16:creationId xmlns:a16="http://schemas.microsoft.com/office/drawing/2014/main" xmlns="" id="{69CB8EF8-724E-47E1-AC37-F767CA26C1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073" t="3357" b="9110"/>
            <a:stretch/>
          </p:blipFill>
          <p:spPr bwMode="auto">
            <a:xfrm>
              <a:off x="5239674" y="2139055"/>
              <a:ext cx="3417150" cy="266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지난 12일 서울 성동구 성수동의 한 카페에서 열린 ‘성동 마을포럼’ 참석자들이 기념촬영을 하고 있다. 성동구 제공">
              <a:extLst>
                <a:ext uri="{FF2B5EF4-FFF2-40B4-BE49-F238E27FC236}">
                  <a16:creationId xmlns:a16="http://schemas.microsoft.com/office/drawing/2014/main" xmlns="" id="{0DB0875F-C6E4-4E9C-BD23-BCEB0A793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7875"/>
            <a:stretch/>
          </p:blipFill>
          <p:spPr bwMode="auto">
            <a:xfrm>
              <a:off x="5239675" y="4877632"/>
              <a:ext cx="3417150" cy="1424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35B58DF-9EF1-4EC3-88D5-468FE24D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157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97992A4-396A-4E66-8041-E72F2F607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5326" t="31974" r="-12527" b="15383"/>
          <a:stretch/>
        </p:blipFill>
        <p:spPr>
          <a:xfrm>
            <a:off x="6643694" y="3492713"/>
            <a:ext cx="965140" cy="337798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3492713"/>
            <a:ext cx="9904375" cy="10143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51000"/>
                  <a:lumOff val="49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tIns="108000">
            <a:noAutofit/>
          </a:bodyPr>
          <a:lstStyle/>
          <a:p>
            <a:pPr algn="ctr">
              <a:defRPr lang="ko-KR" altLang="en-US"/>
            </a:pPr>
            <a:endParaRPr lang="ko-KR" altLang="en-US" b="1" spc="-202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23B536F8-DB1E-41D0-85BB-21A77E2C97DC}"/>
              </a:ext>
            </a:extLst>
          </p:cNvPr>
          <p:cNvSpPr/>
          <p:nvPr/>
        </p:nvSpPr>
        <p:spPr>
          <a:xfrm>
            <a:off x="562812" y="3554435"/>
            <a:ext cx="1306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spc="-15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2015</a:t>
            </a:r>
            <a:endParaRPr lang="ko-KR" altLang="en-US" sz="4000" spc="-15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sp>
        <p:nvSpPr>
          <p:cNvPr id="199" name="직사각형 198">
            <a:extLst>
              <a:ext uri="{FF2B5EF4-FFF2-40B4-BE49-F238E27FC236}">
                <a16:creationId xmlns:a16="http://schemas.microsoft.com/office/drawing/2014/main" xmlns="" id="{B875CCA2-8E0B-4605-97FF-EB8CDD763A2B}"/>
              </a:ext>
            </a:extLst>
          </p:cNvPr>
          <p:cNvSpPr/>
          <p:nvPr/>
        </p:nvSpPr>
        <p:spPr>
          <a:xfrm>
            <a:off x="7695771" y="3554435"/>
            <a:ext cx="1306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2020</a:t>
            </a:r>
            <a:endParaRPr lang="ko-KR" altLang="en-US" sz="20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xmlns="" id="{E225B5AC-64D4-405E-AADA-E11CDDEF49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5326" t="31974" r="-12527" b="15383"/>
          <a:stretch/>
        </p:blipFill>
        <p:spPr>
          <a:xfrm>
            <a:off x="2888893" y="3492713"/>
            <a:ext cx="965140" cy="3377986"/>
          </a:xfrm>
          <a:prstGeom prst="rect">
            <a:avLst/>
          </a:prstGeom>
        </p:spPr>
      </p:pic>
      <p:sp>
        <p:nvSpPr>
          <p:cNvPr id="208" name="직사각형 207">
            <a:extLst>
              <a:ext uri="{FF2B5EF4-FFF2-40B4-BE49-F238E27FC236}">
                <a16:creationId xmlns:a16="http://schemas.microsoft.com/office/drawing/2014/main" xmlns="" id="{14645468-21B9-44FF-B0B9-0F1E287E376C}"/>
              </a:ext>
            </a:extLst>
          </p:cNvPr>
          <p:cNvSpPr/>
          <p:nvPr/>
        </p:nvSpPr>
        <p:spPr>
          <a:xfrm>
            <a:off x="0" y="5415339"/>
            <a:ext cx="9914352" cy="646986"/>
          </a:xfrm>
          <a:prstGeom prst="rect">
            <a:avLst/>
          </a:prstGeom>
          <a:gradFill flip="none" rotWithShape="1">
            <a:gsLst>
              <a:gs pos="7000">
                <a:schemeClr val="accent1">
                  <a:lumMod val="24000"/>
                  <a:lumOff val="76000"/>
                </a:schemeClr>
              </a:gs>
              <a:gs pos="100000">
                <a:schemeClr val="tx2">
                  <a:lumMod val="12000"/>
                  <a:lumOff val="88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09" name="직사각형 208">
            <a:extLst>
              <a:ext uri="{FF2B5EF4-FFF2-40B4-BE49-F238E27FC236}">
                <a16:creationId xmlns:a16="http://schemas.microsoft.com/office/drawing/2014/main" xmlns="" id="{90CBADE3-9D91-4A32-B97A-82E0CD61C024}"/>
              </a:ext>
            </a:extLst>
          </p:cNvPr>
          <p:cNvSpPr/>
          <p:nvPr/>
        </p:nvSpPr>
        <p:spPr>
          <a:xfrm>
            <a:off x="789637" y="5569555"/>
            <a:ext cx="853119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6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1" name="직사각형 210">
            <a:extLst>
              <a:ext uri="{FF2B5EF4-FFF2-40B4-BE49-F238E27FC236}">
                <a16:creationId xmlns:a16="http://schemas.microsoft.com/office/drawing/2014/main" xmlns="" id="{36A95BD3-CFF8-4DD3-844E-CF6364B8E3F5}"/>
              </a:ext>
            </a:extLst>
          </p:cNvPr>
          <p:cNvSpPr/>
          <p:nvPr/>
        </p:nvSpPr>
        <p:spPr>
          <a:xfrm>
            <a:off x="7529058" y="5508000"/>
            <a:ext cx="1640193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2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</a:t>
            </a:r>
            <a:endParaRPr lang="ko-KR" alt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2" name="이등변 삼각형 211">
            <a:extLst>
              <a:ext uri="{FF2B5EF4-FFF2-40B4-BE49-F238E27FC236}">
                <a16:creationId xmlns:a16="http://schemas.microsoft.com/office/drawing/2014/main" xmlns="" id="{5EE35FF5-3010-4D44-8BFD-9078D08B3632}"/>
              </a:ext>
            </a:extLst>
          </p:cNvPr>
          <p:cNvSpPr/>
          <p:nvPr/>
        </p:nvSpPr>
        <p:spPr>
          <a:xfrm rot="5400000">
            <a:off x="3112568" y="5426480"/>
            <a:ext cx="951432" cy="637582"/>
          </a:xfrm>
          <a:prstGeom prst="triangle">
            <a:avLst/>
          </a:prstGeom>
          <a:gradFill flip="none" rotWithShape="1">
            <a:gsLst>
              <a:gs pos="0">
                <a:srgbClr val="D5DFF1">
                  <a:lumMod val="67000"/>
                </a:srgbClr>
              </a:gs>
              <a:gs pos="91000">
                <a:srgbClr val="DFE6F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13" name="이등변 삼각형 212">
            <a:extLst>
              <a:ext uri="{FF2B5EF4-FFF2-40B4-BE49-F238E27FC236}">
                <a16:creationId xmlns:a16="http://schemas.microsoft.com/office/drawing/2014/main" xmlns="" id="{6C9139B2-490F-4C75-97A1-C3D784C631D6}"/>
              </a:ext>
            </a:extLst>
          </p:cNvPr>
          <p:cNvSpPr/>
          <p:nvPr/>
        </p:nvSpPr>
        <p:spPr>
          <a:xfrm rot="5400000">
            <a:off x="6490363" y="5426480"/>
            <a:ext cx="951432" cy="637582"/>
          </a:xfrm>
          <a:prstGeom prst="triangle">
            <a:avLst/>
          </a:prstGeom>
          <a:gradFill flip="none" rotWithShape="1">
            <a:gsLst>
              <a:gs pos="0">
                <a:srgbClr val="D5DFF1">
                  <a:lumMod val="67000"/>
                </a:srgbClr>
              </a:gs>
              <a:gs pos="91000">
                <a:srgbClr val="D8E1F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14" name="직사각형 213">
            <a:extLst>
              <a:ext uri="{FF2B5EF4-FFF2-40B4-BE49-F238E27FC236}">
                <a16:creationId xmlns:a16="http://schemas.microsoft.com/office/drawing/2014/main" xmlns="" id="{A88C4CE4-1A6C-46F1-B5CF-79BE33576920}"/>
              </a:ext>
            </a:extLst>
          </p:cNvPr>
          <p:cNvSpPr/>
          <p:nvPr/>
        </p:nvSpPr>
        <p:spPr>
          <a:xfrm>
            <a:off x="1726293" y="5459930"/>
            <a:ext cx="20719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/>
            <a:r>
              <a:rPr lang="ko-KR" altLang="en-US" sz="120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>공동주택 </a:t>
            </a:r>
            <a: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/>
            </a:r>
            <a:b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</a:br>
            <a:r>
              <a:rPr lang="ko-KR" altLang="en-US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>공동체 활성화</a:t>
            </a:r>
            <a:endParaRPr lang="ko-KR" altLang="en-US" b="1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C00000"/>
              </a:solidFill>
              <a:latin typeface="Calibri Light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3A27F43C-9AD5-4BAC-ABDC-346EEC910E95}"/>
              </a:ext>
            </a:extLst>
          </p:cNvPr>
          <p:cNvSpPr/>
          <p:nvPr/>
        </p:nvSpPr>
        <p:spPr>
          <a:xfrm>
            <a:off x="3443368" y="4964325"/>
            <a:ext cx="5940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/>
            </a:pPr>
            <a:r>
              <a:rPr lang="ko-KR" altLang="en-US" sz="1200" b="1" spc="-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공동주택정책팀</a:t>
            </a:r>
            <a:r>
              <a: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지원사업업무</a:t>
            </a:r>
            <a:r>
              <a: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</a:t>
            </a:r>
            <a:r>
              <a:rPr lang="ko-KR" altLang="en-US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총괄</a:t>
            </a:r>
            <a:r>
              <a: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: </a:t>
            </a: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에너지절감시설(</a:t>
            </a: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LED)</a:t>
            </a: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설치, 단지 내 도로보수 등</a:t>
            </a:r>
          </a:p>
        </p:txBody>
      </p:sp>
      <p:sp>
        <p:nvSpPr>
          <p:cNvPr id="215" name="직사각형 214">
            <a:extLst>
              <a:ext uri="{FF2B5EF4-FFF2-40B4-BE49-F238E27FC236}">
                <a16:creationId xmlns:a16="http://schemas.microsoft.com/office/drawing/2014/main" xmlns="" id="{A8A43703-9AC8-41F0-A497-870AA90116F8}"/>
              </a:ext>
            </a:extLst>
          </p:cNvPr>
          <p:cNvSpPr/>
          <p:nvPr/>
        </p:nvSpPr>
        <p:spPr>
          <a:xfrm>
            <a:off x="3443368" y="6133861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/>
            </a:pPr>
            <a:r>
              <a:rPr lang="ko-KR" altLang="en-US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공동주택관리팀</a:t>
            </a:r>
            <a:r>
              <a:rPr lang="en-US" altLang="ko-KR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관리업무</a:t>
            </a:r>
            <a:r>
              <a:rPr lang="en-US" altLang="ko-KR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</a:t>
            </a:r>
            <a:r>
              <a:rPr lang="ko-KR" altLang="en-US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공동체업무</a:t>
            </a:r>
            <a:r>
              <a:rPr lang="en-US" altLang="ko-KR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: </a:t>
            </a:r>
            <a:r>
              <a:rPr lang="ko-KR" altLang="en-US" sz="1200" b="1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</a:t>
            </a:r>
            <a:r>
              <a:rPr lang="ko-KR" altLang="en-US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모사업</a:t>
            </a:r>
            <a:r>
              <a:rPr lang="en-US" altLang="ko-KR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지역네트워크사업</a:t>
            </a:r>
            <a:r>
              <a:rPr lang="en-US" altLang="ko-KR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</a:t>
            </a:r>
          </a:p>
        </p:txBody>
      </p:sp>
      <p:sp>
        <p:nvSpPr>
          <p:cNvPr id="201" name="직사각형 200">
            <a:extLst>
              <a:ext uri="{FF2B5EF4-FFF2-40B4-BE49-F238E27FC236}">
                <a16:creationId xmlns:a16="http://schemas.microsoft.com/office/drawing/2014/main" xmlns="" id="{71659447-B68B-408D-95C6-DCDF8E4127BF}"/>
              </a:ext>
            </a:extLst>
          </p:cNvPr>
          <p:cNvSpPr/>
          <p:nvPr/>
        </p:nvSpPr>
        <p:spPr>
          <a:xfrm>
            <a:off x="0" y="4272073"/>
            <a:ext cx="9914352" cy="646986"/>
          </a:xfrm>
          <a:prstGeom prst="rect">
            <a:avLst/>
          </a:prstGeom>
          <a:gradFill flip="none" rotWithShape="1">
            <a:gsLst>
              <a:gs pos="7000">
                <a:schemeClr val="accent4">
                  <a:lumMod val="66000"/>
                  <a:lumOff val="34000"/>
                </a:schemeClr>
              </a:gs>
              <a:gs pos="100000">
                <a:srgbClr val="FFF2CC">
                  <a:lumMod val="59000"/>
                  <a:lumOff val="41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24A5ECFE-4959-4597-B469-5517B354F1C6}"/>
              </a:ext>
            </a:extLst>
          </p:cNvPr>
          <p:cNvSpPr/>
          <p:nvPr/>
        </p:nvSpPr>
        <p:spPr>
          <a:xfrm>
            <a:off x="638153" y="4426289"/>
            <a:ext cx="1156086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6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0" name="직사각형 199">
            <a:extLst>
              <a:ext uri="{FF2B5EF4-FFF2-40B4-BE49-F238E27FC236}">
                <a16:creationId xmlns:a16="http://schemas.microsoft.com/office/drawing/2014/main" xmlns="" id="{A17A26A3-3D7B-4EDF-8286-CD2A9A96A841}"/>
              </a:ext>
            </a:extLst>
          </p:cNvPr>
          <p:cNvSpPr/>
          <p:nvPr/>
        </p:nvSpPr>
        <p:spPr>
          <a:xfrm>
            <a:off x="4299616" y="3554435"/>
            <a:ext cx="1306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 UltraLight" panose="020B0603020101020101" pitchFamily="50" charset="-127"/>
                <a:ea typeface="나눔바른고딕 UltraLight" panose="020B0603020101020101" pitchFamily="50" charset="-127"/>
              </a:rPr>
              <a:t>2019</a:t>
            </a:r>
            <a:endParaRPr lang="ko-KR" altLang="en-US" sz="2000" spc="-15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나눔바른고딕 UltraLight" panose="020B0603020101020101" pitchFamily="50" charset="-127"/>
              <a:ea typeface="나눔바른고딕 UltraLight" panose="020B0603020101020101" pitchFamily="50" charset="-127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0" y="0"/>
            <a:ext cx="9914352" cy="3520103"/>
            <a:chOff x="0" y="0"/>
            <a:chExt cx="9914352" cy="3520103"/>
          </a:xfrm>
        </p:grpSpPr>
        <p:grpSp>
          <p:nvGrpSpPr>
            <p:cNvPr id="69" name="그룹 68"/>
            <p:cNvGrpSpPr/>
            <p:nvPr/>
          </p:nvGrpSpPr>
          <p:grpSpPr>
            <a:xfrm>
              <a:off x="6195307" y="2881054"/>
              <a:ext cx="2963720" cy="639048"/>
              <a:chOff x="6195307" y="2881054"/>
              <a:chExt cx="2963720" cy="639048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7848835" y="2991394"/>
                <a:ext cx="1310192" cy="528708"/>
                <a:chOff x="7848835" y="2991394"/>
                <a:chExt cx="1310192" cy="528708"/>
              </a:xfrm>
            </p:grpSpPr>
            <p:sp>
              <p:nvSpPr>
                <p:cNvPr id="60" name="Freeform 15">
                  <a:extLst>
                    <a:ext uri="{FF2B5EF4-FFF2-40B4-BE49-F238E27FC236}">
                      <a16:creationId xmlns:a16="http://schemas.microsoft.com/office/drawing/2014/main" xmlns="" id="{3A073B81-070E-4CAC-8ED7-0300F70860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8371830" y="2991394"/>
                  <a:ext cx="787197" cy="528708"/>
                </a:xfrm>
                <a:custGeom>
                  <a:avLst/>
                  <a:gdLst>
                    <a:gd name="T0" fmla="*/ 172 w 1160"/>
                    <a:gd name="T1" fmla="*/ 192 h 689"/>
                    <a:gd name="T2" fmla="*/ 172 w 1160"/>
                    <a:gd name="T3" fmla="*/ 250 h 689"/>
                    <a:gd name="T4" fmla="*/ 172 w 1160"/>
                    <a:gd name="T5" fmla="*/ 393 h 689"/>
                    <a:gd name="T6" fmla="*/ 201 w 1160"/>
                    <a:gd name="T7" fmla="*/ 510 h 689"/>
                    <a:gd name="T8" fmla="*/ 201 w 1160"/>
                    <a:gd name="T9" fmla="*/ 595 h 689"/>
                    <a:gd name="T10" fmla="*/ 81 w 1160"/>
                    <a:gd name="T11" fmla="*/ 566 h 689"/>
                    <a:gd name="T12" fmla="*/ 81 w 1160"/>
                    <a:gd name="T13" fmla="*/ 510 h 689"/>
                    <a:gd name="T14" fmla="*/ 81 w 1160"/>
                    <a:gd name="T15" fmla="*/ 364 h 689"/>
                    <a:gd name="T16" fmla="*/ 55 w 1160"/>
                    <a:gd name="T17" fmla="*/ 250 h 689"/>
                    <a:gd name="T18" fmla="*/ 110 w 1160"/>
                    <a:gd name="T19" fmla="*/ 624 h 689"/>
                    <a:gd name="T20" fmla="*/ 139 w 1160"/>
                    <a:gd name="T21" fmla="*/ 510 h 689"/>
                    <a:gd name="T22" fmla="*/ 139 w 1160"/>
                    <a:gd name="T23" fmla="*/ 452 h 689"/>
                    <a:gd name="T24" fmla="*/ 139 w 1160"/>
                    <a:gd name="T25" fmla="*/ 309 h 689"/>
                    <a:gd name="T26" fmla="*/ 110 w 1160"/>
                    <a:gd name="T27" fmla="*/ 192 h 689"/>
                    <a:gd name="T28" fmla="*/ 614 w 1160"/>
                    <a:gd name="T29" fmla="*/ 689 h 689"/>
                    <a:gd name="T30" fmla="*/ 530 w 1160"/>
                    <a:gd name="T31" fmla="*/ 595 h 689"/>
                    <a:gd name="T32" fmla="*/ 500 w 1160"/>
                    <a:gd name="T33" fmla="*/ 481 h 689"/>
                    <a:gd name="T34" fmla="*/ 500 w 1160"/>
                    <a:gd name="T35" fmla="*/ 393 h 689"/>
                    <a:gd name="T36" fmla="*/ 530 w 1160"/>
                    <a:gd name="T37" fmla="*/ 279 h 689"/>
                    <a:gd name="T38" fmla="*/ 530 w 1160"/>
                    <a:gd name="T39" fmla="*/ 221 h 689"/>
                    <a:gd name="T40" fmla="*/ 530 w 1160"/>
                    <a:gd name="T41" fmla="*/ 78 h 689"/>
                    <a:gd name="T42" fmla="*/ 559 w 1160"/>
                    <a:gd name="T43" fmla="*/ 540 h 689"/>
                    <a:gd name="T44" fmla="*/ 559 w 1160"/>
                    <a:gd name="T45" fmla="*/ 452 h 689"/>
                    <a:gd name="T46" fmla="*/ 588 w 1160"/>
                    <a:gd name="T47" fmla="*/ 338 h 689"/>
                    <a:gd name="T48" fmla="*/ 588 w 1160"/>
                    <a:gd name="T49" fmla="*/ 279 h 689"/>
                    <a:gd name="T50" fmla="*/ 588 w 1160"/>
                    <a:gd name="T51" fmla="*/ 136 h 689"/>
                    <a:gd name="T52" fmla="*/ 731 w 1160"/>
                    <a:gd name="T53" fmla="*/ 107 h 689"/>
                    <a:gd name="T54" fmla="*/ 731 w 1160"/>
                    <a:gd name="T55" fmla="*/ 192 h 689"/>
                    <a:gd name="T56" fmla="*/ 702 w 1160"/>
                    <a:gd name="T57" fmla="*/ 309 h 689"/>
                    <a:gd name="T58" fmla="*/ 702 w 1160"/>
                    <a:gd name="T59" fmla="*/ 364 h 689"/>
                    <a:gd name="T60" fmla="*/ 702 w 1160"/>
                    <a:gd name="T61" fmla="*/ 510 h 689"/>
                    <a:gd name="T62" fmla="*/ 731 w 1160"/>
                    <a:gd name="T63" fmla="*/ 624 h 689"/>
                    <a:gd name="T64" fmla="*/ 673 w 1160"/>
                    <a:gd name="T65" fmla="*/ 136 h 689"/>
                    <a:gd name="T66" fmla="*/ 643 w 1160"/>
                    <a:gd name="T67" fmla="*/ 250 h 689"/>
                    <a:gd name="T68" fmla="*/ 643 w 1160"/>
                    <a:gd name="T69" fmla="*/ 309 h 689"/>
                    <a:gd name="T70" fmla="*/ 643 w 1160"/>
                    <a:gd name="T71" fmla="*/ 452 h 689"/>
                    <a:gd name="T72" fmla="*/ 673 w 1160"/>
                    <a:gd name="T73" fmla="*/ 566 h 689"/>
                    <a:gd name="T74" fmla="*/ 432 w 1160"/>
                    <a:gd name="T75" fmla="*/ 689 h 689"/>
                    <a:gd name="T76" fmla="*/ 377 w 1160"/>
                    <a:gd name="T77" fmla="*/ 279 h 689"/>
                    <a:gd name="T78" fmla="*/ 377 w 1160"/>
                    <a:gd name="T79" fmla="*/ 338 h 689"/>
                    <a:gd name="T80" fmla="*/ 377 w 1160"/>
                    <a:gd name="T81" fmla="*/ 481 h 689"/>
                    <a:gd name="T82" fmla="*/ 403 w 1160"/>
                    <a:gd name="T83" fmla="*/ 595 h 689"/>
                    <a:gd name="T84" fmla="*/ 347 w 1160"/>
                    <a:gd name="T85" fmla="*/ 279 h 689"/>
                    <a:gd name="T86" fmla="*/ 318 w 1160"/>
                    <a:gd name="T87" fmla="*/ 393 h 689"/>
                    <a:gd name="T88" fmla="*/ 318 w 1160"/>
                    <a:gd name="T89" fmla="*/ 452 h 689"/>
                    <a:gd name="T90" fmla="*/ 318 w 1160"/>
                    <a:gd name="T91" fmla="*/ 595 h 689"/>
                    <a:gd name="T92" fmla="*/ 793 w 1160"/>
                    <a:gd name="T93" fmla="*/ 250 h 689"/>
                    <a:gd name="T94" fmla="*/ 822 w 1160"/>
                    <a:gd name="T95" fmla="*/ 566 h 689"/>
                    <a:gd name="T96" fmla="*/ 822 w 1160"/>
                    <a:gd name="T97" fmla="*/ 481 h 689"/>
                    <a:gd name="T98" fmla="*/ 852 w 1160"/>
                    <a:gd name="T99" fmla="*/ 364 h 689"/>
                    <a:gd name="T100" fmla="*/ 852 w 1160"/>
                    <a:gd name="T101" fmla="*/ 309 h 689"/>
                    <a:gd name="T102" fmla="*/ 910 w 1160"/>
                    <a:gd name="T103" fmla="*/ 510 h 689"/>
                    <a:gd name="T104" fmla="*/ 881 w 1160"/>
                    <a:gd name="T105" fmla="*/ 393 h 689"/>
                    <a:gd name="T106" fmla="*/ 881 w 1160"/>
                    <a:gd name="T107" fmla="*/ 309 h 689"/>
                    <a:gd name="T108" fmla="*/ 1095 w 1160"/>
                    <a:gd name="T109" fmla="*/ 686 h 689"/>
                    <a:gd name="T110" fmla="*/ 1030 w 1160"/>
                    <a:gd name="T111" fmla="*/ 543 h 689"/>
                    <a:gd name="T112" fmla="*/ 1030 w 1160"/>
                    <a:gd name="T113" fmla="*/ 491 h 689"/>
                    <a:gd name="T114" fmla="*/ 1082 w 1160"/>
                    <a:gd name="T115" fmla="*/ 556 h 689"/>
                    <a:gd name="T116" fmla="*/ 1056 w 1160"/>
                    <a:gd name="T117" fmla="*/ 452 h 689"/>
                    <a:gd name="T118" fmla="*/ 1108 w 1160"/>
                    <a:gd name="T119" fmla="*/ 595 h 689"/>
                    <a:gd name="T120" fmla="*/ 1134 w 1160"/>
                    <a:gd name="T121" fmla="*/ 491 h 689"/>
                    <a:gd name="T122" fmla="*/ 1134 w 1160"/>
                    <a:gd name="T123" fmla="*/ 439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60" h="689">
                      <a:moveTo>
                        <a:pt x="152" y="101"/>
                      </a:moveTo>
                      <a:lnTo>
                        <a:pt x="0" y="133"/>
                      </a:lnTo>
                      <a:lnTo>
                        <a:pt x="0" y="689"/>
                      </a:lnTo>
                      <a:lnTo>
                        <a:pt x="247" y="689"/>
                      </a:lnTo>
                      <a:lnTo>
                        <a:pt x="247" y="146"/>
                      </a:lnTo>
                      <a:lnTo>
                        <a:pt x="152" y="159"/>
                      </a:lnTo>
                      <a:lnTo>
                        <a:pt x="152" y="101"/>
                      </a:lnTo>
                      <a:lnTo>
                        <a:pt x="152" y="101"/>
                      </a:lnTo>
                      <a:close/>
                      <a:moveTo>
                        <a:pt x="172" y="192"/>
                      </a:moveTo>
                      <a:lnTo>
                        <a:pt x="201" y="192"/>
                      </a:lnTo>
                      <a:lnTo>
                        <a:pt x="201" y="221"/>
                      </a:lnTo>
                      <a:lnTo>
                        <a:pt x="172" y="221"/>
                      </a:lnTo>
                      <a:lnTo>
                        <a:pt x="172" y="192"/>
                      </a:lnTo>
                      <a:close/>
                      <a:moveTo>
                        <a:pt x="172" y="250"/>
                      </a:moveTo>
                      <a:lnTo>
                        <a:pt x="201" y="250"/>
                      </a:lnTo>
                      <a:lnTo>
                        <a:pt x="201" y="279"/>
                      </a:lnTo>
                      <a:lnTo>
                        <a:pt x="172" y="279"/>
                      </a:lnTo>
                      <a:lnTo>
                        <a:pt x="172" y="250"/>
                      </a:lnTo>
                      <a:close/>
                      <a:moveTo>
                        <a:pt x="172" y="309"/>
                      </a:moveTo>
                      <a:lnTo>
                        <a:pt x="201" y="309"/>
                      </a:lnTo>
                      <a:lnTo>
                        <a:pt x="201" y="338"/>
                      </a:lnTo>
                      <a:lnTo>
                        <a:pt x="172" y="338"/>
                      </a:lnTo>
                      <a:lnTo>
                        <a:pt x="172" y="309"/>
                      </a:lnTo>
                      <a:close/>
                      <a:moveTo>
                        <a:pt x="172" y="364"/>
                      </a:moveTo>
                      <a:lnTo>
                        <a:pt x="201" y="364"/>
                      </a:lnTo>
                      <a:lnTo>
                        <a:pt x="201" y="393"/>
                      </a:lnTo>
                      <a:lnTo>
                        <a:pt x="172" y="393"/>
                      </a:lnTo>
                      <a:lnTo>
                        <a:pt x="172" y="364"/>
                      </a:lnTo>
                      <a:close/>
                      <a:moveTo>
                        <a:pt x="172" y="423"/>
                      </a:moveTo>
                      <a:lnTo>
                        <a:pt x="201" y="423"/>
                      </a:lnTo>
                      <a:lnTo>
                        <a:pt x="201" y="452"/>
                      </a:lnTo>
                      <a:lnTo>
                        <a:pt x="172" y="452"/>
                      </a:lnTo>
                      <a:lnTo>
                        <a:pt x="172" y="423"/>
                      </a:lnTo>
                      <a:close/>
                      <a:moveTo>
                        <a:pt x="172" y="481"/>
                      </a:moveTo>
                      <a:lnTo>
                        <a:pt x="201" y="481"/>
                      </a:lnTo>
                      <a:lnTo>
                        <a:pt x="201" y="510"/>
                      </a:lnTo>
                      <a:lnTo>
                        <a:pt x="172" y="510"/>
                      </a:lnTo>
                      <a:lnTo>
                        <a:pt x="172" y="481"/>
                      </a:lnTo>
                      <a:close/>
                      <a:moveTo>
                        <a:pt x="172" y="540"/>
                      </a:moveTo>
                      <a:lnTo>
                        <a:pt x="201" y="540"/>
                      </a:lnTo>
                      <a:lnTo>
                        <a:pt x="201" y="566"/>
                      </a:lnTo>
                      <a:lnTo>
                        <a:pt x="172" y="566"/>
                      </a:lnTo>
                      <a:lnTo>
                        <a:pt x="172" y="540"/>
                      </a:lnTo>
                      <a:close/>
                      <a:moveTo>
                        <a:pt x="172" y="595"/>
                      </a:moveTo>
                      <a:lnTo>
                        <a:pt x="201" y="595"/>
                      </a:lnTo>
                      <a:lnTo>
                        <a:pt x="201" y="624"/>
                      </a:lnTo>
                      <a:lnTo>
                        <a:pt x="172" y="624"/>
                      </a:lnTo>
                      <a:lnTo>
                        <a:pt x="172" y="595"/>
                      </a:lnTo>
                      <a:close/>
                      <a:moveTo>
                        <a:pt x="81" y="624"/>
                      </a:moveTo>
                      <a:lnTo>
                        <a:pt x="55" y="624"/>
                      </a:lnTo>
                      <a:lnTo>
                        <a:pt x="55" y="595"/>
                      </a:lnTo>
                      <a:lnTo>
                        <a:pt x="81" y="595"/>
                      </a:lnTo>
                      <a:lnTo>
                        <a:pt x="81" y="624"/>
                      </a:lnTo>
                      <a:close/>
                      <a:moveTo>
                        <a:pt x="81" y="566"/>
                      </a:moveTo>
                      <a:lnTo>
                        <a:pt x="55" y="566"/>
                      </a:lnTo>
                      <a:lnTo>
                        <a:pt x="55" y="540"/>
                      </a:lnTo>
                      <a:lnTo>
                        <a:pt x="81" y="540"/>
                      </a:lnTo>
                      <a:lnTo>
                        <a:pt x="81" y="566"/>
                      </a:lnTo>
                      <a:close/>
                      <a:moveTo>
                        <a:pt x="81" y="510"/>
                      </a:moveTo>
                      <a:lnTo>
                        <a:pt x="55" y="510"/>
                      </a:lnTo>
                      <a:lnTo>
                        <a:pt x="55" y="481"/>
                      </a:lnTo>
                      <a:lnTo>
                        <a:pt x="81" y="481"/>
                      </a:lnTo>
                      <a:lnTo>
                        <a:pt x="81" y="510"/>
                      </a:lnTo>
                      <a:close/>
                      <a:moveTo>
                        <a:pt x="81" y="452"/>
                      </a:moveTo>
                      <a:lnTo>
                        <a:pt x="55" y="452"/>
                      </a:lnTo>
                      <a:lnTo>
                        <a:pt x="55" y="423"/>
                      </a:lnTo>
                      <a:lnTo>
                        <a:pt x="81" y="423"/>
                      </a:lnTo>
                      <a:lnTo>
                        <a:pt x="81" y="452"/>
                      </a:lnTo>
                      <a:close/>
                      <a:moveTo>
                        <a:pt x="81" y="393"/>
                      </a:moveTo>
                      <a:lnTo>
                        <a:pt x="55" y="393"/>
                      </a:lnTo>
                      <a:lnTo>
                        <a:pt x="55" y="364"/>
                      </a:lnTo>
                      <a:lnTo>
                        <a:pt x="81" y="364"/>
                      </a:lnTo>
                      <a:lnTo>
                        <a:pt x="81" y="393"/>
                      </a:lnTo>
                      <a:close/>
                      <a:moveTo>
                        <a:pt x="81" y="338"/>
                      </a:moveTo>
                      <a:lnTo>
                        <a:pt x="55" y="338"/>
                      </a:lnTo>
                      <a:lnTo>
                        <a:pt x="55" y="309"/>
                      </a:lnTo>
                      <a:lnTo>
                        <a:pt x="81" y="309"/>
                      </a:lnTo>
                      <a:lnTo>
                        <a:pt x="81" y="338"/>
                      </a:lnTo>
                      <a:close/>
                      <a:moveTo>
                        <a:pt x="81" y="279"/>
                      </a:moveTo>
                      <a:lnTo>
                        <a:pt x="55" y="279"/>
                      </a:lnTo>
                      <a:lnTo>
                        <a:pt x="55" y="250"/>
                      </a:lnTo>
                      <a:lnTo>
                        <a:pt x="81" y="250"/>
                      </a:lnTo>
                      <a:lnTo>
                        <a:pt x="81" y="279"/>
                      </a:lnTo>
                      <a:close/>
                      <a:moveTo>
                        <a:pt x="81" y="221"/>
                      </a:moveTo>
                      <a:lnTo>
                        <a:pt x="55" y="221"/>
                      </a:lnTo>
                      <a:lnTo>
                        <a:pt x="55" y="192"/>
                      </a:lnTo>
                      <a:lnTo>
                        <a:pt x="81" y="192"/>
                      </a:lnTo>
                      <a:lnTo>
                        <a:pt x="81" y="221"/>
                      </a:lnTo>
                      <a:close/>
                      <a:moveTo>
                        <a:pt x="139" y="624"/>
                      </a:moveTo>
                      <a:lnTo>
                        <a:pt x="110" y="624"/>
                      </a:lnTo>
                      <a:lnTo>
                        <a:pt x="110" y="595"/>
                      </a:lnTo>
                      <a:lnTo>
                        <a:pt x="139" y="595"/>
                      </a:lnTo>
                      <a:lnTo>
                        <a:pt x="139" y="624"/>
                      </a:lnTo>
                      <a:close/>
                      <a:moveTo>
                        <a:pt x="139" y="566"/>
                      </a:moveTo>
                      <a:lnTo>
                        <a:pt x="110" y="566"/>
                      </a:lnTo>
                      <a:lnTo>
                        <a:pt x="110" y="540"/>
                      </a:lnTo>
                      <a:lnTo>
                        <a:pt x="139" y="540"/>
                      </a:lnTo>
                      <a:lnTo>
                        <a:pt x="139" y="566"/>
                      </a:lnTo>
                      <a:close/>
                      <a:moveTo>
                        <a:pt x="139" y="510"/>
                      </a:moveTo>
                      <a:lnTo>
                        <a:pt x="110" y="510"/>
                      </a:lnTo>
                      <a:lnTo>
                        <a:pt x="110" y="481"/>
                      </a:lnTo>
                      <a:lnTo>
                        <a:pt x="139" y="481"/>
                      </a:lnTo>
                      <a:lnTo>
                        <a:pt x="139" y="510"/>
                      </a:lnTo>
                      <a:close/>
                      <a:moveTo>
                        <a:pt x="139" y="452"/>
                      </a:moveTo>
                      <a:lnTo>
                        <a:pt x="110" y="452"/>
                      </a:lnTo>
                      <a:lnTo>
                        <a:pt x="110" y="423"/>
                      </a:lnTo>
                      <a:lnTo>
                        <a:pt x="139" y="423"/>
                      </a:lnTo>
                      <a:lnTo>
                        <a:pt x="139" y="452"/>
                      </a:lnTo>
                      <a:close/>
                      <a:moveTo>
                        <a:pt x="139" y="393"/>
                      </a:moveTo>
                      <a:lnTo>
                        <a:pt x="110" y="393"/>
                      </a:lnTo>
                      <a:lnTo>
                        <a:pt x="110" y="364"/>
                      </a:lnTo>
                      <a:lnTo>
                        <a:pt x="139" y="364"/>
                      </a:lnTo>
                      <a:lnTo>
                        <a:pt x="139" y="393"/>
                      </a:lnTo>
                      <a:close/>
                      <a:moveTo>
                        <a:pt x="139" y="338"/>
                      </a:moveTo>
                      <a:lnTo>
                        <a:pt x="110" y="338"/>
                      </a:lnTo>
                      <a:lnTo>
                        <a:pt x="110" y="309"/>
                      </a:lnTo>
                      <a:lnTo>
                        <a:pt x="139" y="309"/>
                      </a:lnTo>
                      <a:lnTo>
                        <a:pt x="139" y="338"/>
                      </a:lnTo>
                      <a:close/>
                      <a:moveTo>
                        <a:pt x="139" y="279"/>
                      </a:moveTo>
                      <a:lnTo>
                        <a:pt x="110" y="279"/>
                      </a:lnTo>
                      <a:lnTo>
                        <a:pt x="110" y="250"/>
                      </a:lnTo>
                      <a:lnTo>
                        <a:pt x="139" y="250"/>
                      </a:lnTo>
                      <a:lnTo>
                        <a:pt x="139" y="279"/>
                      </a:lnTo>
                      <a:close/>
                      <a:moveTo>
                        <a:pt x="139" y="221"/>
                      </a:moveTo>
                      <a:lnTo>
                        <a:pt x="110" y="221"/>
                      </a:lnTo>
                      <a:lnTo>
                        <a:pt x="110" y="192"/>
                      </a:lnTo>
                      <a:lnTo>
                        <a:pt x="139" y="192"/>
                      </a:lnTo>
                      <a:lnTo>
                        <a:pt x="139" y="221"/>
                      </a:lnTo>
                      <a:close/>
                      <a:moveTo>
                        <a:pt x="614" y="0"/>
                      </a:move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471" y="49"/>
                      </a:lnTo>
                      <a:lnTo>
                        <a:pt x="471" y="689"/>
                      </a:lnTo>
                      <a:lnTo>
                        <a:pt x="614" y="689"/>
                      </a:lnTo>
                      <a:lnTo>
                        <a:pt x="614" y="689"/>
                      </a:lnTo>
                      <a:lnTo>
                        <a:pt x="757" y="689"/>
                      </a:lnTo>
                      <a:lnTo>
                        <a:pt x="757" y="49"/>
                      </a:lnTo>
                      <a:lnTo>
                        <a:pt x="614" y="0"/>
                      </a:lnTo>
                      <a:lnTo>
                        <a:pt x="614" y="0"/>
                      </a:lnTo>
                      <a:close/>
                      <a:moveTo>
                        <a:pt x="530" y="624"/>
                      </a:moveTo>
                      <a:lnTo>
                        <a:pt x="500" y="624"/>
                      </a:lnTo>
                      <a:lnTo>
                        <a:pt x="500" y="595"/>
                      </a:lnTo>
                      <a:lnTo>
                        <a:pt x="530" y="595"/>
                      </a:lnTo>
                      <a:lnTo>
                        <a:pt x="530" y="624"/>
                      </a:lnTo>
                      <a:close/>
                      <a:moveTo>
                        <a:pt x="530" y="566"/>
                      </a:moveTo>
                      <a:lnTo>
                        <a:pt x="500" y="566"/>
                      </a:lnTo>
                      <a:lnTo>
                        <a:pt x="500" y="540"/>
                      </a:lnTo>
                      <a:lnTo>
                        <a:pt x="530" y="540"/>
                      </a:lnTo>
                      <a:lnTo>
                        <a:pt x="530" y="566"/>
                      </a:lnTo>
                      <a:close/>
                      <a:moveTo>
                        <a:pt x="530" y="510"/>
                      </a:moveTo>
                      <a:lnTo>
                        <a:pt x="500" y="510"/>
                      </a:lnTo>
                      <a:lnTo>
                        <a:pt x="500" y="481"/>
                      </a:lnTo>
                      <a:lnTo>
                        <a:pt x="530" y="481"/>
                      </a:lnTo>
                      <a:lnTo>
                        <a:pt x="530" y="510"/>
                      </a:lnTo>
                      <a:close/>
                      <a:moveTo>
                        <a:pt x="530" y="452"/>
                      </a:moveTo>
                      <a:lnTo>
                        <a:pt x="500" y="452"/>
                      </a:lnTo>
                      <a:lnTo>
                        <a:pt x="500" y="423"/>
                      </a:lnTo>
                      <a:lnTo>
                        <a:pt x="530" y="423"/>
                      </a:lnTo>
                      <a:lnTo>
                        <a:pt x="530" y="452"/>
                      </a:lnTo>
                      <a:close/>
                      <a:moveTo>
                        <a:pt x="530" y="393"/>
                      </a:moveTo>
                      <a:lnTo>
                        <a:pt x="500" y="393"/>
                      </a:lnTo>
                      <a:lnTo>
                        <a:pt x="500" y="364"/>
                      </a:lnTo>
                      <a:lnTo>
                        <a:pt x="530" y="364"/>
                      </a:lnTo>
                      <a:lnTo>
                        <a:pt x="530" y="393"/>
                      </a:lnTo>
                      <a:close/>
                      <a:moveTo>
                        <a:pt x="530" y="338"/>
                      </a:moveTo>
                      <a:lnTo>
                        <a:pt x="500" y="338"/>
                      </a:lnTo>
                      <a:lnTo>
                        <a:pt x="500" y="309"/>
                      </a:lnTo>
                      <a:lnTo>
                        <a:pt x="530" y="309"/>
                      </a:lnTo>
                      <a:lnTo>
                        <a:pt x="530" y="338"/>
                      </a:lnTo>
                      <a:close/>
                      <a:moveTo>
                        <a:pt x="530" y="279"/>
                      </a:moveTo>
                      <a:lnTo>
                        <a:pt x="500" y="279"/>
                      </a:lnTo>
                      <a:lnTo>
                        <a:pt x="500" y="250"/>
                      </a:lnTo>
                      <a:lnTo>
                        <a:pt x="530" y="250"/>
                      </a:lnTo>
                      <a:lnTo>
                        <a:pt x="530" y="279"/>
                      </a:lnTo>
                      <a:close/>
                      <a:moveTo>
                        <a:pt x="530" y="221"/>
                      </a:moveTo>
                      <a:lnTo>
                        <a:pt x="500" y="221"/>
                      </a:lnTo>
                      <a:lnTo>
                        <a:pt x="500" y="192"/>
                      </a:lnTo>
                      <a:lnTo>
                        <a:pt x="530" y="192"/>
                      </a:lnTo>
                      <a:lnTo>
                        <a:pt x="530" y="221"/>
                      </a:lnTo>
                      <a:close/>
                      <a:moveTo>
                        <a:pt x="530" y="162"/>
                      </a:moveTo>
                      <a:lnTo>
                        <a:pt x="500" y="162"/>
                      </a:lnTo>
                      <a:lnTo>
                        <a:pt x="500" y="136"/>
                      </a:lnTo>
                      <a:lnTo>
                        <a:pt x="530" y="136"/>
                      </a:lnTo>
                      <a:lnTo>
                        <a:pt x="530" y="162"/>
                      </a:lnTo>
                      <a:close/>
                      <a:moveTo>
                        <a:pt x="530" y="107"/>
                      </a:moveTo>
                      <a:lnTo>
                        <a:pt x="500" y="107"/>
                      </a:lnTo>
                      <a:lnTo>
                        <a:pt x="500" y="78"/>
                      </a:lnTo>
                      <a:lnTo>
                        <a:pt x="530" y="78"/>
                      </a:lnTo>
                      <a:lnTo>
                        <a:pt x="530" y="107"/>
                      </a:lnTo>
                      <a:close/>
                      <a:moveTo>
                        <a:pt x="588" y="624"/>
                      </a:moveTo>
                      <a:lnTo>
                        <a:pt x="559" y="624"/>
                      </a:lnTo>
                      <a:lnTo>
                        <a:pt x="559" y="595"/>
                      </a:lnTo>
                      <a:lnTo>
                        <a:pt x="588" y="595"/>
                      </a:lnTo>
                      <a:lnTo>
                        <a:pt x="588" y="624"/>
                      </a:lnTo>
                      <a:close/>
                      <a:moveTo>
                        <a:pt x="588" y="566"/>
                      </a:moveTo>
                      <a:lnTo>
                        <a:pt x="559" y="566"/>
                      </a:lnTo>
                      <a:lnTo>
                        <a:pt x="559" y="540"/>
                      </a:lnTo>
                      <a:lnTo>
                        <a:pt x="588" y="540"/>
                      </a:lnTo>
                      <a:lnTo>
                        <a:pt x="588" y="566"/>
                      </a:lnTo>
                      <a:close/>
                      <a:moveTo>
                        <a:pt x="588" y="510"/>
                      </a:moveTo>
                      <a:lnTo>
                        <a:pt x="559" y="510"/>
                      </a:lnTo>
                      <a:lnTo>
                        <a:pt x="559" y="481"/>
                      </a:lnTo>
                      <a:lnTo>
                        <a:pt x="588" y="481"/>
                      </a:lnTo>
                      <a:lnTo>
                        <a:pt x="588" y="510"/>
                      </a:lnTo>
                      <a:close/>
                      <a:moveTo>
                        <a:pt x="588" y="452"/>
                      </a:moveTo>
                      <a:lnTo>
                        <a:pt x="559" y="452"/>
                      </a:lnTo>
                      <a:lnTo>
                        <a:pt x="559" y="423"/>
                      </a:lnTo>
                      <a:lnTo>
                        <a:pt x="588" y="423"/>
                      </a:lnTo>
                      <a:lnTo>
                        <a:pt x="588" y="452"/>
                      </a:lnTo>
                      <a:close/>
                      <a:moveTo>
                        <a:pt x="588" y="393"/>
                      </a:moveTo>
                      <a:lnTo>
                        <a:pt x="559" y="393"/>
                      </a:lnTo>
                      <a:lnTo>
                        <a:pt x="559" y="364"/>
                      </a:lnTo>
                      <a:lnTo>
                        <a:pt x="588" y="364"/>
                      </a:lnTo>
                      <a:lnTo>
                        <a:pt x="588" y="393"/>
                      </a:lnTo>
                      <a:close/>
                      <a:moveTo>
                        <a:pt x="588" y="338"/>
                      </a:moveTo>
                      <a:lnTo>
                        <a:pt x="559" y="338"/>
                      </a:lnTo>
                      <a:lnTo>
                        <a:pt x="559" y="309"/>
                      </a:lnTo>
                      <a:lnTo>
                        <a:pt x="588" y="309"/>
                      </a:lnTo>
                      <a:lnTo>
                        <a:pt x="588" y="338"/>
                      </a:lnTo>
                      <a:close/>
                      <a:moveTo>
                        <a:pt x="588" y="279"/>
                      </a:moveTo>
                      <a:lnTo>
                        <a:pt x="559" y="279"/>
                      </a:lnTo>
                      <a:lnTo>
                        <a:pt x="559" y="250"/>
                      </a:lnTo>
                      <a:lnTo>
                        <a:pt x="588" y="250"/>
                      </a:lnTo>
                      <a:lnTo>
                        <a:pt x="588" y="279"/>
                      </a:lnTo>
                      <a:close/>
                      <a:moveTo>
                        <a:pt x="588" y="221"/>
                      </a:moveTo>
                      <a:lnTo>
                        <a:pt x="559" y="221"/>
                      </a:lnTo>
                      <a:lnTo>
                        <a:pt x="559" y="192"/>
                      </a:lnTo>
                      <a:lnTo>
                        <a:pt x="588" y="192"/>
                      </a:lnTo>
                      <a:lnTo>
                        <a:pt x="588" y="221"/>
                      </a:lnTo>
                      <a:close/>
                      <a:moveTo>
                        <a:pt x="588" y="162"/>
                      </a:moveTo>
                      <a:lnTo>
                        <a:pt x="559" y="162"/>
                      </a:lnTo>
                      <a:lnTo>
                        <a:pt x="559" y="136"/>
                      </a:lnTo>
                      <a:lnTo>
                        <a:pt x="588" y="136"/>
                      </a:lnTo>
                      <a:lnTo>
                        <a:pt x="588" y="162"/>
                      </a:lnTo>
                      <a:close/>
                      <a:moveTo>
                        <a:pt x="588" y="107"/>
                      </a:moveTo>
                      <a:lnTo>
                        <a:pt x="559" y="107"/>
                      </a:lnTo>
                      <a:lnTo>
                        <a:pt x="559" y="78"/>
                      </a:lnTo>
                      <a:lnTo>
                        <a:pt x="588" y="78"/>
                      </a:lnTo>
                      <a:lnTo>
                        <a:pt x="588" y="107"/>
                      </a:lnTo>
                      <a:close/>
                      <a:moveTo>
                        <a:pt x="702" y="78"/>
                      </a:moveTo>
                      <a:lnTo>
                        <a:pt x="731" y="78"/>
                      </a:lnTo>
                      <a:lnTo>
                        <a:pt x="731" y="107"/>
                      </a:lnTo>
                      <a:lnTo>
                        <a:pt x="702" y="107"/>
                      </a:lnTo>
                      <a:lnTo>
                        <a:pt x="702" y="78"/>
                      </a:lnTo>
                      <a:close/>
                      <a:moveTo>
                        <a:pt x="702" y="136"/>
                      </a:moveTo>
                      <a:lnTo>
                        <a:pt x="731" y="136"/>
                      </a:lnTo>
                      <a:lnTo>
                        <a:pt x="731" y="162"/>
                      </a:lnTo>
                      <a:lnTo>
                        <a:pt x="702" y="162"/>
                      </a:lnTo>
                      <a:lnTo>
                        <a:pt x="702" y="136"/>
                      </a:lnTo>
                      <a:close/>
                      <a:moveTo>
                        <a:pt x="702" y="192"/>
                      </a:moveTo>
                      <a:lnTo>
                        <a:pt x="731" y="192"/>
                      </a:lnTo>
                      <a:lnTo>
                        <a:pt x="731" y="221"/>
                      </a:lnTo>
                      <a:lnTo>
                        <a:pt x="702" y="221"/>
                      </a:lnTo>
                      <a:lnTo>
                        <a:pt x="702" y="192"/>
                      </a:lnTo>
                      <a:close/>
                      <a:moveTo>
                        <a:pt x="702" y="250"/>
                      </a:moveTo>
                      <a:lnTo>
                        <a:pt x="731" y="250"/>
                      </a:lnTo>
                      <a:lnTo>
                        <a:pt x="731" y="279"/>
                      </a:lnTo>
                      <a:lnTo>
                        <a:pt x="702" y="279"/>
                      </a:lnTo>
                      <a:lnTo>
                        <a:pt x="702" y="250"/>
                      </a:lnTo>
                      <a:close/>
                      <a:moveTo>
                        <a:pt x="702" y="309"/>
                      </a:moveTo>
                      <a:lnTo>
                        <a:pt x="731" y="309"/>
                      </a:lnTo>
                      <a:lnTo>
                        <a:pt x="731" y="338"/>
                      </a:lnTo>
                      <a:lnTo>
                        <a:pt x="702" y="338"/>
                      </a:lnTo>
                      <a:lnTo>
                        <a:pt x="702" y="309"/>
                      </a:lnTo>
                      <a:close/>
                      <a:moveTo>
                        <a:pt x="702" y="364"/>
                      </a:moveTo>
                      <a:lnTo>
                        <a:pt x="731" y="364"/>
                      </a:lnTo>
                      <a:lnTo>
                        <a:pt x="731" y="393"/>
                      </a:lnTo>
                      <a:lnTo>
                        <a:pt x="702" y="393"/>
                      </a:lnTo>
                      <a:lnTo>
                        <a:pt x="702" y="364"/>
                      </a:lnTo>
                      <a:close/>
                      <a:moveTo>
                        <a:pt x="702" y="423"/>
                      </a:moveTo>
                      <a:lnTo>
                        <a:pt x="731" y="423"/>
                      </a:lnTo>
                      <a:lnTo>
                        <a:pt x="731" y="452"/>
                      </a:lnTo>
                      <a:lnTo>
                        <a:pt x="702" y="452"/>
                      </a:lnTo>
                      <a:lnTo>
                        <a:pt x="702" y="423"/>
                      </a:lnTo>
                      <a:close/>
                      <a:moveTo>
                        <a:pt x="702" y="481"/>
                      </a:moveTo>
                      <a:lnTo>
                        <a:pt x="731" y="481"/>
                      </a:lnTo>
                      <a:lnTo>
                        <a:pt x="731" y="510"/>
                      </a:lnTo>
                      <a:lnTo>
                        <a:pt x="702" y="510"/>
                      </a:lnTo>
                      <a:lnTo>
                        <a:pt x="702" y="481"/>
                      </a:lnTo>
                      <a:close/>
                      <a:moveTo>
                        <a:pt x="702" y="540"/>
                      </a:moveTo>
                      <a:lnTo>
                        <a:pt x="731" y="540"/>
                      </a:lnTo>
                      <a:lnTo>
                        <a:pt x="731" y="566"/>
                      </a:lnTo>
                      <a:lnTo>
                        <a:pt x="702" y="566"/>
                      </a:lnTo>
                      <a:lnTo>
                        <a:pt x="702" y="540"/>
                      </a:lnTo>
                      <a:close/>
                      <a:moveTo>
                        <a:pt x="702" y="595"/>
                      </a:moveTo>
                      <a:lnTo>
                        <a:pt x="731" y="595"/>
                      </a:lnTo>
                      <a:lnTo>
                        <a:pt x="731" y="624"/>
                      </a:lnTo>
                      <a:lnTo>
                        <a:pt x="702" y="624"/>
                      </a:lnTo>
                      <a:lnTo>
                        <a:pt x="702" y="595"/>
                      </a:lnTo>
                      <a:close/>
                      <a:moveTo>
                        <a:pt x="643" y="78"/>
                      </a:moveTo>
                      <a:lnTo>
                        <a:pt x="673" y="78"/>
                      </a:lnTo>
                      <a:lnTo>
                        <a:pt x="673" y="107"/>
                      </a:lnTo>
                      <a:lnTo>
                        <a:pt x="643" y="107"/>
                      </a:lnTo>
                      <a:lnTo>
                        <a:pt x="643" y="78"/>
                      </a:lnTo>
                      <a:close/>
                      <a:moveTo>
                        <a:pt x="643" y="136"/>
                      </a:moveTo>
                      <a:lnTo>
                        <a:pt x="673" y="136"/>
                      </a:lnTo>
                      <a:lnTo>
                        <a:pt x="673" y="162"/>
                      </a:lnTo>
                      <a:lnTo>
                        <a:pt x="643" y="162"/>
                      </a:lnTo>
                      <a:lnTo>
                        <a:pt x="643" y="136"/>
                      </a:lnTo>
                      <a:close/>
                      <a:moveTo>
                        <a:pt x="643" y="192"/>
                      </a:moveTo>
                      <a:lnTo>
                        <a:pt x="673" y="192"/>
                      </a:lnTo>
                      <a:lnTo>
                        <a:pt x="673" y="221"/>
                      </a:lnTo>
                      <a:lnTo>
                        <a:pt x="643" y="221"/>
                      </a:lnTo>
                      <a:lnTo>
                        <a:pt x="643" y="192"/>
                      </a:lnTo>
                      <a:close/>
                      <a:moveTo>
                        <a:pt x="643" y="250"/>
                      </a:moveTo>
                      <a:lnTo>
                        <a:pt x="673" y="250"/>
                      </a:lnTo>
                      <a:lnTo>
                        <a:pt x="673" y="279"/>
                      </a:lnTo>
                      <a:lnTo>
                        <a:pt x="643" y="279"/>
                      </a:lnTo>
                      <a:lnTo>
                        <a:pt x="643" y="250"/>
                      </a:lnTo>
                      <a:close/>
                      <a:moveTo>
                        <a:pt x="643" y="309"/>
                      </a:moveTo>
                      <a:lnTo>
                        <a:pt x="673" y="309"/>
                      </a:lnTo>
                      <a:lnTo>
                        <a:pt x="673" y="338"/>
                      </a:lnTo>
                      <a:lnTo>
                        <a:pt x="643" y="338"/>
                      </a:lnTo>
                      <a:lnTo>
                        <a:pt x="643" y="309"/>
                      </a:lnTo>
                      <a:close/>
                      <a:moveTo>
                        <a:pt x="643" y="364"/>
                      </a:moveTo>
                      <a:lnTo>
                        <a:pt x="673" y="364"/>
                      </a:lnTo>
                      <a:lnTo>
                        <a:pt x="673" y="393"/>
                      </a:lnTo>
                      <a:lnTo>
                        <a:pt x="643" y="393"/>
                      </a:lnTo>
                      <a:lnTo>
                        <a:pt x="643" y="364"/>
                      </a:lnTo>
                      <a:close/>
                      <a:moveTo>
                        <a:pt x="643" y="423"/>
                      </a:moveTo>
                      <a:lnTo>
                        <a:pt x="673" y="423"/>
                      </a:lnTo>
                      <a:lnTo>
                        <a:pt x="673" y="452"/>
                      </a:lnTo>
                      <a:lnTo>
                        <a:pt x="643" y="452"/>
                      </a:lnTo>
                      <a:lnTo>
                        <a:pt x="643" y="423"/>
                      </a:lnTo>
                      <a:close/>
                      <a:moveTo>
                        <a:pt x="643" y="481"/>
                      </a:moveTo>
                      <a:lnTo>
                        <a:pt x="673" y="481"/>
                      </a:lnTo>
                      <a:lnTo>
                        <a:pt x="673" y="510"/>
                      </a:lnTo>
                      <a:lnTo>
                        <a:pt x="643" y="510"/>
                      </a:lnTo>
                      <a:lnTo>
                        <a:pt x="643" y="481"/>
                      </a:lnTo>
                      <a:close/>
                      <a:moveTo>
                        <a:pt x="643" y="540"/>
                      </a:moveTo>
                      <a:lnTo>
                        <a:pt x="673" y="540"/>
                      </a:lnTo>
                      <a:lnTo>
                        <a:pt x="673" y="566"/>
                      </a:lnTo>
                      <a:lnTo>
                        <a:pt x="643" y="566"/>
                      </a:lnTo>
                      <a:lnTo>
                        <a:pt x="643" y="540"/>
                      </a:lnTo>
                      <a:close/>
                      <a:moveTo>
                        <a:pt x="643" y="595"/>
                      </a:moveTo>
                      <a:lnTo>
                        <a:pt x="673" y="595"/>
                      </a:lnTo>
                      <a:lnTo>
                        <a:pt x="673" y="624"/>
                      </a:lnTo>
                      <a:lnTo>
                        <a:pt x="643" y="624"/>
                      </a:lnTo>
                      <a:lnTo>
                        <a:pt x="643" y="595"/>
                      </a:lnTo>
                      <a:close/>
                      <a:moveTo>
                        <a:pt x="289" y="689"/>
                      </a:moveTo>
                      <a:lnTo>
                        <a:pt x="432" y="689"/>
                      </a:lnTo>
                      <a:lnTo>
                        <a:pt x="432" y="192"/>
                      </a:lnTo>
                      <a:lnTo>
                        <a:pt x="289" y="192"/>
                      </a:lnTo>
                      <a:lnTo>
                        <a:pt x="289" y="689"/>
                      </a:lnTo>
                      <a:close/>
                      <a:moveTo>
                        <a:pt x="377" y="221"/>
                      </a:moveTo>
                      <a:lnTo>
                        <a:pt x="403" y="221"/>
                      </a:lnTo>
                      <a:lnTo>
                        <a:pt x="403" y="250"/>
                      </a:lnTo>
                      <a:lnTo>
                        <a:pt x="377" y="250"/>
                      </a:lnTo>
                      <a:lnTo>
                        <a:pt x="377" y="221"/>
                      </a:lnTo>
                      <a:close/>
                      <a:moveTo>
                        <a:pt x="377" y="279"/>
                      </a:moveTo>
                      <a:lnTo>
                        <a:pt x="403" y="279"/>
                      </a:lnTo>
                      <a:lnTo>
                        <a:pt x="403" y="309"/>
                      </a:lnTo>
                      <a:lnTo>
                        <a:pt x="377" y="309"/>
                      </a:lnTo>
                      <a:lnTo>
                        <a:pt x="377" y="279"/>
                      </a:lnTo>
                      <a:close/>
                      <a:moveTo>
                        <a:pt x="377" y="338"/>
                      </a:moveTo>
                      <a:lnTo>
                        <a:pt x="403" y="338"/>
                      </a:lnTo>
                      <a:lnTo>
                        <a:pt x="403" y="364"/>
                      </a:lnTo>
                      <a:lnTo>
                        <a:pt x="377" y="364"/>
                      </a:lnTo>
                      <a:lnTo>
                        <a:pt x="377" y="338"/>
                      </a:lnTo>
                      <a:close/>
                      <a:moveTo>
                        <a:pt x="377" y="393"/>
                      </a:moveTo>
                      <a:lnTo>
                        <a:pt x="403" y="393"/>
                      </a:lnTo>
                      <a:lnTo>
                        <a:pt x="403" y="423"/>
                      </a:lnTo>
                      <a:lnTo>
                        <a:pt x="377" y="423"/>
                      </a:lnTo>
                      <a:lnTo>
                        <a:pt x="377" y="393"/>
                      </a:lnTo>
                      <a:close/>
                      <a:moveTo>
                        <a:pt x="377" y="452"/>
                      </a:moveTo>
                      <a:lnTo>
                        <a:pt x="403" y="452"/>
                      </a:lnTo>
                      <a:lnTo>
                        <a:pt x="403" y="481"/>
                      </a:lnTo>
                      <a:lnTo>
                        <a:pt x="377" y="481"/>
                      </a:lnTo>
                      <a:lnTo>
                        <a:pt x="377" y="452"/>
                      </a:lnTo>
                      <a:close/>
                      <a:moveTo>
                        <a:pt x="377" y="510"/>
                      </a:moveTo>
                      <a:lnTo>
                        <a:pt x="403" y="510"/>
                      </a:lnTo>
                      <a:lnTo>
                        <a:pt x="403" y="540"/>
                      </a:lnTo>
                      <a:lnTo>
                        <a:pt x="377" y="540"/>
                      </a:lnTo>
                      <a:lnTo>
                        <a:pt x="377" y="510"/>
                      </a:lnTo>
                      <a:close/>
                      <a:moveTo>
                        <a:pt x="377" y="566"/>
                      </a:moveTo>
                      <a:lnTo>
                        <a:pt x="403" y="566"/>
                      </a:lnTo>
                      <a:lnTo>
                        <a:pt x="403" y="595"/>
                      </a:lnTo>
                      <a:lnTo>
                        <a:pt x="377" y="595"/>
                      </a:lnTo>
                      <a:lnTo>
                        <a:pt x="377" y="566"/>
                      </a:lnTo>
                      <a:close/>
                      <a:moveTo>
                        <a:pt x="318" y="221"/>
                      </a:moveTo>
                      <a:lnTo>
                        <a:pt x="347" y="221"/>
                      </a:lnTo>
                      <a:lnTo>
                        <a:pt x="347" y="250"/>
                      </a:lnTo>
                      <a:lnTo>
                        <a:pt x="318" y="250"/>
                      </a:lnTo>
                      <a:lnTo>
                        <a:pt x="318" y="221"/>
                      </a:lnTo>
                      <a:close/>
                      <a:moveTo>
                        <a:pt x="318" y="279"/>
                      </a:moveTo>
                      <a:lnTo>
                        <a:pt x="347" y="279"/>
                      </a:lnTo>
                      <a:lnTo>
                        <a:pt x="347" y="309"/>
                      </a:lnTo>
                      <a:lnTo>
                        <a:pt x="318" y="309"/>
                      </a:lnTo>
                      <a:lnTo>
                        <a:pt x="318" y="279"/>
                      </a:lnTo>
                      <a:close/>
                      <a:moveTo>
                        <a:pt x="318" y="338"/>
                      </a:moveTo>
                      <a:lnTo>
                        <a:pt x="347" y="338"/>
                      </a:lnTo>
                      <a:lnTo>
                        <a:pt x="347" y="364"/>
                      </a:lnTo>
                      <a:lnTo>
                        <a:pt x="318" y="364"/>
                      </a:lnTo>
                      <a:lnTo>
                        <a:pt x="318" y="338"/>
                      </a:lnTo>
                      <a:close/>
                      <a:moveTo>
                        <a:pt x="318" y="393"/>
                      </a:moveTo>
                      <a:lnTo>
                        <a:pt x="347" y="393"/>
                      </a:lnTo>
                      <a:lnTo>
                        <a:pt x="347" y="423"/>
                      </a:lnTo>
                      <a:lnTo>
                        <a:pt x="318" y="423"/>
                      </a:lnTo>
                      <a:lnTo>
                        <a:pt x="318" y="393"/>
                      </a:lnTo>
                      <a:close/>
                      <a:moveTo>
                        <a:pt x="318" y="452"/>
                      </a:moveTo>
                      <a:lnTo>
                        <a:pt x="347" y="452"/>
                      </a:lnTo>
                      <a:lnTo>
                        <a:pt x="347" y="481"/>
                      </a:lnTo>
                      <a:lnTo>
                        <a:pt x="318" y="481"/>
                      </a:lnTo>
                      <a:lnTo>
                        <a:pt x="318" y="452"/>
                      </a:lnTo>
                      <a:close/>
                      <a:moveTo>
                        <a:pt x="318" y="510"/>
                      </a:moveTo>
                      <a:lnTo>
                        <a:pt x="347" y="510"/>
                      </a:lnTo>
                      <a:lnTo>
                        <a:pt x="347" y="540"/>
                      </a:lnTo>
                      <a:lnTo>
                        <a:pt x="318" y="540"/>
                      </a:lnTo>
                      <a:lnTo>
                        <a:pt x="318" y="510"/>
                      </a:lnTo>
                      <a:close/>
                      <a:moveTo>
                        <a:pt x="318" y="566"/>
                      </a:moveTo>
                      <a:lnTo>
                        <a:pt x="347" y="566"/>
                      </a:lnTo>
                      <a:lnTo>
                        <a:pt x="347" y="595"/>
                      </a:lnTo>
                      <a:lnTo>
                        <a:pt x="318" y="595"/>
                      </a:lnTo>
                      <a:lnTo>
                        <a:pt x="318" y="566"/>
                      </a:lnTo>
                      <a:close/>
                      <a:moveTo>
                        <a:pt x="910" y="221"/>
                      </a:moveTo>
                      <a:lnTo>
                        <a:pt x="881" y="221"/>
                      </a:lnTo>
                      <a:lnTo>
                        <a:pt x="881" y="250"/>
                      </a:lnTo>
                      <a:lnTo>
                        <a:pt x="852" y="250"/>
                      </a:lnTo>
                      <a:lnTo>
                        <a:pt x="852" y="221"/>
                      </a:lnTo>
                      <a:lnTo>
                        <a:pt x="822" y="221"/>
                      </a:lnTo>
                      <a:lnTo>
                        <a:pt x="822" y="250"/>
                      </a:lnTo>
                      <a:lnTo>
                        <a:pt x="793" y="250"/>
                      </a:lnTo>
                      <a:lnTo>
                        <a:pt x="793" y="689"/>
                      </a:lnTo>
                      <a:lnTo>
                        <a:pt x="939" y="689"/>
                      </a:lnTo>
                      <a:lnTo>
                        <a:pt x="939" y="250"/>
                      </a:lnTo>
                      <a:lnTo>
                        <a:pt x="910" y="250"/>
                      </a:lnTo>
                      <a:lnTo>
                        <a:pt x="910" y="221"/>
                      </a:lnTo>
                      <a:lnTo>
                        <a:pt x="910" y="221"/>
                      </a:lnTo>
                      <a:close/>
                      <a:moveTo>
                        <a:pt x="852" y="595"/>
                      </a:moveTo>
                      <a:lnTo>
                        <a:pt x="822" y="595"/>
                      </a:lnTo>
                      <a:lnTo>
                        <a:pt x="822" y="566"/>
                      </a:lnTo>
                      <a:lnTo>
                        <a:pt x="852" y="566"/>
                      </a:lnTo>
                      <a:lnTo>
                        <a:pt x="852" y="595"/>
                      </a:lnTo>
                      <a:close/>
                      <a:moveTo>
                        <a:pt x="852" y="540"/>
                      </a:moveTo>
                      <a:lnTo>
                        <a:pt x="822" y="540"/>
                      </a:lnTo>
                      <a:lnTo>
                        <a:pt x="822" y="510"/>
                      </a:lnTo>
                      <a:lnTo>
                        <a:pt x="852" y="510"/>
                      </a:lnTo>
                      <a:lnTo>
                        <a:pt x="852" y="540"/>
                      </a:lnTo>
                      <a:close/>
                      <a:moveTo>
                        <a:pt x="852" y="481"/>
                      </a:moveTo>
                      <a:lnTo>
                        <a:pt x="822" y="481"/>
                      </a:lnTo>
                      <a:lnTo>
                        <a:pt x="822" y="452"/>
                      </a:lnTo>
                      <a:lnTo>
                        <a:pt x="852" y="452"/>
                      </a:lnTo>
                      <a:lnTo>
                        <a:pt x="852" y="481"/>
                      </a:lnTo>
                      <a:close/>
                      <a:moveTo>
                        <a:pt x="852" y="423"/>
                      </a:moveTo>
                      <a:lnTo>
                        <a:pt x="822" y="423"/>
                      </a:lnTo>
                      <a:lnTo>
                        <a:pt x="822" y="393"/>
                      </a:lnTo>
                      <a:lnTo>
                        <a:pt x="852" y="393"/>
                      </a:lnTo>
                      <a:lnTo>
                        <a:pt x="852" y="423"/>
                      </a:lnTo>
                      <a:close/>
                      <a:moveTo>
                        <a:pt x="852" y="364"/>
                      </a:moveTo>
                      <a:lnTo>
                        <a:pt x="822" y="364"/>
                      </a:lnTo>
                      <a:lnTo>
                        <a:pt x="822" y="338"/>
                      </a:lnTo>
                      <a:lnTo>
                        <a:pt x="852" y="338"/>
                      </a:lnTo>
                      <a:lnTo>
                        <a:pt x="852" y="364"/>
                      </a:lnTo>
                      <a:close/>
                      <a:moveTo>
                        <a:pt x="852" y="309"/>
                      </a:moveTo>
                      <a:lnTo>
                        <a:pt x="822" y="309"/>
                      </a:lnTo>
                      <a:lnTo>
                        <a:pt x="822" y="279"/>
                      </a:lnTo>
                      <a:lnTo>
                        <a:pt x="852" y="279"/>
                      </a:lnTo>
                      <a:lnTo>
                        <a:pt x="852" y="309"/>
                      </a:lnTo>
                      <a:close/>
                      <a:moveTo>
                        <a:pt x="910" y="595"/>
                      </a:moveTo>
                      <a:lnTo>
                        <a:pt x="881" y="595"/>
                      </a:lnTo>
                      <a:lnTo>
                        <a:pt x="881" y="566"/>
                      </a:lnTo>
                      <a:lnTo>
                        <a:pt x="910" y="566"/>
                      </a:lnTo>
                      <a:lnTo>
                        <a:pt x="910" y="595"/>
                      </a:lnTo>
                      <a:close/>
                      <a:moveTo>
                        <a:pt x="910" y="540"/>
                      </a:moveTo>
                      <a:lnTo>
                        <a:pt x="881" y="540"/>
                      </a:lnTo>
                      <a:lnTo>
                        <a:pt x="881" y="510"/>
                      </a:lnTo>
                      <a:lnTo>
                        <a:pt x="910" y="510"/>
                      </a:lnTo>
                      <a:lnTo>
                        <a:pt x="910" y="540"/>
                      </a:lnTo>
                      <a:close/>
                      <a:moveTo>
                        <a:pt x="910" y="481"/>
                      </a:moveTo>
                      <a:lnTo>
                        <a:pt x="881" y="481"/>
                      </a:lnTo>
                      <a:lnTo>
                        <a:pt x="881" y="452"/>
                      </a:lnTo>
                      <a:lnTo>
                        <a:pt x="910" y="452"/>
                      </a:lnTo>
                      <a:lnTo>
                        <a:pt x="910" y="481"/>
                      </a:lnTo>
                      <a:close/>
                      <a:moveTo>
                        <a:pt x="910" y="423"/>
                      </a:moveTo>
                      <a:lnTo>
                        <a:pt x="881" y="423"/>
                      </a:lnTo>
                      <a:lnTo>
                        <a:pt x="881" y="393"/>
                      </a:lnTo>
                      <a:lnTo>
                        <a:pt x="910" y="393"/>
                      </a:lnTo>
                      <a:lnTo>
                        <a:pt x="910" y="423"/>
                      </a:lnTo>
                      <a:close/>
                      <a:moveTo>
                        <a:pt x="910" y="364"/>
                      </a:moveTo>
                      <a:lnTo>
                        <a:pt x="881" y="364"/>
                      </a:lnTo>
                      <a:lnTo>
                        <a:pt x="881" y="338"/>
                      </a:lnTo>
                      <a:lnTo>
                        <a:pt x="910" y="338"/>
                      </a:lnTo>
                      <a:lnTo>
                        <a:pt x="910" y="364"/>
                      </a:lnTo>
                      <a:close/>
                      <a:moveTo>
                        <a:pt x="910" y="309"/>
                      </a:moveTo>
                      <a:lnTo>
                        <a:pt x="881" y="309"/>
                      </a:lnTo>
                      <a:lnTo>
                        <a:pt x="881" y="279"/>
                      </a:lnTo>
                      <a:lnTo>
                        <a:pt x="910" y="279"/>
                      </a:lnTo>
                      <a:lnTo>
                        <a:pt x="910" y="309"/>
                      </a:lnTo>
                      <a:close/>
                      <a:moveTo>
                        <a:pt x="978" y="309"/>
                      </a:moveTo>
                      <a:lnTo>
                        <a:pt x="978" y="686"/>
                      </a:lnTo>
                      <a:lnTo>
                        <a:pt x="1043" y="686"/>
                      </a:lnTo>
                      <a:lnTo>
                        <a:pt x="1043" y="634"/>
                      </a:lnTo>
                      <a:lnTo>
                        <a:pt x="1095" y="634"/>
                      </a:lnTo>
                      <a:lnTo>
                        <a:pt x="1095" y="686"/>
                      </a:lnTo>
                      <a:lnTo>
                        <a:pt x="1160" y="686"/>
                      </a:lnTo>
                      <a:lnTo>
                        <a:pt x="1160" y="335"/>
                      </a:lnTo>
                      <a:lnTo>
                        <a:pt x="978" y="309"/>
                      </a:lnTo>
                      <a:close/>
                      <a:moveTo>
                        <a:pt x="1030" y="595"/>
                      </a:moveTo>
                      <a:lnTo>
                        <a:pt x="1004" y="595"/>
                      </a:lnTo>
                      <a:lnTo>
                        <a:pt x="1004" y="556"/>
                      </a:lnTo>
                      <a:lnTo>
                        <a:pt x="1030" y="556"/>
                      </a:lnTo>
                      <a:lnTo>
                        <a:pt x="1030" y="595"/>
                      </a:lnTo>
                      <a:close/>
                      <a:moveTo>
                        <a:pt x="1030" y="543"/>
                      </a:moveTo>
                      <a:lnTo>
                        <a:pt x="1004" y="543"/>
                      </a:lnTo>
                      <a:lnTo>
                        <a:pt x="1004" y="504"/>
                      </a:lnTo>
                      <a:lnTo>
                        <a:pt x="1030" y="504"/>
                      </a:lnTo>
                      <a:lnTo>
                        <a:pt x="1030" y="543"/>
                      </a:lnTo>
                      <a:close/>
                      <a:moveTo>
                        <a:pt x="1030" y="491"/>
                      </a:moveTo>
                      <a:lnTo>
                        <a:pt x="1004" y="491"/>
                      </a:lnTo>
                      <a:lnTo>
                        <a:pt x="1004" y="452"/>
                      </a:lnTo>
                      <a:lnTo>
                        <a:pt x="1030" y="452"/>
                      </a:lnTo>
                      <a:lnTo>
                        <a:pt x="1030" y="491"/>
                      </a:lnTo>
                      <a:close/>
                      <a:moveTo>
                        <a:pt x="1030" y="439"/>
                      </a:moveTo>
                      <a:lnTo>
                        <a:pt x="1004" y="439"/>
                      </a:lnTo>
                      <a:lnTo>
                        <a:pt x="1004" y="400"/>
                      </a:lnTo>
                      <a:lnTo>
                        <a:pt x="1030" y="400"/>
                      </a:lnTo>
                      <a:lnTo>
                        <a:pt x="1030" y="439"/>
                      </a:lnTo>
                      <a:close/>
                      <a:moveTo>
                        <a:pt x="1082" y="595"/>
                      </a:moveTo>
                      <a:lnTo>
                        <a:pt x="1056" y="595"/>
                      </a:lnTo>
                      <a:lnTo>
                        <a:pt x="1056" y="556"/>
                      </a:lnTo>
                      <a:lnTo>
                        <a:pt x="1082" y="556"/>
                      </a:lnTo>
                      <a:lnTo>
                        <a:pt x="1082" y="595"/>
                      </a:lnTo>
                      <a:close/>
                      <a:moveTo>
                        <a:pt x="1082" y="543"/>
                      </a:moveTo>
                      <a:lnTo>
                        <a:pt x="1056" y="543"/>
                      </a:lnTo>
                      <a:lnTo>
                        <a:pt x="1056" y="504"/>
                      </a:lnTo>
                      <a:lnTo>
                        <a:pt x="1082" y="504"/>
                      </a:lnTo>
                      <a:lnTo>
                        <a:pt x="1082" y="543"/>
                      </a:lnTo>
                      <a:close/>
                      <a:moveTo>
                        <a:pt x="1082" y="491"/>
                      </a:moveTo>
                      <a:lnTo>
                        <a:pt x="1056" y="491"/>
                      </a:lnTo>
                      <a:lnTo>
                        <a:pt x="1056" y="452"/>
                      </a:lnTo>
                      <a:lnTo>
                        <a:pt x="1082" y="452"/>
                      </a:lnTo>
                      <a:lnTo>
                        <a:pt x="1082" y="491"/>
                      </a:lnTo>
                      <a:close/>
                      <a:moveTo>
                        <a:pt x="1082" y="439"/>
                      </a:moveTo>
                      <a:lnTo>
                        <a:pt x="1056" y="439"/>
                      </a:lnTo>
                      <a:lnTo>
                        <a:pt x="1056" y="400"/>
                      </a:lnTo>
                      <a:lnTo>
                        <a:pt x="1082" y="400"/>
                      </a:lnTo>
                      <a:lnTo>
                        <a:pt x="1082" y="439"/>
                      </a:lnTo>
                      <a:close/>
                      <a:moveTo>
                        <a:pt x="1134" y="595"/>
                      </a:moveTo>
                      <a:lnTo>
                        <a:pt x="1108" y="595"/>
                      </a:lnTo>
                      <a:lnTo>
                        <a:pt x="1108" y="556"/>
                      </a:lnTo>
                      <a:lnTo>
                        <a:pt x="1134" y="556"/>
                      </a:lnTo>
                      <a:lnTo>
                        <a:pt x="1134" y="595"/>
                      </a:lnTo>
                      <a:close/>
                      <a:moveTo>
                        <a:pt x="1134" y="543"/>
                      </a:moveTo>
                      <a:lnTo>
                        <a:pt x="1108" y="543"/>
                      </a:lnTo>
                      <a:lnTo>
                        <a:pt x="1108" y="504"/>
                      </a:lnTo>
                      <a:lnTo>
                        <a:pt x="1134" y="504"/>
                      </a:lnTo>
                      <a:lnTo>
                        <a:pt x="1134" y="543"/>
                      </a:lnTo>
                      <a:close/>
                      <a:moveTo>
                        <a:pt x="1134" y="491"/>
                      </a:moveTo>
                      <a:lnTo>
                        <a:pt x="1108" y="491"/>
                      </a:lnTo>
                      <a:lnTo>
                        <a:pt x="1108" y="452"/>
                      </a:lnTo>
                      <a:lnTo>
                        <a:pt x="1134" y="452"/>
                      </a:lnTo>
                      <a:lnTo>
                        <a:pt x="1134" y="491"/>
                      </a:lnTo>
                      <a:close/>
                      <a:moveTo>
                        <a:pt x="1134" y="439"/>
                      </a:moveTo>
                      <a:lnTo>
                        <a:pt x="1108" y="439"/>
                      </a:lnTo>
                      <a:lnTo>
                        <a:pt x="1108" y="400"/>
                      </a:lnTo>
                      <a:lnTo>
                        <a:pt x="1134" y="400"/>
                      </a:lnTo>
                      <a:lnTo>
                        <a:pt x="1134" y="439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5">
                  <a:extLst>
                    <a:ext uri="{FF2B5EF4-FFF2-40B4-BE49-F238E27FC236}">
                      <a16:creationId xmlns:a16="http://schemas.microsoft.com/office/drawing/2014/main" xmlns="" id="{1AB38A8A-351B-4842-9CEB-7EF3E7682E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7848835" y="3184399"/>
                  <a:ext cx="502979" cy="335703"/>
                </a:xfrm>
                <a:custGeom>
                  <a:avLst/>
                  <a:gdLst>
                    <a:gd name="T0" fmla="*/ 894 w 1169"/>
                    <a:gd name="T1" fmla="*/ 412 h 690"/>
                    <a:gd name="T2" fmla="*/ 687 w 1169"/>
                    <a:gd name="T3" fmla="*/ 462 h 690"/>
                    <a:gd name="T4" fmla="*/ 359 w 1169"/>
                    <a:gd name="T5" fmla="*/ 0 h 690"/>
                    <a:gd name="T6" fmla="*/ 313 w 1169"/>
                    <a:gd name="T7" fmla="*/ 134 h 690"/>
                    <a:gd name="T8" fmla="*/ 0 w 1169"/>
                    <a:gd name="T9" fmla="*/ 462 h 690"/>
                    <a:gd name="T10" fmla="*/ 587 w 1169"/>
                    <a:gd name="T11" fmla="*/ 690 h 690"/>
                    <a:gd name="T12" fmla="*/ 941 w 1169"/>
                    <a:gd name="T13" fmla="*/ 0 h 690"/>
                    <a:gd name="T14" fmla="*/ 76 w 1169"/>
                    <a:gd name="T15" fmla="*/ 482 h 690"/>
                    <a:gd name="T16" fmla="*/ 184 w 1169"/>
                    <a:gd name="T17" fmla="*/ 304 h 690"/>
                    <a:gd name="T18" fmla="*/ 184 w 1169"/>
                    <a:gd name="T19" fmla="*/ 249 h 690"/>
                    <a:gd name="T20" fmla="*/ 129 w 1169"/>
                    <a:gd name="T21" fmla="*/ 213 h 690"/>
                    <a:gd name="T22" fmla="*/ 184 w 1169"/>
                    <a:gd name="T23" fmla="*/ 213 h 690"/>
                    <a:gd name="T24" fmla="*/ 231 w 1169"/>
                    <a:gd name="T25" fmla="*/ 342 h 690"/>
                    <a:gd name="T26" fmla="*/ 286 w 1169"/>
                    <a:gd name="T27" fmla="*/ 304 h 690"/>
                    <a:gd name="T28" fmla="*/ 286 w 1169"/>
                    <a:gd name="T29" fmla="*/ 249 h 690"/>
                    <a:gd name="T30" fmla="*/ 231 w 1169"/>
                    <a:gd name="T31" fmla="*/ 213 h 690"/>
                    <a:gd name="T32" fmla="*/ 286 w 1169"/>
                    <a:gd name="T33" fmla="*/ 213 h 690"/>
                    <a:gd name="T34" fmla="*/ 395 w 1169"/>
                    <a:gd name="T35" fmla="*/ 482 h 690"/>
                    <a:gd name="T36" fmla="*/ 450 w 1169"/>
                    <a:gd name="T37" fmla="*/ 447 h 690"/>
                    <a:gd name="T38" fmla="*/ 450 w 1169"/>
                    <a:gd name="T39" fmla="*/ 392 h 690"/>
                    <a:gd name="T40" fmla="*/ 395 w 1169"/>
                    <a:gd name="T41" fmla="*/ 354 h 690"/>
                    <a:gd name="T42" fmla="*/ 450 w 1169"/>
                    <a:gd name="T43" fmla="*/ 354 h 690"/>
                    <a:gd name="T44" fmla="*/ 395 w 1169"/>
                    <a:gd name="T45" fmla="*/ 208 h 690"/>
                    <a:gd name="T46" fmla="*/ 450 w 1169"/>
                    <a:gd name="T47" fmla="*/ 173 h 690"/>
                    <a:gd name="T48" fmla="*/ 450 w 1169"/>
                    <a:gd name="T49" fmla="*/ 117 h 690"/>
                    <a:gd name="T50" fmla="*/ 395 w 1169"/>
                    <a:gd name="T51" fmla="*/ 79 h 690"/>
                    <a:gd name="T52" fmla="*/ 450 w 1169"/>
                    <a:gd name="T53" fmla="*/ 79 h 690"/>
                    <a:gd name="T54" fmla="*/ 500 w 1169"/>
                    <a:gd name="T55" fmla="*/ 392 h 690"/>
                    <a:gd name="T56" fmla="*/ 555 w 1169"/>
                    <a:gd name="T57" fmla="*/ 354 h 690"/>
                    <a:gd name="T58" fmla="*/ 555 w 1169"/>
                    <a:gd name="T59" fmla="*/ 298 h 690"/>
                    <a:gd name="T60" fmla="*/ 500 w 1169"/>
                    <a:gd name="T61" fmla="*/ 263 h 690"/>
                    <a:gd name="T62" fmla="*/ 555 w 1169"/>
                    <a:gd name="T63" fmla="*/ 263 h 690"/>
                    <a:gd name="T64" fmla="*/ 500 w 1169"/>
                    <a:gd name="T65" fmla="*/ 117 h 690"/>
                    <a:gd name="T66" fmla="*/ 555 w 1169"/>
                    <a:gd name="T67" fmla="*/ 79 h 690"/>
                    <a:gd name="T68" fmla="*/ 555 w 1169"/>
                    <a:gd name="T69" fmla="*/ 23 h 690"/>
                    <a:gd name="T70" fmla="*/ 605 w 1169"/>
                    <a:gd name="T71" fmla="*/ 538 h 690"/>
                    <a:gd name="T72" fmla="*/ 660 w 1169"/>
                    <a:gd name="T73" fmla="*/ 538 h 690"/>
                    <a:gd name="T74" fmla="*/ 710 w 1169"/>
                    <a:gd name="T75" fmla="*/ 251 h 690"/>
                    <a:gd name="T76" fmla="*/ 766 w 1169"/>
                    <a:gd name="T77" fmla="*/ 213 h 690"/>
                    <a:gd name="T78" fmla="*/ 766 w 1169"/>
                    <a:gd name="T79" fmla="*/ 158 h 690"/>
                    <a:gd name="T80" fmla="*/ 815 w 1169"/>
                    <a:gd name="T81" fmla="*/ 398 h 690"/>
                    <a:gd name="T82" fmla="*/ 871 w 1169"/>
                    <a:gd name="T83" fmla="*/ 398 h 690"/>
                    <a:gd name="T84" fmla="*/ 815 w 1169"/>
                    <a:gd name="T85" fmla="*/ 251 h 690"/>
                    <a:gd name="T86" fmla="*/ 871 w 1169"/>
                    <a:gd name="T87" fmla="*/ 213 h 690"/>
                    <a:gd name="T88" fmla="*/ 871 w 1169"/>
                    <a:gd name="T89" fmla="*/ 158 h 690"/>
                    <a:gd name="T90" fmla="*/ 979 w 1169"/>
                    <a:gd name="T91" fmla="*/ 541 h 690"/>
                    <a:gd name="T92" fmla="*/ 1035 w 1169"/>
                    <a:gd name="T93" fmla="*/ 541 h 690"/>
                    <a:gd name="T94" fmla="*/ 979 w 1169"/>
                    <a:gd name="T95" fmla="*/ 392 h 690"/>
                    <a:gd name="T96" fmla="*/ 1035 w 1169"/>
                    <a:gd name="T97" fmla="*/ 357 h 690"/>
                    <a:gd name="T98" fmla="*/ 1035 w 1169"/>
                    <a:gd name="T99" fmla="*/ 301 h 690"/>
                    <a:gd name="T100" fmla="*/ 979 w 1169"/>
                    <a:gd name="T101" fmla="*/ 263 h 690"/>
                    <a:gd name="T102" fmla="*/ 1035 w 1169"/>
                    <a:gd name="T103" fmla="*/ 263 h 690"/>
                    <a:gd name="T104" fmla="*/ 979 w 1169"/>
                    <a:gd name="T105" fmla="*/ 117 h 690"/>
                    <a:gd name="T106" fmla="*/ 1035 w 1169"/>
                    <a:gd name="T107" fmla="*/ 79 h 690"/>
                    <a:gd name="T108" fmla="*/ 1035 w 1169"/>
                    <a:gd name="T109" fmla="*/ 23 h 690"/>
                    <a:gd name="T110" fmla="*/ 1081 w 1169"/>
                    <a:gd name="T111" fmla="*/ 447 h 690"/>
                    <a:gd name="T112" fmla="*/ 1137 w 1169"/>
                    <a:gd name="T113" fmla="*/ 447 h 690"/>
                    <a:gd name="T114" fmla="*/ 1081 w 1169"/>
                    <a:gd name="T115" fmla="*/ 301 h 690"/>
                    <a:gd name="T116" fmla="*/ 1137 w 1169"/>
                    <a:gd name="T117" fmla="*/ 263 h 690"/>
                    <a:gd name="T118" fmla="*/ 1137 w 1169"/>
                    <a:gd name="T119" fmla="*/ 208 h 690"/>
                    <a:gd name="T120" fmla="*/ 1081 w 1169"/>
                    <a:gd name="T121" fmla="*/ 173 h 690"/>
                    <a:gd name="T122" fmla="*/ 1137 w 1169"/>
                    <a:gd name="T123" fmla="*/ 173 h 690"/>
                    <a:gd name="T124" fmla="*/ 1081 w 1169"/>
                    <a:gd name="T125" fmla="*/ 23 h 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69" h="690">
                      <a:moveTo>
                        <a:pt x="941" y="0"/>
                      </a:moveTo>
                      <a:lnTo>
                        <a:pt x="941" y="412"/>
                      </a:lnTo>
                      <a:lnTo>
                        <a:pt x="894" y="412"/>
                      </a:lnTo>
                      <a:lnTo>
                        <a:pt x="894" y="137"/>
                      </a:lnTo>
                      <a:lnTo>
                        <a:pt x="687" y="137"/>
                      </a:lnTo>
                      <a:lnTo>
                        <a:pt x="687" y="462"/>
                      </a:lnTo>
                      <a:lnTo>
                        <a:pt x="587" y="462"/>
                      </a:lnTo>
                      <a:lnTo>
                        <a:pt x="587" y="0"/>
                      </a:lnTo>
                      <a:lnTo>
                        <a:pt x="359" y="0"/>
                      </a:lnTo>
                      <a:lnTo>
                        <a:pt x="359" y="412"/>
                      </a:lnTo>
                      <a:lnTo>
                        <a:pt x="313" y="412"/>
                      </a:lnTo>
                      <a:lnTo>
                        <a:pt x="313" y="134"/>
                      </a:lnTo>
                      <a:lnTo>
                        <a:pt x="105" y="134"/>
                      </a:lnTo>
                      <a:lnTo>
                        <a:pt x="105" y="462"/>
                      </a:lnTo>
                      <a:lnTo>
                        <a:pt x="0" y="462"/>
                      </a:lnTo>
                      <a:lnTo>
                        <a:pt x="0" y="690"/>
                      </a:lnTo>
                      <a:lnTo>
                        <a:pt x="587" y="690"/>
                      </a:lnTo>
                      <a:lnTo>
                        <a:pt x="587" y="690"/>
                      </a:lnTo>
                      <a:lnTo>
                        <a:pt x="1169" y="690"/>
                      </a:lnTo>
                      <a:lnTo>
                        <a:pt x="1169" y="0"/>
                      </a:lnTo>
                      <a:lnTo>
                        <a:pt x="941" y="0"/>
                      </a:lnTo>
                      <a:close/>
                      <a:moveTo>
                        <a:pt x="20" y="538"/>
                      </a:moveTo>
                      <a:lnTo>
                        <a:pt x="20" y="482"/>
                      </a:lnTo>
                      <a:lnTo>
                        <a:pt x="76" y="482"/>
                      </a:lnTo>
                      <a:lnTo>
                        <a:pt x="76" y="538"/>
                      </a:lnTo>
                      <a:lnTo>
                        <a:pt x="20" y="538"/>
                      </a:lnTo>
                      <a:close/>
                      <a:moveTo>
                        <a:pt x="184" y="304"/>
                      </a:moveTo>
                      <a:lnTo>
                        <a:pt x="129" y="304"/>
                      </a:lnTo>
                      <a:lnTo>
                        <a:pt x="129" y="249"/>
                      </a:lnTo>
                      <a:lnTo>
                        <a:pt x="184" y="249"/>
                      </a:lnTo>
                      <a:lnTo>
                        <a:pt x="184" y="304"/>
                      </a:lnTo>
                      <a:close/>
                      <a:moveTo>
                        <a:pt x="184" y="213"/>
                      </a:moveTo>
                      <a:lnTo>
                        <a:pt x="129" y="213"/>
                      </a:lnTo>
                      <a:lnTo>
                        <a:pt x="129" y="158"/>
                      </a:lnTo>
                      <a:lnTo>
                        <a:pt x="184" y="158"/>
                      </a:lnTo>
                      <a:lnTo>
                        <a:pt x="184" y="213"/>
                      </a:lnTo>
                      <a:close/>
                      <a:moveTo>
                        <a:pt x="286" y="398"/>
                      </a:moveTo>
                      <a:lnTo>
                        <a:pt x="231" y="398"/>
                      </a:lnTo>
                      <a:lnTo>
                        <a:pt x="231" y="342"/>
                      </a:lnTo>
                      <a:lnTo>
                        <a:pt x="286" y="342"/>
                      </a:lnTo>
                      <a:lnTo>
                        <a:pt x="286" y="398"/>
                      </a:lnTo>
                      <a:close/>
                      <a:moveTo>
                        <a:pt x="286" y="304"/>
                      </a:moveTo>
                      <a:lnTo>
                        <a:pt x="231" y="304"/>
                      </a:lnTo>
                      <a:lnTo>
                        <a:pt x="231" y="249"/>
                      </a:lnTo>
                      <a:lnTo>
                        <a:pt x="286" y="249"/>
                      </a:lnTo>
                      <a:lnTo>
                        <a:pt x="286" y="304"/>
                      </a:lnTo>
                      <a:close/>
                      <a:moveTo>
                        <a:pt x="286" y="213"/>
                      </a:moveTo>
                      <a:lnTo>
                        <a:pt x="231" y="213"/>
                      </a:lnTo>
                      <a:lnTo>
                        <a:pt x="231" y="158"/>
                      </a:lnTo>
                      <a:lnTo>
                        <a:pt x="286" y="158"/>
                      </a:lnTo>
                      <a:lnTo>
                        <a:pt x="286" y="213"/>
                      </a:lnTo>
                      <a:close/>
                      <a:moveTo>
                        <a:pt x="450" y="538"/>
                      </a:moveTo>
                      <a:lnTo>
                        <a:pt x="395" y="538"/>
                      </a:lnTo>
                      <a:lnTo>
                        <a:pt x="395" y="482"/>
                      </a:lnTo>
                      <a:lnTo>
                        <a:pt x="450" y="482"/>
                      </a:lnTo>
                      <a:lnTo>
                        <a:pt x="450" y="538"/>
                      </a:lnTo>
                      <a:close/>
                      <a:moveTo>
                        <a:pt x="450" y="447"/>
                      </a:moveTo>
                      <a:lnTo>
                        <a:pt x="395" y="447"/>
                      </a:lnTo>
                      <a:lnTo>
                        <a:pt x="395" y="392"/>
                      </a:lnTo>
                      <a:lnTo>
                        <a:pt x="450" y="392"/>
                      </a:lnTo>
                      <a:lnTo>
                        <a:pt x="450" y="447"/>
                      </a:lnTo>
                      <a:close/>
                      <a:moveTo>
                        <a:pt x="450" y="354"/>
                      </a:moveTo>
                      <a:lnTo>
                        <a:pt x="395" y="354"/>
                      </a:lnTo>
                      <a:lnTo>
                        <a:pt x="395" y="298"/>
                      </a:lnTo>
                      <a:lnTo>
                        <a:pt x="450" y="298"/>
                      </a:lnTo>
                      <a:lnTo>
                        <a:pt x="450" y="354"/>
                      </a:lnTo>
                      <a:close/>
                      <a:moveTo>
                        <a:pt x="450" y="263"/>
                      </a:moveTo>
                      <a:lnTo>
                        <a:pt x="395" y="263"/>
                      </a:lnTo>
                      <a:lnTo>
                        <a:pt x="395" y="208"/>
                      </a:lnTo>
                      <a:lnTo>
                        <a:pt x="450" y="208"/>
                      </a:lnTo>
                      <a:lnTo>
                        <a:pt x="450" y="263"/>
                      </a:lnTo>
                      <a:close/>
                      <a:moveTo>
                        <a:pt x="450" y="173"/>
                      </a:moveTo>
                      <a:lnTo>
                        <a:pt x="395" y="173"/>
                      </a:lnTo>
                      <a:lnTo>
                        <a:pt x="395" y="117"/>
                      </a:lnTo>
                      <a:lnTo>
                        <a:pt x="450" y="117"/>
                      </a:lnTo>
                      <a:lnTo>
                        <a:pt x="450" y="173"/>
                      </a:lnTo>
                      <a:close/>
                      <a:moveTo>
                        <a:pt x="450" y="79"/>
                      </a:moveTo>
                      <a:lnTo>
                        <a:pt x="395" y="79"/>
                      </a:lnTo>
                      <a:lnTo>
                        <a:pt x="395" y="23"/>
                      </a:lnTo>
                      <a:lnTo>
                        <a:pt x="450" y="23"/>
                      </a:lnTo>
                      <a:lnTo>
                        <a:pt x="450" y="79"/>
                      </a:lnTo>
                      <a:close/>
                      <a:moveTo>
                        <a:pt x="555" y="447"/>
                      </a:moveTo>
                      <a:lnTo>
                        <a:pt x="500" y="447"/>
                      </a:lnTo>
                      <a:lnTo>
                        <a:pt x="500" y="392"/>
                      </a:lnTo>
                      <a:lnTo>
                        <a:pt x="555" y="392"/>
                      </a:lnTo>
                      <a:lnTo>
                        <a:pt x="555" y="447"/>
                      </a:lnTo>
                      <a:close/>
                      <a:moveTo>
                        <a:pt x="555" y="354"/>
                      </a:moveTo>
                      <a:lnTo>
                        <a:pt x="500" y="354"/>
                      </a:lnTo>
                      <a:lnTo>
                        <a:pt x="500" y="298"/>
                      </a:lnTo>
                      <a:lnTo>
                        <a:pt x="555" y="298"/>
                      </a:lnTo>
                      <a:lnTo>
                        <a:pt x="555" y="354"/>
                      </a:lnTo>
                      <a:close/>
                      <a:moveTo>
                        <a:pt x="555" y="263"/>
                      </a:moveTo>
                      <a:lnTo>
                        <a:pt x="500" y="263"/>
                      </a:lnTo>
                      <a:lnTo>
                        <a:pt x="500" y="208"/>
                      </a:lnTo>
                      <a:lnTo>
                        <a:pt x="555" y="208"/>
                      </a:lnTo>
                      <a:lnTo>
                        <a:pt x="555" y="263"/>
                      </a:lnTo>
                      <a:close/>
                      <a:moveTo>
                        <a:pt x="555" y="173"/>
                      </a:moveTo>
                      <a:lnTo>
                        <a:pt x="500" y="173"/>
                      </a:lnTo>
                      <a:lnTo>
                        <a:pt x="500" y="117"/>
                      </a:lnTo>
                      <a:lnTo>
                        <a:pt x="555" y="117"/>
                      </a:lnTo>
                      <a:lnTo>
                        <a:pt x="555" y="173"/>
                      </a:lnTo>
                      <a:close/>
                      <a:moveTo>
                        <a:pt x="555" y="79"/>
                      </a:moveTo>
                      <a:lnTo>
                        <a:pt x="500" y="79"/>
                      </a:lnTo>
                      <a:lnTo>
                        <a:pt x="500" y="23"/>
                      </a:lnTo>
                      <a:lnTo>
                        <a:pt x="555" y="23"/>
                      </a:lnTo>
                      <a:lnTo>
                        <a:pt x="555" y="79"/>
                      </a:lnTo>
                      <a:close/>
                      <a:moveTo>
                        <a:pt x="660" y="538"/>
                      </a:moveTo>
                      <a:lnTo>
                        <a:pt x="605" y="538"/>
                      </a:lnTo>
                      <a:lnTo>
                        <a:pt x="605" y="482"/>
                      </a:lnTo>
                      <a:lnTo>
                        <a:pt x="660" y="482"/>
                      </a:lnTo>
                      <a:lnTo>
                        <a:pt x="660" y="538"/>
                      </a:lnTo>
                      <a:close/>
                      <a:moveTo>
                        <a:pt x="766" y="307"/>
                      </a:moveTo>
                      <a:lnTo>
                        <a:pt x="710" y="307"/>
                      </a:lnTo>
                      <a:lnTo>
                        <a:pt x="710" y="251"/>
                      </a:lnTo>
                      <a:lnTo>
                        <a:pt x="766" y="251"/>
                      </a:lnTo>
                      <a:lnTo>
                        <a:pt x="766" y="307"/>
                      </a:lnTo>
                      <a:close/>
                      <a:moveTo>
                        <a:pt x="766" y="213"/>
                      </a:moveTo>
                      <a:lnTo>
                        <a:pt x="710" y="213"/>
                      </a:lnTo>
                      <a:lnTo>
                        <a:pt x="710" y="158"/>
                      </a:lnTo>
                      <a:lnTo>
                        <a:pt x="766" y="158"/>
                      </a:lnTo>
                      <a:lnTo>
                        <a:pt x="766" y="213"/>
                      </a:lnTo>
                      <a:close/>
                      <a:moveTo>
                        <a:pt x="871" y="398"/>
                      </a:moveTo>
                      <a:lnTo>
                        <a:pt x="815" y="398"/>
                      </a:lnTo>
                      <a:lnTo>
                        <a:pt x="815" y="342"/>
                      </a:lnTo>
                      <a:lnTo>
                        <a:pt x="871" y="342"/>
                      </a:lnTo>
                      <a:lnTo>
                        <a:pt x="871" y="398"/>
                      </a:lnTo>
                      <a:close/>
                      <a:moveTo>
                        <a:pt x="871" y="307"/>
                      </a:moveTo>
                      <a:lnTo>
                        <a:pt x="815" y="307"/>
                      </a:lnTo>
                      <a:lnTo>
                        <a:pt x="815" y="251"/>
                      </a:lnTo>
                      <a:lnTo>
                        <a:pt x="871" y="251"/>
                      </a:lnTo>
                      <a:lnTo>
                        <a:pt x="871" y="307"/>
                      </a:lnTo>
                      <a:close/>
                      <a:moveTo>
                        <a:pt x="871" y="213"/>
                      </a:moveTo>
                      <a:lnTo>
                        <a:pt x="815" y="213"/>
                      </a:lnTo>
                      <a:lnTo>
                        <a:pt x="815" y="158"/>
                      </a:lnTo>
                      <a:lnTo>
                        <a:pt x="871" y="158"/>
                      </a:lnTo>
                      <a:lnTo>
                        <a:pt x="871" y="213"/>
                      </a:lnTo>
                      <a:close/>
                      <a:moveTo>
                        <a:pt x="1035" y="541"/>
                      </a:moveTo>
                      <a:lnTo>
                        <a:pt x="979" y="541"/>
                      </a:lnTo>
                      <a:lnTo>
                        <a:pt x="979" y="485"/>
                      </a:lnTo>
                      <a:lnTo>
                        <a:pt x="1035" y="485"/>
                      </a:lnTo>
                      <a:lnTo>
                        <a:pt x="1035" y="541"/>
                      </a:lnTo>
                      <a:close/>
                      <a:moveTo>
                        <a:pt x="1035" y="447"/>
                      </a:moveTo>
                      <a:lnTo>
                        <a:pt x="979" y="447"/>
                      </a:lnTo>
                      <a:lnTo>
                        <a:pt x="979" y="392"/>
                      </a:lnTo>
                      <a:lnTo>
                        <a:pt x="1035" y="392"/>
                      </a:lnTo>
                      <a:lnTo>
                        <a:pt x="1035" y="447"/>
                      </a:lnTo>
                      <a:close/>
                      <a:moveTo>
                        <a:pt x="1035" y="357"/>
                      </a:moveTo>
                      <a:lnTo>
                        <a:pt x="979" y="357"/>
                      </a:lnTo>
                      <a:lnTo>
                        <a:pt x="979" y="301"/>
                      </a:lnTo>
                      <a:lnTo>
                        <a:pt x="1035" y="301"/>
                      </a:lnTo>
                      <a:lnTo>
                        <a:pt x="1035" y="357"/>
                      </a:lnTo>
                      <a:close/>
                      <a:moveTo>
                        <a:pt x="1035" y="263"/>
                      </a:moveTo>
                      <a:lnTo>
                        <a:pt x="979" y="263"/>
                      </a:lnTo>
                      <a:lnTo>
                        <a:pt x="979" y="208"/>
                      </a:lnTo>
                      <a:lnTo>
                        <a:pt x="1035" y="208"/>
                      </a:lnTo>
                      <a:lnTo>
                        <a:pt x="1035" y="263"/>
                      </a:lnTo>
                      <a:close/>
                      <a:moveTo>
                        <a:pt x="1035" y="173"/>
                      </a:moveTo>
                      <a:lnTo>
                        <a:pt x="979" y="173"/>
                      </a:lnTo>
                      <a:lnTo>
                        <a:pt x="979" y="117"/>
                      </a:lnTo>
                      <a:lnTo>
                        <a:pt x="1035" y="117"/>
                      </a:lnTo>
                      <a:lnTo>
                        <a:pt x="1035" y="173"/>
                      </a:lnTo>
                      <a:close/>
                      <a:moveTo>
                        <a:pt x="1035" y="79"/>
                      </a:moveTo>
                      <a:lnTo>
                        <a:pt x="979" y="79"/>
                      </a:lnTo>
                      <a:lnTo>
                        <a:pt x="979" y="23"/>
                      </a:lnTo>
                      <a:lnTo>
                        <a:pt x="1035" y="23"/>
                      </a:lnTo>
                      <a:lnTo>
                        <a:pt x="1035" y="79"/>
                      </a:lnTo>
                      <a:close/>
                      <a:moveTo>
                        <a:pt x="1137" y="447"/>
                      </a:moveTo>
                      <a:lnTo>
                        <a:pt x="1081" y="447"/>
                      </a:lnTo>
                      <a:lnTo>
                        <a:pt x="1081" y="392"/>
                      </a:lnTo>
                      <a:lnTo>
                        <a:pt x="1137" y="392"/>
                      </a:lnTo>
                      <a:lnTo>
                        <a:pt x="1137" y="447"/>
                      </a:lnTo>
                      <a:close/>
                      <a:moveTo>
                        <a:pt x="1137" y="357"/>
                      </a:moveTo>
                      <a:lnTo>
                        <a:pt x="1081" y="357"/>
                      </a:lnTo>
                      <a:lnTo>
                        <a:pt x="1081" y="301"/>
                      </a:lnTo>
                      <a:lnTo>
                        <a:pt x="1137" y="301"/>
                      </a:lnTo>
                      <a:lnTo>
                        <a:pt x="1137" y="357"/>
                      </a:lnTo>
                      <a:close/>
                      <a:moveTo>
                        <a:pt x="1137" y="263"/>
                      </a:moveTo>
                      <a:lnTo>
                        <a:pt x="1081" y="263"/>
                      </a:lnTo>
                      <a:lnTo>
                        <a:pt x="1081" y="208"/>
                      </a:lnTo>
                      <a:lnTo>
                        <a:pt x="1137" y="208"/>
                      </a:lnTo>
                      <a:lnTo>
                        <a:pt x="1137" y="263"/>
                      </a:lnTo>
                      <a:close/>
                      <a:moveTo>
                        <a:pt x="1137" y="173"/>
                      </a:moveTo>
                      <a:lnTo>
                        <a:pt x="1081" y="173"/>
                      </a:lnTo>
                      <a:lnTo>
                        <a:pt x="1081" y="117"/>
                      </a:lnTo>
                      <a:lnTo>
                        <a:pt x="1137" y="117"/>
                      </a:lnTo>
                      <a:lnTo>
                        <a:pt x="1137" y="173"/>
                      </a:lnTo>
                      <a:close/>
                      <a:moveTo>
                        <a:pt x="1137" y="79"/>
                      </a:moveTo>
                      <a:lnTo>
                        <a:pt x="1081" y="79"/>
                      </a:lnTo>
                      <a:lnTo>
                        <a:pt x="1081" y="23"/>
                      </a:lnTo>
                      <a:lnTo>
                        <a:pt x="1137" y="23"/>
                      </a:lnTo>
                      <a:lnTo>
                        <a:pt x="1137" y="79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8" name="그룹 67"/>
              <p:cNvGrpSpPr/>
              <p:nvPr/>
            </p:nvGrpSpPr>
            <p:grpSpPr>
              <a:xfrm>
                <a:off x="6195307" y="2881054"/>
                <a:ext cx="1583625" cy="639048"/>
                <a:chOff x="6195307" y="2881054"/>
                <a:chExt cx="1583625" cy="639048"/>
              </a:xfrm>
            </p:grpSpPr>
            <p:sp>
              <p:nvSpPr>
                <p:cNvPr id="217" name="Freeform 15">
                  <a:extLst>
                    <a:ext uri="{FF2B5EF4-FFF2-40B4-BE49-F238E27FC236}">
                      <a16:creationId xmlns:a16="http://schemas.microsoft.com/office/drawing/2014/main" xmlns="" id="{D006BB37-97B7-43E3-8AAF-1A6EB522BF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95307" y="2881054"/>
                  <a:ext cx="951483" cy="639048"/>
                </a:xfrm>
                <a:custGeom>
                  <a:avLst/>
                  <a:gdLst>
                    <a:gd name="T0" fmla="*/ 172 w 1160"/>
                    <a:gd name="T1" fmla="*/ 192 h 689"/>
                    <a:gd name="T2" fmla="*/ 172 w 1160"/>
                    <a:gd name="T3" fmla="*/ 250 h 689"/>
                    <a:gd name="T4" fmla="*/ 172 w 1160"/>
                    <a:gd name="T5" fmla="*/ 393 h 689"/>
                    <a:gd name="T6" fmla="*/ 201 w 1160"/>
                    <a:gd name="T7" fmla="*/ 510 h 689"/>
                    <a:gd name="T8" fmla="*/ 201 w 1160"/>
                    <a:gd name="T9" fmla="*/ 595 h 689"/>
                    <a:gd name="T10" fmla="*/ 81 w 1160"/>
                    <a:gd name="T11" fmla="*/ 566 h 689"/>
                    <a:gd name="T12" fmla="*/ 81 w 1160"/>
                    <a:gd name="T13" fmla="*/ 510 h 689"/>
                    <a:gd name="T14" fmla="*/ 81 w 1160"/>
                    <a:gd name="T15" fmla="*/ 364 h 689"/>
                    <a:gd name="T16" fmla="*/ 55 w 1160"/>
                    <a:gd name="T17" fmla="*/ 250 h 689"/>
                    <a:gd name="T18" fmla="*/ 110 w 1160"/>
                    <a:gd name="T19" fmla="*/ 624 h 689"/>
                    <a:gd name="T20" fmla="*/ 139 w 1160"/>
                    <a:gd name="T21" fmla="*/ 510 h 689"/>
                    <a:gd name="T22" fmla="*/ 139 w 1160"/>
                    <a:gd name="T23" fmla="*/ 452 h 689"/>
                    <a:gd name="T24" fmla="*/ 139 w 1160"/>
                    <a:gd name="T25" fmla="*/ 309 h 689"/>
                    <a:gd name="T26" fmla="*/ 110 w 1160"/>
                    <a:gd name="T27" fmla="*/ 192 h 689"/>
                    <a:gd name="T28" fmla="*/ 614 w 1160"/>
                    <a:gd name="T29" fmla="*/ 689 h 689"/>
                    <a:gd name="T30" fmla="*/ 530 w 1160"/>
                    <a:gd name="T31" fmla="*/ 595 h 689"/>
                    <a:gd name="T32" fmla="*/ 500 w 1160"/>
                    <a:gd name="T33" fmla="*/ 481 h 689"/>
                    <a:gd name="T34" fmla="*/ 500 w 1160"/>
                    <a:gd name="T35" fmla="*/ 393 h 689"/>
                    <a:gd name="T36" fmla="*/ 530 w 1160"/>
                    <a:gd name="T37" fmla="*/ 279 h 689"/>
                    <a:gd name="T38" fmla="*/ 530 w 1160"/>
                    <a:gd name="T39" fmla="*/ 221 h 689"/>
                    <a:gd name="T40" fmla="*/ 530 w 1160"/>
                    <a:gd name="T41" fmla="*/ 78 h 689"/>
                    <a:gd name="T42" fmla="*/ 559 w 1160"/>
                    <a:gd name="T43" fmla="*/ 540 h 689"/>
                    <a:gd name="T44" fmla="*/ 559 w 1160"/>
                    <a:gd name="T45" fmla="*/ 452 h 689"/>
                    <a:gd name="T46" fmla="*/ 588 w 1160"/>
                    <a:gd name="T47" fmla="*/ 338 h 689"/>
                    <a:gd name="T48" fmla="*/ 588 w 1160"/>
                    <a:gd name="T49" fmla="*/ 279 h 689"/>
                    <a:gd name="T50" fmla="*/ 588 w 1160"/>
                    <a:gd name="T51" fmla="*/ 136 h 689"/>
                    <a:gd name="T52" fmla="*/ 731 w 1160"/>
                    <a:gd name="T53" fmla="*/ 107 h 689"/>
                    <a:gd name="T54" fmla="*/ 731 w 1160"/>
                    <a:gd name="T55" fmla="*/ 192 h 689"/>
                    <a:gd name="T56" fmla="*/ 702 w 1160"/>
                    <a:gd name="T57" fmla="*/ 309 h 689"/>
                    <a:gd name="T58" fmla="*/ 702 w 1160"/>
                    <a:gd name="T59" fmla="*/ 364 h 689"/>
                    <a:gd name="T60" fmla="*/ 702 w 1160"/>
                    <a:gd name="T61" fmla="*/ 510 h 689"/>
                    <a:gd name="T62" fmla="*/ 731 w 1160"/>
                    <a:gd name="T63" fmla="*/ 624 h 689"/>
                    <a:gd name="T64" fmla="*/ 673 w 1160"/>
                    <a:gd name="T65" fmla="*/ 136 h 689"/>
                    <a:gd name="T66" fmla="*/ 643 w 1160"/>
                    <a:gd name="T67" fmla="*/ 250 h 689"/>
                    <a:gd name="T68" fmla="*/ 643 w 1160"/>
                    <a:gd name="T69" fmla="*/ 309 h 689"/>
                    <a:gd name="T70" fmla="*/ 643 w 1160"/>
                    <a:gd name="T71" fmla="*/ 452 h 689"/>
                    <a:gd name="T72" fmla="*/ 673 w 1160"/>
                    <a:gd name="T73" fmla="*/ 566 h 689"/>
                    <a:gd name="T74" fmla="*/ 432 w 1160"/>
                    <a:gd name="T75" fmla="*/ 689 h 689"/>
                    <a:gd name="T76" fmla="*/ 377 w 1160"/>
                    <a:gd name="T77" fmla="*/ 279 h 689"/>
                    <a:gd name="T78" fmla="*/ 377 w 1160"/>
                    <a:gd name="T79" fmla="*/ 338 h 689"/>
                    <a:gd name="T80" fmla="*/ 377 w 1160"/>
                    <a:gd name="T81" fmla="*/ 481 h 689"/>
                    <a:gd name="T82" fmla="*/ 403 w 1160"/>
                    <a:gd name="T83" fmla="*/ 595 h 689"/>
                    <a:gd name="T84" fmla="*/ 347 w 1160"/>
                    <a:gd name="T85" fmla="*/ 279 h 689"/>
                    <a:gd name="T86" fmla="*/ 318 w 1160"/>
                    <a:gd name="T87" fmla="*/ 393 h 689"/>
                    <a:gd name="T88" fmla="*/ 318 w 1160"/>
                    <a:gd name="T89" fmla="*/ 452 h 689"/>
                    <a:gd name="T90" fmla="*/ 318 w 1160"/>
                    <a:gd name="T91" fmla="*/ 595 h 689"/>
                    <a:gd name="T92" fmla="*/ 793 w 1160"/>
                    <a:gd name="T93" fmla="*/ 250 h 689"/>
                    <a:gd name="T94" fmla="*/ 822 w 1160"/>
                    <a:gd name="T95" fmla="*/ 566 h 689"/>
                    <a:gd name="T96" fmla="*/ 822 w 1160"/>
                    <a:gd name="T97" fmla="*/ 481 h 689"/>
                    <a:gd name="T98" fmla="*/ 852 w 1160"/>
                    <a:gd name="T99" fmla="*/ 364 h 689"/>
                    <a:gd name="T100" fmla="*/ 852 w 1160"/>
                    <a:gd name="T101" fmla="*/ 309 h 689"/>
                    <a:gd name="T102" fmla="*/ 910 w 1160"/>
                    <a:gd name="T103" fmla="*/ 510 h 689"/>
                    <a:gd name="T104" fmla="*/ 881 w 1160"/>
                    <a:gd name="T105" fmla="*/ 393 h 689"/>
                    <a:gd name="T106" fmla="*/ 881 w 1160"/>
                    <a:gd name="T107" fmla="*/ 309 h 689"/>
                    <a:gd name="T108" fmla="*/ 1095 w 1160"/>
                    <a:gd name="T109" fmla="*/ 686 h 689"/>
                    <a:gd name="T110" fmla="*/ 1030 w 1160"/>
                    <a:gd name="T111" fmla="*/ 543 h 689"/>
                    <a:gd name="T112" fmla="*/ 1030 w 1160"/>
                    <a:gd name="T113" fmla="*/ 491 h 689"/>
                    <a:gd name="T114" fmla="*/ 1082 w 1160"/>
                    <a:gd name="T115" fmla="*/ 556 h 689"/>
                    <a:gd name="T116" fmla="*/ 1056 w 1160"/>
                    <a:gd name="T117" fmla="*/ 452 h 689"/>
                    <a:gd name="T118" fmla="*/ 1108 w 1160"/>
                    <a:gd name="T119" fmla="*/ 595 h 689"/>
                    <a:gd name="T120" fmla="*/ 1134 w 1160"/>
                    <a:gd name="T121" fmla="*/ 491 h 689"/>
                    <a:gd name="T122" fmla="*/ 1134 w 1160"/>
                    <a:gd name="T123" fmla="*/ 439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60" h="689">
                      <a:moveTo>
                        <a:pt x="152" y="101"/>
                      </a:moveTo>
                      <a:lnTo>
                        <a:pt x="0" y="133"/>
                      </a:lnTo>
                      <a:lnTo>
                        <a:pt x="0" y="689"/>
                      </a:lnTo>
                      <a:lnTo>
                        <a:pt x="247" y="689"/>
                      </a:lnTo>
                      <a:lnTo>
                        <a:pt x="247" y="146"/>
                      </a:lnTo>
                      <a:lnTo>
                        <a:pt x="152" y="159"/>
                      </a:lnTo>
                      <a:lnTo>
                        <a:pt x="152" y="101"/>
                      </a:lnTo>
                      <a:lnTo>
                        <a:pt x="152" y="101"/>
                      </a:lnTo>
                      <a:close/>
                      <a:moveTo>
                        <a:pt x="172" y="192"/>
                      </a:moveTo>
                      <a:lnTo>
                        <a:pt x="201" y="192"/>
                      </a:lnTo>
                      <a:lnTo>
                        <a:pt x="201" y="221"/>
                      </a:lnTo>
                      <a:lnTo>
                        <a:pt x="172" y="221"/>
                      </a:lnTo>
                      <a:lnTo>
                        <a:pt x="172" y="192"/>
                      </a:lnTo>
                      <a:close/>
                      <a:moveTo>
                        <a:pt x="172" y="250"/>
                      </a:moveTo>
                      <a:lnTo>
                        <a:pt x="201" y="250"/>
                      </a:lnTo>
                      <a:lnTo>
                        <a:pt x="201" y="279"/>
                      </a:lnTo>
                      <a:lnTo>
                        <a:pt x="172" y="279"/>
                      </a:lnTo>
                      <a:lnTo>
                        <a:pt x="172" y="250"/>
                      </a:lnTo>
                      <a:close/>
                      <a:moveTo>
                        <a:pt x="172" y="309"/>
                      </a:moveTo>
                      <a:lnTo>
                        <a:pt x="201" y="309"/>
                      </a:lnTo>
                      <a:lnTo>
                        <a:pt x="201" y="338"/>
                      </a:lnTo>
                      <a:lnTo>
                        <a:pt x="172" y="338"/>
                      </a:lnTo>
                      <a:lnTo>
                        <a:pt x="172" y="309"/>
                      </a:lnTo>
                      <a:close/>
                      <a:moveTo>
                        <a:pt x="172" y="364"/>
                      </a:moveTo>
                      <a:lnTo>
                        <a:pt x="201" y="364"/>
                      </a:lnTo>
                      <a:lnTo>
                        <a:pt x="201" y="393"/>
                      </a:lnTo>
                      <a:lnTo>
                        <a:pt x="172" y="393"/>
                      </a:lnTo>
                      <a:lnTo>
                        <a:pt x="172" y="364"/>
                      </a:lnTo>
                      <a:close/>
                      <a:moveTo>
                        <a:pt x="172" y="423"/>
                      </a:moveTo>
                      <a:lnTo>
                        <a:pt x="201" y="423"/>
                      </a:lnTo>
                      <a:lnTo>
                        <a:pt x="201" y="452"/>
                      </a:lnTo>
                      <a:lnTo>
                        <a:pt x="172" y="452"/>
                      </a:lnTo>
                      <a:lnTo>
                        <a:pt x="172" y="423"/>
                      </a:lnTo>
                      <a:close/>
                      <a:moveTo>
                        <a:pt x="172" y="481"/>
                      </a:moveTo>
                      <a:lnTo>
                        <a:pt x="201" y="481"/>
                      </a:lnTo>
                      <a:lnTo>
                        <a:pt x="201" y="510"/>
                      </a:lnTo>
                      <a:lnTo>
                        <a:pt x="172" y="510"/>
                      </a:lnTo>
                      <a:lnTo>
                        <a:pt x="172" y="481"/>
                      </a:lnTo>
                      <a:close/>
                      <a:moveTo>
                        <a:pt x="172" y="540"/>
                      </a:moveTo>
                      <a:lnTo>
                        <a:pt x="201" y="540"/>
                      </a:lnTo>
                      <a:lnTo>
                        <a:pt x="201" y="566"/>
                      </a:lnTo>
                      <a:lnTo>
                        <a:pt x="172" y="566"/>
                      </a:lnTo>
                      <a:lnTo>
                        <a:pt x="172" y="540"/>
                      </a:lnTo>
                      <a:close/>
                      <a:moveTo>
                        <a:pt x="172" y="595"/>
                      </a:moveTo>
                      <a:lnTo>
                        <a:pt x="201" y="595"/>
                      </a:lnTo>
                      <a:lnTo>
                        <a:pt x="201" y="624"/>
                      </a:lnTo>
                      <a:lnTo>
                        <a:pt x="172" y="624"/>
                      </a:lnTo>
                      <a:lnTo>
                        <a:pt x="172" y="595"/>
                      </a:lnTo>
                      <a:close/>
                      <a:moveTo>
                        <a:pt x="81" y="624"/>
                      </a:moveTo>
                      <a:lnTo>
                        <a:pt x="55" y="624"/>
                      </a:lnTo>
                      <a:lnTo>
                        <a:pt x="55" y="595"/>
                      </a:lnTo>
                      <a:lnTo>
                        <a:pt x="81" y="595"/>
                      </a:lnTo>
                      <a:lnTo>
                        <a:pt x="81" y="624"/>
                      </a:lnTo>
                      <a:close/>
                      <a:moveTo>
                        <a:pt x="81" y="566"/>
                      </a:moveTo>
                      <a:lnTo>
                        <a:pt x="55" y="566"/>
                      </a:lnTo>
                      <a:lnTo>
                        <a:pt x="55" y="540"/>
                      </a:lnTo>
                      <a:lnTo>
                        <a:pt x="81" y="540"/>
                      </a:lnTo>
                      <a:lnTo>
                        <a:pt x="81" y="566"/>
                      </a:lnTo>
                      <a:close/>
                      <a:moveTo>
                        <a:pt x="81" y="510"/>
                      </a:moveTo>
                      <a:lnTo>
                        <a:pt x="55" y="510"/>
                      </a:lnTo>
                      <a:lnTo>
                        <a:pt x="55" y="481"/>
                      </a:lnTo>
                      <a:lnTo>
                        <a:pt x="81" y="481"/>
                      </a:lnTo>
                      <a:lnTo>
                        <a:pt x="81" y="510"/>
                      </a:lnTo>
                      <a:close/>
                      <a:moveTo>
                        <a:pt x="81" y="452"/>
                      </a:moveTo>
                      <a:lnTo>
                        <a:pt x="55" y="452"/>
                      </a:lnTo>
                      <a:lnTo>
                        <a:pt x="55" y="423"/>
                      </a:lnTo>
                      <a:lnTo>
                        <a:pt x="81" y="423"/>
                      </a:lnTo>
                      <a:lnTo>
                        <a:pt x="81" y="452"/>
                      </a:lnTo>
                      <a:close/>
                      <a:moveTo>
                        <a:pt x="81" y="393"/>
                      </a:moveTo>
                      <a:lnTo>
                        <a:pt x="55" y="393"/>
                      </a:lnTo>
                      <a:lnTo>
                        <a:pt x="55" y="364"/>
                      </a:lnTo>
                      <a:lnTo>
                        <a:pt x="81" y="364"/>
                      </a:lnTo>
                      <a:lnTo>
                        <a:pt x="81" y="393"/>
                      </a:lnTo>
                      <a:close/>
                      <a:moveTo>
                        <a:pt x="81" y="338"/>
                      </a:moveTo>
                      <a:lnTo>
                        <a:pt x="55" y="338"/>
                      </a:lnTo>
                      <a:lnTo>
                        <a:pt x="55" y="309"/>
                      </a:lnTo>
                      <a:lnTo>
                        <a:pt x="81" y="309"/>
                      </a:lnTo>
                      <a:lnTo>
                        <a:pt x="81" y="338"/>
                      </a:lnTo>
                      <a:close/>
                      <a:moveTo>
                        <a:pt x="81" y="279"/>
                      </a:moveTo>
                      <a:lnTo>
                        <a:pt x="55" y="279"/>
                      </a:lnTo>
                      <a:lnTo>
                        <a:pt x="55" y="250"/>
                      </a:lnTo>
                      <a:lnTo>
                        <a:pt x="81" y="250"/>
                      </a:lnTo>
                      <a:lnTo>
                        <a:pt x="81" y="279"/>
                      </a:lnTo>
                      <a:close/>
                      <a:moveTo>
                        <a:pt x="81" y="221"/>
                      </a:moveTo>
                      <a:lnTo>
                        <a:pt x="55" y="221"/>
                      </a:lnTo>
                      <a:lnTo>
                        <a:pt x="55" y="192"/>
                      </a:lnTo>
                      <a:lnTo>
                        <a:pt x="81" y="192"/>
                      </a:lnTo>
                      <a:lnTo>
                        <a:pt x="81" y="221"/>
                      </a:lnTo>
                      <a:close/>
                      <a:moveTo>
                        <a:pt x="139" y="624"/>
                      </a:moveTo>
                      <a:lnTo>
                        <a:pt x="110" y="624"/>
                      </a:lnTo>
                      <a:lnTo>
                        <a:pt x="110" y="595"/>
                      </a:lnTo>
                      <a:lnTo>
                        <a:pt x="139" y="595"/>
                      </a:lnTo>
                      <a:lnTo>
                        <a:pt x="139" y="624"/>
                      </a:lnTo>
                      <a:close/>
                      <a:moveTo>
                        <a:pt x="139" y="566"/>
                      </a:moveTo>
                      <a:lnTo>
                        <a:pt x="110" y="566"/>
                      </a:lnTo>
                      <a:lnTo>
                        <a:pt x="110" y="540"/>
                      </a:lnTo>
                      <a:lnTo>
                        <a:pt x="139" y="540"/>
                      </a:lnTo>
                      <a:lnTo>
                        <a:pt x="139" y="566"/>
                      </a:lnTo>
                      <a:close/>
                      <a:moveTo>
                        <a:pt x="139" y="510"/>
                      </a:moveTo>
                      <a:lnTo>
                        <a:pt x="110" y="510"/>
                      </a:lnTo>
                      <a:lnTo>
                        <a:pt x="110" y="481"/>
                      </a:lnTo>
                      <a:lnTo>
                        <a:pt x="139" y="481"/>
                      </a:lnTo>
                      <a:lnTo>
                        <a:pt x="139" y="510"/>
                      </a:lnTo>
                      <a:close/>
                      <a:moveTo>
                        <a:pt x="139" y="452"/>
                      </a:moveTo>
                      <a:lnTo>
                        <a:pt x="110" y="452"/>
                      </a:lnTo>
                      <a:lnTo>
                        <a:pt x="110" y="423"/>
                      </a:lnTo>
                      <a:lnTo>
                        <a:pt x="139" y="423"/>
                      </a:lnTo>
                      <a:lnTo>
                        <a:pt x="139" y="452"/>
                      </a:lnTo>
                      <a:close/>
                      <a:moveTo>
                        <a:pt x="139" y="393"/>
                      </a:moveTo>
                      <a:lnTo>
                        <a:pt x="110" y="393"/>
                      </a:lnTo>
                      <a:lnTo>
                        <a:pt x="110" y="364"/>
                      </a:lnTo>
                      <a:lnTo>
                        <a:pt x="139" y="364"/>
                      </a:lnTo>
                      <a:lnTo>
                        <a:pt x="139" y="393"/>
                      </a:lnTo>
                      <a:close/>
                      <a:moveTo>
                        <a:pt x="139" y="338"/>
                      </a:moveTo>
                      <a:lnTo>
                        <a:pt x="110" y="338"/>
                      </a:lnTo>
                      <a:lnTo>
                        <a:pt x="110" y="309"/>
                      </a:lnTo>
                      <a:lnTo>
                        <a:pt x="139" y="309"/>
                      </a:lnTo>
                      <a:lnTo>
                        <a:pt x="139" y="338"/>
                      </a:lnTo>
                      <a:close/>
                      <a:moveTo>
                        <a:pt x="139" y="279"/>
                      </a:moveTo>
                      <a:lnTo>
                        <a:pt x="110" y="279"/>
                      </a:lnTo>
                      <a:lnTo>
                        <a:pt x="110" y="250"/>
                      </a:lnTo>
                      <a:lnTo>
                        <a:pt x="139" y="250"/>
                      </a:lnTo>
                      <a:lnTo>
                        <a:pt x="139" y="279"/>
                      </a:lnTo>
                      <a:close/>
                      <a:moveTo>
                        <a:pt x="139" y="221"/>
                      </a:moveTo>
                      <a:lnTo>
                        <a:pt x="110" y="221"/>
                      </a:lnTo>
                      <a:lnTo>
                        <a:pt x="110" y="192"/>
                      </a:lnTo>
                      <a:lnTo>
                        <a:pt x="139" y="192"/>
                      </a:lnTo>
                      <a:lnTo>
                        <a:pt x="139" y="221"/>
                      </a:lnTo>
                      <a:close/>
                      <a:moveTo>
                        <a:pt x="614" y="0"/>
                      </a:move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471" y="49"/>
                      </a:lnTo>
                      <a:lnTo>
                        <a:pt x="471" y="689"/>
                      </a:lnTo>
                      <a:lnTo>
                        <a:pt x="614" y="689"/>
                      </a:lnTo>
                      <a:lnTo>
                        <a:pt x="614" y="689"/>
                      </a:lnTo>
                      <a:lnTo>
                        <a:pt x="757" y="689"/>
                      </a:lnTo>
                      <a:lnTo>
                        <a:pt x="757" y="49"/>
                      </a:lnTo>
                      <a:lnTo>
                        <a:pt x="614" y="0"/>
                      </a:lnTo>
                      <a:lnTo>
                        <a:pt x="614" y="0"/>
                      </a:lnTo>
                      <a:close/>
                      <a:moveTo>
                        <a:pt x="530" y="624"/>
                      </a:moveTo>
                      <a:lnTo>
                        <a:pt x="500" y="624"/>
                      </a:lnTo>
                      <a:lnTo>
                        <a:pt x="500" y="595"/>
                      </a:lnTo>
                      <a:lnTo>
                        <a:pt x="530" y="595"/>
                      </a:lnTo>
                      <a:lnTo>
                        <a:pt x="530" y="624"/>
                      </a:lnTo>
                      <a:close/>
                      <a:moveTo>
                        <a:pt x="530" y="566"/>
                      </a:moveTo>
                      <a:lnTo>
                        <a:pt x="500" y="566"/>
                      </a:lnTo>
                      <a:lnTo>
                        <a:pt x="500" y="540"/>
                      </a:lnTo>
                      <a:lnTo>
                        <a:pt x="530" y="540"/>
                      </a:lnTo>
                      <a:lnTo>
                        <a:pt x="530" y="566"/>
                      </a:lnTo>
                      <a:close/>
                      <a:moveTo>
                        <a:pt x="530" y="510"/>
                      </a:moveTo>
                      <a:lnTo>
                        <a:pt x="500" y="510"/>
                      </a:lnTo>
                      <a:lnTo>
                        <a:pt x="500" y="481"/>
                      </a:lnTo>
                      <a:lnTo>
                        <a:pt x="530" y="481"/>
                      </a:lnTo>
                      <a:lnTo>
                        <a:pt x="530" y="510"/>
                      </a:lnTo>
                      <a:close/>
                      <a:moveTo>
                        <a:pt x="530" y="452"/>
                      </a:moveTo>
                      <a:lnTo>
                        <a:pt x="500" y="452"/>
                      </a:lnTo>
                      <a:lnTo>
                        <a:pt x="500" y="423"/>
                      </a:lnTo>
                      <a:lnTo>
                        <a:pt x="530" y="423"/>
                      </a:lnTo>
                      <a:lnTo>
                        <a:pt x="530" y="452"/>
                      </a:lnTo>
                      <a:close/>
                      <a:moveTo>
                        <a:pt x="530" y="393"/>
                      </a:moveTo>
                      <a:lnTo>
                        <a:pt x="500" y="393"/>
                      </a:lnTo>
                      <a:lnTo>
                        <a:pt x="500" y="364"/>
                      </a:lnTo>
                      <a:lnTo>
                        <a:pt x="530" y="364"/>
                      </a:lnTo>
                      <a:lnTo>
                        <a:pt x="530" y="393"/>
                      </a:lnTo>
                      <a:close/>
                      <a:moveTo>
                        <a:pt x="530" y="338"/>
                      </a:moveTo>
                      <a:lnTo>
                        <a:pt x="500" y="338"/>
                      </a:lnTo>
                      <a:lnTo>
                        <a:pt x="500" y="309"/>
                      </a:lnTo>
                      <a:lnTo>
                        <a:pt x="530" y="309"/>
                      </a:lnTo>
                      <a:lnTo>
                        <a:pt x="530" y="338"/>
                      </a:lnTo>
                      <a:close/>
                      <a:moveTo>
                        <a:pt x="530" y="279"/>
                      </a:moveTo>
                      <a:lnTo>
                        <a:pt x="500" y="279"/>
                      </a:lnTo>
                      <a:lnTo>
                        <a:pt x="500" y="250"/>
                      </a:lnTo>
                      <a:lnTo>
                        <a:pt x="530" y="250"/>
                      </a:lnTo>
                      <a:lnTo>
                        <a:pt x="530" y="279"/>
                      </a:lnTo>
                      <a:close/>
                      <a:moveTo>
                        <a:pt x="530" y="221"/>
                      </a:moveTo>
                      <a:lnTo>
                        <a:pt x="500" y="221"/>
                      </a:lnTo>
                      <a:lnTo>
                        <a:pt x="500" y="192"/>
                      </a:lnTo>
                      <a:lnTo>
                        <a:pt x="530" y="192"/>
                      </a:lnTo>
                      <a:lnTo>
                        <a:pt x="530" y="221"/>
                      </a:lnTo>
                      <a:close/>
                      <a:moveTo>
                        <a:pt x="530" y="162"/>
                      </a:moveTo>
                      <a:lnTo>
                        <a:pt x="500" y="162"/>
                      </a:lnTo>
                      <a:lnTo>
                        <a:pt x="500" y="136"/>
                      </a:lnTo>
                      <a:lnTo>
                        <a:pt x="530" y="136"/>
                      </a:lnTo>
                      <a:lnTo>
                        <a:pt x="530" y="162"/>
                      </a:lnTo>
                      <a:close/>
                      <a:moveTo>
                        <a:pt x="530" y="107"/>
                      </a:moveTo>
                      <a:lnTo>
                        <a:pt x="500" y="107"/>
                      </a:lnTo>
                      <a:lnTo>
                        <a:pt x="500" y="78"/>
                      </a:lnTo>
                      <a:lnTo>
                        <a:pt x="530" y="78"/>
                      </a:lnTo>
                      <a:lnTo>
                        <a:pt x="530" y="107"/>
                      </a:lnTo>
                      <a:close/>
                      <a:moveTo>
                        <a:pt x="588" y="624"/>
                      </a:moveTo>
                      <a:lnTo>
                        <a:pt x="559" y="624"/>
                      </a:lnTo>
                      <a:lnTo>
                        <a:pt x="559" y="595"/>
                      </a:lnTo>
                      <a:lnTo>
                        <a:pt x="588" y="595"/>
                      </a:lnTo>
                      <a:lnTo>
                        <a:pt x="588" y="624"/>
                      </a:lnTo>
                      <a:close/>
                      <a:moveTo>
                        <a:pt x="588" y="566"/>
                      </a:moveTo>
                      <a:lnTo>
                        <a:pt x="559" y="566"/>
                      </a:lnTo>
                      <a:lnTo>
                        <a:pt x="559" y="540"/>
                      </a:lnTo>
                      <a:lnTo>
                        <a:pt x="588" y="540"/>
                      </a:lnTo>
                      <a:lnTo>
                        <a:pt x="588" y="566"/>
                      </a:lnTo>
                      <a:close/>
                      <a:moveTo>
                        <a:pt x="588" y="510"/>
                      </a:moveTo>
                      <a:lnTo>
                        <a:pt x="559" y="510"/>
                      </a:lnTo>
                      <a:lnTo>
                        <a:pt x="559" y="481"/>
                      </a:lnTo>
                      <a:lnTo>
                        <a:pt x="588" y="481"/>
                      </a:lnTo>
                      <a:lnTo>
                        <a:pt x="588" y="510"/>
                      </a:lnTo>
                      <a:close/>
                      <a:moveTo>
                        <a:pt x="588" y="452"/>
                      </a:moveTo>
                      <a:lnTo>
                        <a:pt x="559" y="452"/>
                      </a:lnTo>
                      <a:lnTo>
                        <a:pt x="559" y="423"/>
                      </a:lnTo>
                      <a:lnTo>
                        <a:pt x="588" y="423"/>
                      </a:lnTo>
                      <a:lnTo>
                        <a:pt x="588" y="452"/>
                      </a:lnTo>
                      <a:close/>
                      <a:moveTo>
                        <a:pt x="588" y="393"/>
                      </a:moveTo>
                      <a:lnTo>
                        <a:pt x="559" y="393"/>
                      </a:lnTo>
                      <a:lnTo>
                        <a:pt x="559" y="364"/>
                      </a:lnTo>
                      <a:lnTo>
                        <a:pt x="588" y="364"/>
                      </a:lnTo>
                      <a:lnTo>
                        <a:pt x="588" y="393"/>
                      </a:lnTo>
                      <a:close/>
                      <a:moveTo>
                        <a:pt x="588" y="338"/>
                      </a:moveTo>
                      <a:lnTo>
                        <a:pt x="559" y="338"/>
                      </a:lnTo>
                      <a:lnTo>
                        <a:pt x="559" y="309"/>
                      </a:lnTo>
                      <a:lnTo>
                        <a:pt x="588" y="309"/>
                      </a:lnTo>
                      <a:lnTo>
                        <a:pt x="588" y="338"/>
                      </a:lnTo>
                      <a:close/>
                      <a:moveTo>
                        <a:pt x="588" y="279"/>
                      </a:moveTo>
                      <a:lnTo>
                        <a:pt x="559" y="279"/>
                      </a:lnTo>
                      <a:lnTo>
                        <a:pt x="559" y="250"/>
                      </a:lnTo>
                      <a:lnTo>
                        <a:pt x="588" y="250"/>
                      </a:lnTo>
                      <a:lnTo>
                        <a:pt x="588" y="279"/>
                      </a:lnTo>
                      <a:close/>
                      <a:moveTo>
                        <a:pt x="588" y="221"/>
                      </a:moveTo>
                      <a:lnTo>
                        <a:pt x="559" y="221"/>
                      </a:lnTo>
                      <a:lnTo>
                        <a:pt x="559" y="192"/>
                      </a:lnTo>
                      <a:lnTo>
                        <a:pt x="588" y="192"/>
                      </a:lnTo>
                      <a:lnTo>
                        <a:pt x="588" y="221"/>
                      </a:lnTo>
                      <a:close/>
                      <a:moveTo>
                        <a:pt x="588" y="162"/>
                      </a:moveTo>
                      <a:lnTo>
                        <a:pt x="559" y="162"/>
                      </a:lnTo>
                      <a:lnTo>
                        <a:pt x="559" y="136"/>
                      </a:lnTo>
                      <a:lnTo>
                        <a:pt x="588" y="136"/>
                      </a:lnTo>
                      <a:lnTo>
                        <a:pt x="588" y="162"/>
                      </a:lnTo>
                      <a:close/>
                      <a:moveTo>
                        <a:pt x="588" y="107"/>
                      </a:moveTo>
                      <a:lnTo>
                        <a:pt x="559" y="107"/>
                      </a:lnTo>
                      <a:lnTo>
                        <a:pt x="559" y="78"/>
                      </a:lnTo>
                      <a:lnTo>
                        <a:pt x="588" y="78"/>
                      </a:lnTo>
                      <a:lnTo>
                        <a:pt x="588" y="107"/>
                      </a:lnTo>
                      <a:close/>
                      <a:moveTo>
                        <a:pt x="702" y="78"/>
                      </a:moveTo>
                      <a:lnTo>
                        <a:pt x="731" y="78"/>
                      </a:lnTo>
                      <a:lnTo>
                        <a:pt x="731" y="107"/>
                      </a:lnTo>
                      <a:lnTo>
                        <a:pt x="702" y="107"/>
                      </a:lnTo>
                      <a:lnTo>
                        <a:pt x="702" y="78"/>
                      </a:lnTo>
                      <a:close/>
                      <a:moveTo>
                        <a:pt x="702" y="136"/>
                      </a:moveTo>
                      <a:lnTo>
                        <a:pt x="731" y="136"/>
                      </a:lnTo>
                      <a:lnTo>
                        <a:pt x="731" y="162"/>
                      </a:lnTo>
                      <a:lnTo>
                        <a:pt x="702" y="162"/>
                      </a:lnTo>
                      <a:lnTo>
                        <a:pt x="702" y="136"/>
                      </a:lnTo>
                      <a:close/>
                      <a:moveTo>
                        <a:pt x="702" y="192"/>
                      </a:moveTo>
                      <a:lnTo>
                        <a:pt x="731" y="192"/>
                      </a:lnTo>
                      <a:lnTo>
                        <a:pt x="731" y="221"/>
                      </a:lnTo>
                      <a:lnTo>
                        <a:pt x="702" y="221"/>
                      </a:lnTo>
                      <a:lnTo>
                        <a:pt x="702" y="192"/>
                      </a:lnTo>
                      <a:close/>
                      <a:moveTo>
                        <a:pt x="702" y="250"/>
                      </a:moveTo>
                      <a:lnTo>
                        <a:pt x="731" y="250"/>
                      </a:lnTo>
                      <a:lnTo>
                        <a:pt x="731" y="279"/>
                      </a:lnTo>
                      <a:lnTo>
                        <a:pt x="702" y="279"/>
                      </a:lnTo>
                      <a:lnTo>
                        <a:pt x="702" y="250"/>
                      </a:lnTo>
                      <a:close/>
                      <a:moveTo>
                        <a:pt x="702" y="309"/>
                      </a:moveTo>
                      <a:lnTo>
                        <a:pt x="731" y="309"/>
                      </a:lnTo>
                      <a:lnTo>
                        <a:pt x="731" y="338"/>
                      </a:lnTo>
                      <a:lnTo>
                        <a:pt x="702" y="338"/>
                      </a:lnTo>
                      <a:lnTo>
                        <a:pt x="702" y="309"/>
                      </a:lnTo>
                      <a:close/>
                      <a:moveTo>
                        <a:pt x="702" y="364"/>
                      </a:moveTo>
                      <a:lnTo>
                        <a:pt x="731" y="364"/>
                      </a:lnTo>
                      <a:lnTo>
                        <a:pt x="731" y="393"/>
                      </a:lnTo>
                      <a:lnTo>
                        <a:pt x="702" y="393"/>
                      </a:lnTo>
                      <a:lnTo>
                        <a:pt x="702" y="364"/>
                      </a:lnTo>
                      <a:close/>
                      <a:moveTo>
                        <a:pt x="702" y="423"/>
                      </a:moveTo>
                      <a:lnTo>
                        <a:pt x="731" y="423"/>
                      </a:lnTo>
                      <a:lnTo>
                        <a:pt x="731" y="452"/>
                      </a:lnTo>
                      <a:lnTo>
                        <a:pt x="702" y="452"/>
                      </a:lnTo>
                      <a:lnTo>
                        <a:pt x="702" y="423"/>
                      </a:lnTo>
                      <a:close/>
                      <a:moveTo>
                        <a:pt x="702" y="481"/>
                      </a:moveTo>
                      <a:lnTo>
                        <a:pt x="731" y="481"/>
                      </a:lnTo>
                      <a:lnTo>
                        <a:pt x="731" y="510"/>
                      </a:lnTo>
                      <a:lnTo>
                        <a:pt x="702" y="510"/>
                      </a:lnTo>
                      <a:lnTo>
                        <a:pt x="702" y="481"/>
                      </a:lnTo>
                      <a:close/>
                      <a:moveTo>
                        <a:pt x="702" y="540"/>
                      </a:moveTo>
                      <a:lnTo>
                        <a:pt x="731" y="540"/>
                      </a:lnTo>
                      <a:lnTo>
                        <a:pt x="731" y="566"/>
                      </a:lnTo>
                      <a:lnTo>
                        <a:pt x="702" y="566"/>
                      </a:lnTo>
                      <a:lnTo>
                        <a:pt x="702" y="540"/>
                      </a:lnTo>
                      <a:close/>
                      <a:moveTo>
                        <a:pt x="702" y="595"/>
                      </a:moveTo>
                      <a:lnTo>
                        <a:pt x="731" y="595"/>
                      </a:lnTo>
                      <a:lnTo>
                        <a:pt x="731" y="624"/>
                      </a:lnTo>
                      <a:lnTo>
                        <a:pt x="702" y="624"/>
                      </a:lnTo>
                      <a:lnTo>
                        <a:pt x="702" y="595"/>
                      </a:lnTo>
                      <a:close/>
                      <a:moveTo>
                        <a:pt x="643" y="78"/>
                      </a:moveTo>
                      <a:lnTo>
                        <a:pt x="673" y="78"/>
                      </a:lnTo>
                      <a:lnTo>
                        <a:pt x="673" y="107"/>
                      </a:lnTo>
                      <a:lnTo>
                        <a:pt x="643" y="107"/>
                      </a:lnTo>
                      <a:lnTo>
                        <a:pt x="643" y="78"/>
                      </a:lnTo>
                      <a:close/>
                      <a:moveTo>
                        <a:pt x="643" y="136"/>
                      </a:moveTo>
                      <a:lnTo>
                        <a:pt x="673" y="136"/>
                      </a:lnTo>
                      <a:lnTo>
                        <a:pt x="673" y="162"/>
                      </a:lnTo>
                      <a:lnTo>
                        <a:pt x="643" y="162"/>
                      </a:lnTo>
                      <a:lnTo>
                        <a:pt x="643" y="136"/>
                      </a:lnTo>
                      <a:close/>
                      <a:moveTo>
                        <a:pt x="643" y="192"/>
                      </a:moveTo>
                      <a:lnTo>
                        <a:pt x="673" y="192"/>
                      </a:lnTo>
                      <a:lnTo>
                        <a:pt x="673" y="221"/>
                      </a:lnTo>
                      <a:lnTo>
                        <a:pt x="643" y="221"/>
                      </a:lnTo>
                      <a:lnTo>
                        <a:pt x="643" y="192"/>
                      </a:lnTo>
                      <a:close/>
                      <a:moveTo>
                        <a:pt x="643" y="250"/>
                      </a:moveTo>
                      <a:lnTo>
                        <a:pt x="673" y="250"/>
                      </a:lnTo>
                      <a:lnTo>
                        <a:pt x="673" y="279"/>
                      </a:lnTo>
                      <a:lnTo>
                        <a:pt x="643" y="279"/>
                      </a:lnTo>
                      <a:lnTo>
                        <a:pt x="643" y="250"/>
                      </a:lnTo>
                      <a:close/>
                      <a:moveTo>
                        <a:pt x="643" y="309"/>
                      </a:moveTo>
                      <a:lnTo>
                        <a:pt x="673" y="309"/>
                      </a:lnTo>
                      <a:lnTo>
                        <a:pt x="673" y="338"/>
                      </a:lnTo>
                      <a:lnTo>
                        <a:pt x="643" y="338"/>
                      </a:lnTo>
                      <a:lnTo>
                        <a:pt x="643" y="309"/>
                      </a:lnTo>
                      <a:close/>
                      <a:moveTo>
                        <a:pt x="643" y="364"/>
                      </a:moveTo>
                      <a:lnTo>
                        <a:pt x="673" y="364"/>
                      </a:lnTo>
                      <a:lnTo>
                        <a:pt x="673" y="393"/>
                      </a:lnTo>
                      <a:lnTo>
                        <a:pt x="643" y="393"/>
                      </a:lnTo>
                      <a:lnTo>
                        <a:pt x="643" y="364"/>
                      </a:lnTo>
                      <a:close/>
                      <a:moveTo>
                        <a:pt x="643" y="423"/>
                      </a:moveTo>
                      <a:lnTo>
                        <a:pt x="673" y="423"/>
                      </a:lnTo>
                      <a:lnTo>
                        <a:pt x="673" y="452"/>
                      </a:lnTo>
                      <a:lnTo>
                        <a:pt x="643" y="452"/>
                      </a:lnTo>
                      <a:lnTo>
                        <a:pt x="643" y="423"/>
                      </a:lnTo>
                      <a:close/>
                      <a:moveTo>
                        <a:pt x="643" y="481"/>
                      </a:moveTo>
                      <a:lnTo>
                        <a:pt x="673" y="481"/>
                      </a:lnTo>
                      <a:lnTo>
                        <a:pt x="673" y="510"/>
                      </a:lnTo>
                      <a:lnTo>
                        <a:pt x="643" y="510"/>
                      </a:lnTo>
                      <a:lnTo>
                        <a:pt x="643" y="481"/>
                      </a:lnTo>
                      <a:close/>
                      <a:moveTo>
                        <a:pt x="643" y="540"/>
                      </a:moveTo>
                      <a:lnTo>
                        <a:pt x="673" y="540"/>
                      </a:lnTo>
                      <a:lnTo>
                        <a:pt x="673" y="566"/>
                      </a:lnTo>
                      <a:lnTo>
                        <a:pt x="643" y="566"/>
                      </a:lnTo>
                      <a:lnTo>
                        <a:pt x="643" y="540"/>
                      </a:lnTo>
                      <a:close/>
                      <a:moveTo>
                        <a:pt x="643" y="595"/>
                      </a:moveTo>
                      <a:lnTo>
                        <a:pt x="673" y="595"/>
                      </a:lnTo>
                      <a:lnTo>
                        <a:pt x="673" y="624"/>
                      </a:lnTo>
                      <a:lnTo>
                        <a:pt x="643" y="624"/>
                      </a:lnTo>
                      <a:lnTo>
                        <a:pt x="643" y="595"/>
                      </a:lnTo>
                      <a:close/>
                      <a:moveTo>
                        <a:pt x="289" y="689"/>
                      </a:moveTo>
                      <a:lnTo>
                        <a:pt x="432" y="689"/>
                      </a:lnTo>
                      <a:lnTo>
                        <a:pt x="432" y="192"/>
                      </a:lnTo>
                      <a:lnTo>
                        <a:pt x="289" y="192"/>
                      </a:lnTo>
                      <a:lnTo>
                        <a:pt x="289" y="689"/>
                      </a:lnTo>
                      <a:close/>
                      <a:moveTo>
                        <a:pt x="377" y="221"/>
                      </a:moveTo>
                      <a:lnTo>
                        <a:pt x="403" y="221"/>
                      </a:lnTo>
                      <a:lnTo>
                        <a:pt x="403" y="250"/>
                      </a:lnTo>
                      <a:lnTo>
                        <a:pt x="377" y="250"/>
                      </a:lnTo>
                      <a:lnTo>
                        <a:pt x="377" y="221"/>
                      </a:lnTo>
                      <a:close/>
                      <a:moveTo>
                        <a:pt x="377" y="279"/>
                      </a:moveTo>
                      <a:lnTo>
                        <a:pt x="403" y="279"/>
                      </a:lnTo>
                      <a:lnTo>
                        <a:pt x="403" y="309"/>
                      </a:lnTo>
                      <a:lnTo>
                        <a:pt x="377" y="309"/>
                      </a:lnTo>
                      <a:lnTo>
                        <a:pt x="377" y="279"/>
                      </a:lnTo>
                      <a:close/>
                      <a:moveTo>
                        <a:pt x="377" y="338"/>
                      </a:moveTo>
                      <a:lnTo>
                        <a:pt x="403" y="338"/>
                      </a:lnTo>
                      <a:lnTo>
                        <a:pt x="403" y="364"/>
                      </a:lnTo>
                      <a:lnTo>
                        <a:pt x="377" y="364"/>
                      </a:lnTo>
                      <a:lnTo>
                        <a:pt x="377" y="338"/>
                      </a:lnTo>
                      <a:close/>
                      <a:moveTo>
                        <a:pt x="377" y="393"/>
                      </a:moveTo>
                      <a:lnTo>
                        <a:pt x="403" y="393"/>
                      </a:lnTo>
                      <a:lnTo>
                        <a:pt x="403" y="423"/>
                      </a:lnTo>
                      <a:lnTo>
                        <a:pt x="377" y="423"/>
                      </a:lnTo>
                      <a:lnTo>
                        <a:pt x="377" y="393"/>
                      </a:lnTo>
                      <a:close/>
                      <a:moveTo>
                        <a:pt x="377" y="452"/>
                      </a:moveTo>
                      <a:lnTo>
                        <a:pt x="403" y="452"/>
                      </a:lnTo>
                      <a:lnTo>
                        <a:pt x="403" y="481"/>
                      </a:lnTo>
                      <a:lnTo>
                        <a:pt x="377" y="481"/>
                      </a:lnTo>
                      <a:lnTo>
                        <a:pt x="377" y="452"/>
                      </a:lnTo>
                      <a:close/>
                      <a:moveTo>
                        <a:pt x="377" y="510"/>
                      </a:moveTo>
                      <a:lnTo>
                        <a:pt x="403" y="510"/>
                      </a:lnTo>
                      <a:lnTo>
                        <a:pt x="403" y="540"/>
                      </a:lnTo>
                      <a:lnTo>
                        <a:pt x="377" y="540"/>
                      </a:lnTo>
                      <a:lnTo>
                        <a:pt x="377" y="510"/>
                      </a:lnTo>
                      <a:close/>
                      <a:moveTo>
                        <a:pt x="377" y="566"/>
                      </a:moveTo>
                      <a:lnTo>
                        <a:pt x="403" y="566"/>
                      </a:lnTo>
                      <a:lnTo>
                        <a:pt x="403" y="595"/>
                      </a:lnTo>
                      <a:lnTo>
                        <a:pt x="377" y="595"/>
                      </a:lnTo>
                      <a:lnTo>
                        <a:pt x="377" y="566"/>
                      </a:lnTo>
                      <a:close/>
                      <a:moveTo>
                        <a:pt x="318" y="221"/>
                      </a:moveTo>
                      <a:lnTo>
                        <a:pt x="347" y="221"/>
                      </a:lnTo>
                      <a:lnTo>
                        <a:pt x="347" y="250"/>
                      </a:lnTo>
                      <a:lnTo>
                        <a:pt x="318" y="250"/>
                      </a:lnTo>
                      <a:lnTo>
                        <a:pt x="318" y="221"/>
                      </a:lnTo>
                      <a:close/>
                      <a:moveTo>
                        <a:pt x="318" y="279"/>
                      </a:moveTo>
                      <a:lnTo>
                        <a:pt x="347" y="279"/>
                      </a:lnTo>
                      <a:lnTo>
                        <a:pt x="347" y="309"/>
                      </a:lnTo>
                      <a:lnTo>
                        <a:pt x="318" y="309"/>
                      </a:lnTo>
                      <a:lnTo>
                        <a:pt x="318" y="279"/>
                      </a:lnTo>
                      <a:close/>
                      <a:moveTo>
                        <a:pt x="318" y="338"/>
                      </a:moveTo>
                      <a:lnTo>
                        <a:pt x="347" y="338"/>
                      </a:lnTo>
                      <a:lnTo>
                        <a:pt x="347" y="364"/>
                      </a:lnTo>
                      <a:lnTo>
                        <a:pt x="318" y="364"/>
                      </a:lnTo>
                      <a:lnTo>
                        <a:pt x="318" y="338"/>
                      </a:lnTo>
                      <a:close/>
                      <a:moveTo>
                        <a:pt x="318" y="393"/>
                      </a:moveTo>
                      <a:lnTo>
                        <a:pt x="347" y="393"/>
                      </a:lnTo>
                      <a:lnTo>
                        <a:pt x="347" y="423"/>
                      </a:lnTo>
                      <a:lnTo>
                        <a:pt x="318" y="423"/>
                      </a:lnTo>
                      <a:lnTo>
                        <a:pt x="318" y="393"/>
                      </a:lnTo>
                      <a:close/>
                      <a:moveTo>
                        <a:pt x="318" y="452"/>
                      </a:moveTo>
                      <a:lnTo>
                        <a:pt x="347" y="452"/>
                      </a:lnTo>
                      <a:lnTo>
                        <a:pt x="347" y="481"/>
                      </a:lnTo>
                      <a:lnTo>
                        <a:pt x="318" y="481"/>
                      </a:lnTo>
                      <a:lnTo>
                        <a:pt x="318" y="452"/>
                      </a:lnTo>
                      <a:close/>
                      <a:moveTo>
                        <a:pt x="318" y="510"/>
                      </a:moveTo>
                      <a:lnTo>
                        <a:pt x="347" y="510"/>
                      </a:lnTo>
                      <a:lnTo>
                        <a:pt x="347" y="540"/>
                      </a:lnTo>
                      <a:lnTo>
                        <a:pt x="318" y="540"/>
                      </a:lnTo>
                      <a:lnTo>
                        <a:pt x="318" y="510"/>
                      </a:lnTo>
                      <a:close/>
                      <a:moveTo>
                        <a:pt x="318" y="566"/>
                      </a:moveTo>
                      <a:lnTo>
                        <a:pt x="347" y="566"/>
                      </a:lnTo>
                      <a:lnTo>
                        <a:pt x="347" y="595"/>
                      </a:lnTo>
                      <a:lnTo>
                        <a:pt x="318" y="595"/>
                      </a:lnTo>
                      <a:lnTo>
                        <a:pt x="318" y="566"/>
                      </a:lnTo>
                      <a:close/>
                      <a:moveTo>
                        <a:pt x="910" y="221"/>
                      </a:moveTo>
                      <a:lnTo>
                        <a:pt x="881" y="221"/>
                      </a:lnTo>
                      <a:lnTo>
                        <a:pt x="881" y="250"/>
                      </a:lnTo>
                      <a:lnTo>
                        <a:pt x="852" y="250"/>
                      </a:lnTo>
                      <a:lnTo>
                        <a:pt x="852" y="221"/>
                      </a:lnTo>
                      <a:lnTo>
                        <a:pt x="822" y="221"/>
                      </a:lnTo>
                      <a:lnTo>
                        <a:pt x="822" y="250"/>
                      </a:lnTo>
                      <a:lnTo>
                        <a:pt x="793" y="250"/>
                      </a:lnTo>
                      <a:lnTo>
                        <a:pt x="793" y="689"/>
                      </a:lnTo>
                      <a:lnTo>
                        <a:pt x="939" y="689"/>
                      </a:lnTo>
                      <a:lnTo>
                        <a:pt x="939" y="250"/>
                      </a:lnTo>
                      <a:lnTo>
                        <a:pt x="910" y="250"/>
                      </a:lnTo>
                      <a:lnTo>
                        <a:pt x="910" y="221"/>
                      </a:lnTo>
                      <a:lnTo>
                        <a:pt x="910" y="221"/>
                      </a:lnTo>
                      <a:close/>
                      <a:moveTo>
                        <a:pt x="852" y="595"/>
                      </a:moveTo>
                      <a:lnTo>
                        <a:pt x="822" y="595"/>
                      </a:lnTo>
                      <a:lnTo>
                        <a:pt x="822" y="566"/>
                      </a:lnTo>
                      <a:lnTo>
                        <a:pt x="852" y="566"/>
                      </a:lnTo>
                      <a:lnTo>
                        <a:pt x="852" y="595"/>
                      </a:lnTo>
                      <a:close/>
                      <a:moveTo>
                        <a:pt x="852" y="540"/>
                      </a:moveTo>
                      <a:lnTo>
                        <a:pt x="822" y="540"/>
                      </a:lnTo>
                      <a:lnTo>
                        <a:pt x="822" y="510"/>
                      </a:lnTo>
                      <a:lnTo>
                        <a:pt x="852" y="510"/>
                      </a:lnTo>
                      <a:lnTo>
                        <a:pt x="852" y="540"/>
                      </a:lnTo>
                      <a:close/>
                      <a:moveTo>
                        <a:pt x="852" y="481"/>
                      </a:moveTo>
                      <a:lnTo>
                        <a:pt x="822" y="481"/>
                      </a:lnTo>
                      <a:lnTo>
                        <a:pt x="822" y="452"/>
                      </a:lnTo>
                      <a:lnTo>
                        <a:pt x="852" y="452"/>
                      </a:lnTo>
                      <a:lnTo>
                        <a:pt x="852" y="481"/>
                      </a:lnTo>
                      <a:close/>
                      <a:moveTo>
                        <a:pt x="852" y="423"/>
                      </a:moveTo>
                      <a:lnTo>
                        <a:pt x="822" y="423"/>
                      </a:lnTo>
                      <a:lnTo>
                        <a:pt x="822" y="393"/>
                      </a:lnTo>
                      <a:lnTo>
                        <a:pt x="852" y="393"/>
                      </a:lnTo>
                      <a:lnTo>
                        <a:pt x="852" y="423"/>
                      </a:lnTo>
                      <a:close/>
                      <a:moveTo>
                        <a:pt x="852" y="364"/>
                      </a:moveTo>
                      <a:lnTo>
                        <a:pt x="822" y="364"/>
                      </a:lnTo>
                      <a:lnTo>
                        <a:pt x="822" y="338"/>
                      </a:lnTo>
                      <a:lnTo>
                        <a:pt x="852" y="338"/>
                      </a:lnTo>
                      <a:lnTo>
                        <a:pt x="852" y="364"/>
                      </a:lnTo>
                      <a:close/>
                      <a:moveTo>
                        <a:pt x="852" y="309"/>
                      </a:moveTo>
                      <a:lnTo>
                        <a:pt x="822" y="309"/>
                      </a:lnTo>
                      <a:lnTo>
                        <a:pt x="822" y="279"/>
                      </a:lnTo>
                      <a:lnTo>
                        <a:pt x="852" y="279"/>
                      </a:lnTo>
                      <a:lnTo>
                        <a:pt x="852" y="309"/>
                      </a:lnTo>
                      <a:close/>
                      <a:moveTo>
                        <a:pt x="910" y="595"/>
                      </a:moveTo>
                      <a:lnTo>
                        <a:pt x="881" y="595"/>
                      </a:lnTo>
                      <a:lnTo>
                        <a:pt x="881" y="566"/>
                      </a:lnTo>
                      <a:lnTo>
                        <a:pt x="910" y="566"/>
                      </a:lnTo>
                      <a:lnTo>
                        <a:pt x="910" y="595"/>
                      </a:lnTo>
                      <a:close/>
                      <a:moveTo>
                        <a:pt x="910" y="540"/>
                      </a:moveTo>
                      <a:lnTo>
                        <a:pt x="881" y="540"/>
                      </a:lnTo>
                      <a:lnTo>
                        <a:pt x="881" y="510"/>
                      </a:lnTo>
                      <a:lnTo>
                        <a:pt x="910" y="510"/>
                      </a:lnTo>
                      <a:lnTo>
                        <a:pt x="910" y="540"/>
                      </a:lnTo>
                      <a:close/>
                      <a:moveTo>
                        <a:pt x="910" y="481"/>
                      </a:moveTo>
                      <a:lnTo>
                        <a:pt x="881" y="481"/>
                      </a:lnTo>
                      <a:lnTo>
                        <a:pt x="881" y="452"/>
                      </a:lnTo>
                      <a:lnTo>
                        <a:pt x="910" y="452"/>
                      </a:lnTo>
                      <a:lnTo>
                        <a:pt x="910" y="481"/>
                      </a:lnTo>
                      <a:close/>
                      <a:moveTo>
                        <a:pt x="910" y="423"/>
                      </a:moveTo>
                      <a:lnTo>
                        <a:pt x="881" y="423"/>
                      </a:lnTo>
                      <a:lnTo>
                        <a:pt x="881" y="393"/>
                      </a:lnTo>
                      <a:lnTo>
                        <a:pt x="910" y="393"/>
                      </a:lnTo>
                      <a:lnTo>
                        <a:pt x="910" y="423"/>
                      </a:lnTo>
                      <a:close/>
                      <a:moveTo>
                        <a:pt x="910" y="364"/>
                      </a:moveTo>
                      <a:lnTo>
                        <a:pt x="881" y="364"/>
                      </a:lnTo>
                      <a:lnTo>
                        <a:pt x="881" y="338"/>
                      </a:lnTo>
                      <a:lnTo>
                        <a:pt x="910" y="338"/>
                      </a:lnTo>
                      <a:lnTo>
                        <a:pt x="910" y="364"/>
                      </a:lnTo>
                      <a:close/>
                      <a:moveTo>
                        <a:pt x="910" y="309"/>
                      </a:moveTo>
                      <a:lnTo>
                        <a:pt x="881" y="309"/>
                      </a:lnTo>
                      <a:lnTo>
                        <a:pt x="881" y="279"/>
                      </a:lnTo>
                      <a:lnTo>
                        <a:pt x="910" y="279"/>
                      </a:lnTo>
                      <a:lnTo>
                        <a:pt x="910" y="309"/>
                      </a:lnTo>
                      <a:close/>
                      <a:moveTo>
                        <a:pt x="978" y="309"/>
                      </a:moveTo>
                      <a:lnTo>
                        <a:pt x="978" y="686"/>
                      </a:lnTo>
                      <a:lnTo>
                        <a:pt x="1043" y="686"/>
                      </a:lnTo>
                      <a:lnTo>
                        <a:pt x="1043" y="634"/>
                      </a:lnTo>
                      <a:lnTo>
                        <a:pt x="1095" y="634"/>
                      </a:lnTo>
                      <a:lnTo>
                        <a:pt x="1095" y="686"/>
                      </a:lnTo>
                      <a:lnTo>
                        <a:pt x="1160" y="686"/>
                      </a:lnTo>
                      <a:lnTo>
                        <a:pt x="1160" y="335"/>
                      </a:lnTo>
                      <a:lnTo>
                        <a:pt x="978" y="309"/>
                      </a:lnTo>
                      <a:close/>
                      <a:moveTo>
                        <a:pt x="1030" y="595"/>
                      </a:moveTo>
                      <a:lnTo>
                        <a:pt x="1004" y="595"/>
                      </a:lnTo>
                      <a:lnTo>
                        <a:pt x="1004" y="556"/>
                      </a:lnTo>
                      <a:lnTo>
                        <a:pt x="1030" y="556"/>
                      </a:lnTo>
                      <a:lnTo>
                        <a:pt x="1030" y="595"/>
                      </a:lnTo>
                      <a:close/>
                      <a:moveTo>
                        <a:pt x="1030" y="543"/>
                      </a:moveTo>
                      <a:lnTo>
                        <a:pt x="1004" y="543"/>
                      </a:lnTo>
                      <a:lnTo>
                        <a:pt x="1004" y="504"/>
                      </a:lnTo>
                      <a:lnTo>
                        <a:pt x="1030" y="504"/>
                      </a:lnTo>
                      <a:lnTo>
                        <a:pt x="1030" y="543"/>
                      </a:lnTo>
                      <a:close/>
                      <a:moveTo>
                        <a:pt x="1030" y="491"/>
                      </a:moveTo>
                      <a:lnTo>
                        <a:pt x="1004" y="491"/>
                      </a:lnTo>
                      <a:lnTo>
                        <a:pt x="1004" y="452"/>
                      </a:lnTo>
                      <a:lnTo>
                        <a:pt x="1030" y="452"/>
                      </a:lnTo>
                      <a:lnTo>
                        <a:pt x="1030" y="491"/>
                      </a:lnTo>
                      <a:close/>
                      <a:moveTo>
                        <a:pt x="1030" y="439"/>
                      </a:moveTo>
                      <a:lnTo>
                        <a:pt x="1004" y="439"/>
                      </a:lnTo>
                      <a:lnTo>
                        <a:pt x="1004" y="400"/>
                      </a:lnTo>
                      <a:lnTo>
                        <a:pt x="1030" y="400"/>
                      </a:lnTo>
                      <a:lnTo>
                        <a:pt x="1030" y="439"/>
                      </a:lnTo>
                      <a:close/>
                      <a:moveTo>
                        <a:pt x="1082" y="595"/>
                      </a:moveTo>
                      <a:lnTo>
                        <a:pt x="1056" y="595"/>
                      </a:lnTo>
                      <a:lnTo>
                        <a:pt x="1056" y="556"/>
                      </a:lnTo>
                      <a:lnTo>
                        <a:pt x="1082" y="556"/>
                      </a:lnTo>
                      <a:lnTo>
                        <a:pt x="1082" y="595"/>
                      </a:lnTo>
                      <a:close/>
                      <a:moveTo>
                        <a:pt x="1082" y="543"/>
                      </a:moveTo>
                      <a:lnTo>
                        <a:pt x="1056" y="543"/>
                      </a:lnTo>
                      <a:lnTo>
                        <a:pt x="1056" y="504"/>
                      </a:lnTo>
                      <a:lnTo>
                        <a:pt x="1082" y="504"/>
                      </a:lnTo>
                      <a:lnTo>
                        <a:pt x="1082" y="543"/>
                      </a:lnTo>
                      <a:close/>
                      <a:moveTo>
                        <a:pt x="1082" y="491"/>
                      </a:moveTo>
                      <a:lnTo>
                        <a:pt x="1056" y="491"/>
                      </a:lnTo>
                      <a:lnTo>
                        <a:pt x="1056" y="452"/>
                      </a:lnTo>
                      <a:lnTo>
                        <a:pt x="1082" y="452"/>
                      </a:lnTo>
                      <a:lnTo>
                        <a:pt x="1082" y="491"/>
                      </a:lnTo>
                      <a:close/>
                      <a:moveTo>
                        <a:pt x="1082" y="439"/>
                      </a:moveTo>
                      <a:lnTo>
                        <a:pt x="1056" y="439"/>
                      </a:lnTo>
                      <a:lnTo>
                        <a:pt x="1056" y="400"/>
                      </a:lnTo>
                      <a:lnTo>
                        <a:pt x="1082" y="400"/>
                      </a:lnTo>
                      <a:lnTo>
                        <a:pt x="1082" y="439"/>
                      </a:lnTo>
                      <a:close/>
                      <a:moveTo>
                        <a:pt x="1134" y="595"/>
                      </a:moveTo>
                      <a:lnTo>
                        <a:pt x="1108" y="595"/>
                      </a:lnTo>
                      <a:lnTo>
                        <a:pt x="1108" y="556"/>
                      </a:lnTo>
                      <a:lnTo>
                        <a:pt x="1134" y="556"/>
                      </a:lnTo>
                      <a:lnTo>
                        <a:pt x="1134" y="595"/>
                      </a:lnTo>
                      <a:close/>
                      <a:moveTo>
                        <a:pt x="1134" y="543"/>
                      </a:moveTo>
                      <a:lnTo>
                        <a:pt x="1108" y="543"/>
                      </a:lnTo>
                      <a:lnTo>
                        <a:pt x="1108" y="504"/>
                      </a:lnTo>
                      <a:lnTo>
                        <a:pt x="1134" y="504"/>
                      </a:lnTo>
                      <a:lnTo>
                        <a:pt x="1134" y="543"/>
                      </a:lnTo>
                      <a:close/>
                      <a:moveTo>
                        <a:pt x="1134" y="491"/>
                      </a:moveTo>
                      <a:lnTo>
                        <a:pt x="1108" y="491"/>
                      </a:lnTo>
                      <a:lnTo>
                        <a:pt x="1108" y="452"/>
                      </a:lnTo>
                      <a:lnTo>
                        <a:pt x="1134" y="452"/>
                      </a:lnTo>
                      <a:lnTo>
                        <a:pt x="1134" y="491"/>
                      </a:lnTo>
                      <a:close/>
                      <a:moveTo>
                        <a:pt x="1134" y="439"/>
                      </a:moveTo>
                      <a:lnTo>
                        <a:pt x="1108" y="439"/>
                      </a:lnTo>
                      <a:lnTo>
                        <a:pt x="1108" y="400"/>
                      </a:lnTo>
                      <a:lnTo>
                        <a:pt x="1134" y="400"/>
                      </a:lnTo>
                      <a:lnTo>
                        <a:pt x="1134" y="439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5">
                  <a:extLst>
                    <a:ext uri="{FF2B5EF4-FFF2-40B4-BE49-F238E27FC236}">
                      <a16:creationId xmlns:a16="http://schemas.microsoft.com/office/drawing/2014/main" xmlns="" id="{8031D95C-94D5-4D57-8862-68C4B80BB8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70982" y="3114338"/>
                  <a:ext cx="607950" cy="405764"/>
                </a:xfrm>
                <a:custGeom>
                  <a:avLst/>
                  <a:gdLst>
                    <a:gd name="T0" fmla="*/ 894 w 1169"/>
                    <a:gd name="T1" fmla="*/ 412 h 690"/>
                    <a:gd name="T2" fmla="*/ 687 w 1169"/>
                    <a:gd name="T3" fmla="*/ 462 h 690"/>
                    <a:gd name="T4" fmla="*/ 359 w 1169"/>
                    <a:gd name="T5" fmla="*/ 0 h 690"/>
                    <a:gd name="T6" fmla="*/ 313 w 1169"/>
                    <a:gd name="T7" fmla="*/ 134 h 690"/>
                    <a:gd name="T8" fmla="*/ 0 w 1169"/>
                    <a:gd name="T9" fmla="*/ 462 h 690"/>
                    <a:gd name="T10" fmla="*/ 587 w 1169"/>
                    <a:gd name="T11" fmla="*/ 690 h 690"/>
                    <a:gd name="T12" fmla="*/ 941 w 1169"/>
                    <a:gd name="T13" fmla="*/ 0 h 690"/>
                    <a:gd name="T14" fmla="*/ 76 w 1169"/>
                    <a:gd name="T15" fmla="*/ 482 h 690"/>
                    <a:gd name="T16" fmla="*/ 184 w 1169"/>
                    <a:gd name="T17" fmla="*/ 304 h 690"/>
                    <a:gd name="T18" fmla="*/ 184 w 1169"/>
                    <a:gd name="T19" fmla="*/ 249 h 690"/>
                    <a:gd name="T20" fmla="*/ 129 w 1169"/>
                    <a:gd name="T21" fmla="*/ 213 h 690"/>
                    <a:gd name="T22" fmla="*/ 184 w 1169"/>
                    <a:gd name="T23" fmla="*/ 213 h 690"/>
                    <a:gd name="T24" fmla="*/ 231 w 1169"/>
                    <a:gd name="T25" fmla="*/ 342 h 690"/>
                    <a:gd name="T26" fmla="*/ 286 w 1169"/>
                    <a:gd name="T27" fmla="*/ 304 h 690"/>
                    <a:gd name="T28" fmla="*/ 286 w 1169"/>
                    <a:gd name="T29" fmla="*/ 249 h 690"/>
                    <a:gd name="T30" fmla="*/ 231 w 1169"/>
                    <a:gd name="T31" fmla="*/ 213 h 690"/>
                    <a:gd name="T32" fmla="*/ 286 w 1169"/>
                    <a:gd name="T33" fmla="*/ 213 h 690"/>
                    <a:gd name="T34" fmla="*/ 395 w 1169"/>
                    <a:gd name="T35" fmla="*/ 482 h 690"/>
                    <a:gd name="T36" fmla="*/ 450 w 1169"/>
                    <a:gd name="T37" fmla="*/ 447 h 690"/>
                    <a:gd name="T38" fmla="*/ 450 w 1169"/>
                    <a:gd name="T39" fmla="*/ 392 h 690"/>
                    <a:gd name="T40" fmla="*/ 395 w 1169"/>
                    <a:gd name="T41" fmla="*/ 354 h 690"/>
                    <a:gd name="T42" fmla="*/ 450 w 1169"/>
                    <a:gd name="T43" fmla="*/ 354 h 690"/>
                    <a:gd name="T44" fmla="*/ 395 w 1169"/>
                    <a:gd name="T45" fmla="*/ 208 h 690"/>
                    <a:gd name="T46" fmla="*/ 450 w 1169"/>
                    <a:gd name="T47" fmla="*/ 173 h 690"/>
                    <a:gd name="T48" fmla="*/ 450 w 1169"/>
                    <a:gd name="T49" fmla="*/ 117 h 690"/>
                    <a:gd name="T50" fmla="*/ 395 w 1169"/>
                    <a:gd name="T51" fmla="*/ 79 h 690"/>
                    <a:gd name="T52" fmla="*/ 450 w 1169"/>
                    <a:gd name="T53" fmla="*/ 79 h 690"/>
                    <a:gd name="T54" fmla="*/ 500 w 1169"/>
                    <a:gd name="T55" fmla="*/ 392 h 690"/>
                    <a:gd name="T56" fmla="*/ 555 w 1169"/>
                    <a:gd name="T57" fmla="*/ 354 h 690"/>
                    <a:gd name="T58" fmla="*/ 555 w 1169"/>
                    <a:gd name="T59" fmla="*/ 298 h 690"/>
                    <a:gd name="T60" fmla="*/ 500 w 1169"/>
                    <a:gd name="T61" fmla="*/ 263 h 690"/>
                    <a:gd name="T62" fmla="*/ 555 w 1169"/>
                    <a:gd name="T63" fmla="*/ 263 h 690"/>
                    <a:gd name="T64" fmla="*/ 500 w 1169"/>
                    <a:gd name="T65" fmla="*/ 117 h 690"/>
                    <a:gd name="T66" fmla="*/ 555 w 1169"/>
                    <a:gd name="T67" fmla="*/ 79 h 690"/>
                    <a:gd name="T68" fmla="*/ 555 w 1169"/>
                    <a:gd name="T69" fmla="*/ 23 h 690"/>
                    <a:gd name="T70" fmla="*/ 605 w 1169"/>
                    <a:gd name="T71" fmla="*/ 538 h 690"/>
                    <a:gd name="T72" fmla="*/ 660 w 1169"/>
                    <a:gd name="T73" fmla="*/ 538 h 690"/>
                    <a:gd name="T74" fmla="*/ 710 w 1169"/>
                    <a:gd name="T75" fmla="*/ 251 h 690"/>
                    <a:gd name="T76" fmla="*/ 766 w 1169"/>
                    <a:gd name="T77" fmla="*/ 213 h 690"/>
                    <a:gd name="T78" fmla="*/ 766 w 1169"/>
                    <a:gd name="T79" fmla="*/ 158 h 690"/>
                    <a:gd name="T80" fmla="*/ 815 w 1169"/>
                    <a:gd name="T81" fmla="*/ 398 h 690"/>
                    <a:gd name="T82" fmla="*/ 871 w 1169"/>
                    <a:gd name="T83" fmla="*/ 398 h 690"/>
                    <a:gd name="T84" fmla="*/ 815 w 1169"/>
                    <a:gd name="T85" fmla="*/ 251 h 690"/>
                    <a:gd name="T86" fmla="*/ 871 w 1169"/>
                    <a:gd name="T87" fmla="*/ 213 h 690"/>
                    <a:gd name="T88" fmla="*/ 871 w 1169"/>
                    <a:gd name="T89" fmla="*/ 158 h 690"/>
                    <a:gd name="T90" fmla="*/ 979 w 1169"/>
                    <a:gd name="T91" fmla="*/ 541 h 690"/>
                    <a:gd name="T92" fmla="*/ 1035 w 1169"/>
                    <a:gd name="T93" fmla="*/ 541 h 690"/>
                    <a:gd name="T94" fmla="*/ 979 w 1169"/>
                    <a:gd name="T95" fmla="*/ 392 h 690"/>
                    <a:gd name="T96" fmla="*/ 1035 w 1169"/>
                    <a:gd name="T97" fmla="*/ 357 h 690"/>
                    <a:gd name="T98" fmla="*/ 1035 w 1169"/>
                    <a:gd name="T99" fmla="*/ 301 h 690"/>
                    <a:gd name="T100" fmla="*/ 979 w 1169"/>
                    <a:gd name="T101" fmla="*/ 263 h 690"/>
                    <a:gd name="T102" fmla="*/ 1035 w 1169"/>
                    <a:gd name="T103" fmla="*/ 263 h 690"/>
                    <a:gd name="T104" fmla="*/ 979 w 1169"/>
                    <a:gd name="T105" fmla="*/ 117 h 690"/>
                    <a:gd name="T106" fmla="*/ 1035 w 1169"/>
                    <a:gd name="T107" fmla="*/ 79 h 690"/>
                    <a:gd name="T108" fmla="*/ 1035 w 1169"/>
                    <a:gd name="T109" fmla="*/ 23 h 690"/>
                    <a:gd name="T110" fmla="*/ 1081 w 1169"/>
                    <a:gd name="T111" fmla="*/ 447 h 690"/>
                    <a:gd name="T112" fmla="*/ 1137 w 1169"/>
                    <a:gd name="T113" fmla="*/ 447 h 690"/>
                    <a:gd name="T114" fmla="*/ 1081 w 1169"/>
                    <a:gd name="T115" fmla="*/ 301 h 690"/>
                    <a:gd name="T116" fmla="*/ 1137 w 1169"/>
                    <a:gd name="T117" fmla="*/ 263 h 690"/>
                    <a:gd name="T118" fmla="*/ 1137 w 1169"/>
                    <a:gd name="T119" fmla="*/ 208 h 690"/>
                    <a:gd name="T120" fmla="*/ 1081 w 1169"/>
                    <a:gd name="T121" fmla="*/ 173 h 690"/>
                    <a:gd name="T122" fmla="*/ 1137 w 1169"/>
                    <a:gd name="T123" fmla="*/ 173 h 690"/>
                    <a:gd name="T124" fmla="*/ 1081 w 1169"/>
                    <a:gd name="T125" fmla="*/ 23 h 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69" h="690">
                      <a:moveTo>
                        <a:pt x="941" y="0"/>
                      </a:moveTo>
                      <a:lnTo>
                        <a:pt x="941" y="412"/>
                      </a:lnTo>
                      <a:lnTo>
                        <a:pt x="894" y="412"/>
                      </a:lnTo>
                      <a:lnTo>
                        <a:pt x="894" y="137"/>
                      </a:lnTo>
                      <a:lnTo>
                        <a:pt x="687" y="137"/>
                      </a:lnTo>
                      <a:lnTo>
                        <a:pt x="687" y="462"/>
                      </a:lnTo>
                      <a:lnTo>
                        <a:pt x="587" y="462"/>
                      </a:lnTo>
                      <a:lnTo>
                        <a:pt x="587" y="0"/>
                      </a:lnTo>
                      <a:lnTo>
                        <a:pt x="359" y="0"/>
                      </a:lnTo>
                      <a:lnTo>
                        <a:pt x="359" y="412"/>
                      </a:lnTo>
                      <a:lnTo>
                        <a:pt x="313" y="412"/>
                      </a:lnTo>
                      <a:lnTo>
                        <a:pt x="313" y="134"/>
                      </a:lnTo>
                      <a:lnTo>
                        <a:pt x="105" y="134"/>
                      </a:lnTo>
                      <a:lnTo>
                        <a:pt x="105" y="462"/>
                      </a:lnTo>
                      <a:lnTo>
                        <a:pt x="0" y="462"/>
                      </a:lnTo>
                      <a:lnTo>
                        <a:pt x="0" y="690"/>
                      </a:lnTo>
                      <a:lnTo>
                        <a:pt x="587" y="690"/>
                      </a:lnTo>
                      <a:lnTo>
                        <a:pt x="587" y="690"/>
                      </a:lnTo>
                      <a:lnTo>
                        <a:pt x="1169" y="690"/>
                      </a:lnTo>
                      <a:lnTo>
                        <a:pt x="1169" y="0"/>
                      </a:lnTo>
                      <a:lnTo>
                        <a:pt x="941" y="0"/>
                      </a:lnTo>
                      <a:close/>
                      <a:moveTo>
                        <a:pt x="20" y="538"/>
                      </a:moveTo>
                      <a:lnTo>
                        <a:pt x="20" y="482"/>
                      </a:lnTo>
                      <a:lnTo>
                        <a:pt x="76" y="482"/>
                      </a:lnTo>
                      <a:lnTo>
                        <a:pt x="76" y="538"/>
                      </a:lnTo>
                      <a:lnTo>
                        <a:pt x="20" y="538"/>
                      </a:lnTo>
                      <a:close/>
                      <a:moveTo>
                        <a:pt x="184" y="304"/>
                      </a:moveTo>
                      <a:lnTo>
                        <a:pt x="129" y="304"/>
                      </a:lnTo>
                      <a:lnTo>
                        <a:pt x="129" y="249"/>
                      </a:lnTo>
                      <a:lnTo>
                        <a:pt x="184" y="249"/>
                      </a:lnTo>
                      <a:lnTo>
                        <a:pt x="184" y="304"/>
                      </a:lnTo>
                      <a:close/>
                      <a:moveTo>
                        <a:pt x="184" y="213"/>
                      </a:moveTo>
                      <a:lnTo>
                        <a:pt x="129" y="213"/>
                      </a:lnTo>
                      <a:lnTo>
                        <a:pt x="129" y="158"/>
                      </a:lnTo>
                      <a:lnTo>
                        <a:pt x="184" y="158"/>
                      </a:lnTo>
                      <a:lnTo>
                        <a:pt x="184" y="213"/>
                      </a:lnTo>
                      <a:close/>
                      <a:moveTo>
                        <a:pt x="286" y="398"/>
                      </a:moveTo>
                      <a:lnTo>
                        <a:pt x="231" y="398"/>
                      </a:lnTo>
                      <a:lnTo>
                        <a:pt x="231" y="342"/>
                      </a:lnTo>
                      <a:lnTo>
                        <a:pt x="286" y="342"/>
                      </a:lnTo>
                      <a:lnTo>
                        <a:pt x="286" y="398"/>
                      </a:lnTo>
                      <a:close/>
                      <a:moveTo>
                        <a:pt x="286" y="304"/>
                      </a:moveTo>
                      <a:lnTo>
                        <a:pt x="231" y="304"/>
                      </a:lnTo>
                      <a:lnTo>
                        <a:pt x="231" y="249"/>
                      </a:lnTo>
                      <a:lnTo>
                        <a:pt x="286" y="249"/>
                      </a:lnTo>
                      <a:lnTo>
                        <a:pt x="286" y="304"/>
                      </a:lnTo>
                      <a:close/>
                      <a:moveTo>
                        <a:pt x="286" y="213"/>
                      </a:moveTo>
                      <a:lnTo>
                        <a:pt x="231" y="213"/>
                      </a:lnTo>
                      <a:lnTo>
                        <a:pt x="231" y="158"/>
                      </a:lnTo>
                      <a:lnTo>
                        <a:pt x="286" y="158"/>
                      </a:lnTo>
                      <a:lnTo>
                        <a:pt x="286" y="213"/>
                      </a:lnTo>
                      <a:close/>
                      <a:moveTo>
                        <a:pt x="450" y="538"/>
                      </a:moveTo>
                      <a:lnTo>
                        <a:pt x="395" y="538"/>
                      </a:lnTo>
                      <a:lnTo>
                        <a:pt x="395" y="482"/>
                      </a:lnTo>
                      <a:lnTo>
                        <a:pt x="450" y="482"/>
                      </a:lnTo>
                      <a:lnTo>
                        <a:pt x="450" y="538"/>
                      </a:lnTo>
                      <a:close/>
                      <a:moveTo>
                        <a:pt x="450" y="447"/>
                      </a:moveTo>
                      <a:lnTo>
                        <a:pt x="395" y="447"/>
                      </a:lnTo>
                      <a:lnTo>
                        <a:pt x="395" y="392"/>
                      </a:lnTo>
                      <a:lnTo>
                        <a:pt x="450" y="392"/>
                      </a:lnTo>
                      <a:lnTo>
                        <a:pt x="450" y="447"/>
                      </a:lnTo>
                      <a:close/>
                      <a:moveTo>
                        <a:pt x="450" y="354"/>
                      </a:moveTo>
                      <a:lnTo>
                        <a:pt x="395" y="354"/>
                      </a:lnTo>
                      <a:lnTo>
                        <a:pt x="395" y="298"/>
                      </a:lnTo>
                      <a:lnTo>
                        <a:pt x="450" y="298"/>
                      </a:lnTo>
                      <a:lnTo>
                        <a:pt x="450" y="354"/>
                      </a:lnTo>
                      <a:close/>
                      <a:moveTo>
                        <a:pt x="450" y="263"/>
                      </a:moveTo>
                      <a:lnTo>
                        <a:pt x="395" y="263"/>
                      </a:lnTo>
                      <a:lnTo>
                        <a:pt x="395" y="208"/>
                      </a:lnTo>
                      <a:lnTo>
                        <a:pt x="450" y="208"/>
                      </a:lnTo>
                      <a:lnTo>
                        <a:pt x="450" y="263"/>
                      </a:lnTo>
                      <a:close/>
                      <a:moveTo>
                        <a:pt x="450" y="173"/>
                      </a:moveTo>
                      <a:lnTo>
                        <a:pt x="395" y="173"/>
                      </a:lnTo>
                      <a:lnTo>
                        <a:pt x="395" y="117"/>
                      </a:lnTo>
                      <a:lnTo>
                        <a:pt x="450" y="117"/>
                      </a:lnTo>
                      <a:lnTo>
                        <a:pt x="450" y="173"/>
                      </a:lnTo>
                      <a:close/>
                      <a:moveTo>
                        <a:pt x="450" y="79"/>
                      </a:moveTo>
                      <a:lnTo>
                        <a:pt x="395" y="79"/>
                      </a:lnTo>
                      <a:lnTo>
                        <a:pt x="395" y="23"/>
                      </a:lnTo>
                      <a:lnTo>
                        <a:pt x="450" y="23"/>
                      </a:lnTo>
                      <a:lnTo>
                        <a:pt x="450" y="79"/>
                      </a:lnTo>
                      <a:close/>
                      <a:moveTo>
                        <a:pt x="555" y="447"/>
                      </a:moveTo>
                      <a:lnTo>
                        <a:pt x="500" y="447"/>
                      </a:lnTo>
                      <a:lnTo>
                        <a:pt x="500" y="392"/>
                      </a:lnTo>
                      <a:lnTo>
                        <a:pt x="555" y="392"/>
                      </a:lnTo>
                      <a:lnTo>
                        <a:pt x="555" y="447"/>
                      </a:lnTo>
                      <a:close/>
                      <a:moveTo>
                        <a:pt x="555" y="354"/>
                      </a:moveTo>
                      <a:lnTo>
                        <a:pt x="500" y="354"/>
                      </a:lnTo>
                      <a:lnTo>
                        <a:pt x="500" y="298"/>
                      </a:lnTo>
                      <a:lnTo>
                        <a:pt x="555" y="298"/>
                      </a:lnTo>
                      <a:lnTo>
                        <a:pt x="555" y="354"/>
                      </a:lnTo>
                      <a:close/>
                      <a:moveTo>
                        <a:pt x="555" y="263"/>
                      </a:moveTo>
                      <a:lnTo>
                        <a:pt x="500" y="263"/>
                      </a:lnTo>
                      <a:lnTo>
                        <a:pt x="500" y="208"/>
                      </a:lnTo>
                      <a:lnTo>
                        <a:pt x="555" y="208"/>
                      </a:lnTo>
                      <a:lnTo>
                        <a:pt x="555" y="263"/>
                      </a:lnTo>
                      <a:close/>
                      <a:moveTo>
                        <a:pt x="555" y="173"/>
                      </a:moveTo>
                      <a:lnTo>
                        <a:pt x="500" y="173"/>
                      </a:lnTo>
                      <a:lnTo>
                        <a:pt x="500" y="117"/>
                      </a:lnTo>
                      <a:lnTo>
                        <a:pt x="555" y="117"/>
                      </a:lnTo>
                      <a:lnTo>
                        <a:pt x="555" y="173"/>
                      </a:lnTo>
                      <a:close/>
                      <a:moveTo>
                        <a:pt x="555" y="79"/>
                      </a:moveTo>
                      <a:lnTo>
                        <a:pt x="500" y="79"/>
                      </a:lnTo>
                      <a:lnTo>
                        <a:pt x="500" y="23"/>
                      </a:lnTo>
                      <a:lnTo>
                        <a:pt x="555" y="23"/>
                      </a:lnTo>
                      <a:lnTo>
                        <a:pt x="555" y="79"/>
                      </a:lnTo>
                      <a:close/>
                      <a:moveTo>
                        <a:pt x="660" y="538"/>
                      </a:moveTo>
                      <a:lnTo>
                        <a:pt x="605" y="538"/>
                      </a:lnTo>
                      <a:lnTo>
                        <a:pt x="605" y="482"/>
                      </a:lnTo>
                      <a:lnTo>
                        <a:pt x="660" y="482"/>
                      </a:lnTo>
                      <a:lnTo>
                        <a:pt x="660" y="538"/>
                      </a:lnTo>
                      <a:close/>
                      <a:moveTo>
                        <a:pt x="766" y="307"/>
                      </a:moveTo>
                      <a:lnTo>
                        <a:pt x="710" y="307"/>
                      </a:lnTo>
                      <a:lnTo>
                        <a:pt x="710" y="251"/>
                      </a:lnTo>
                      <a:lnTo>
                        <a:pt x="766" y="251"/>
                      </a:lnTo>
                      <a:lnTo>
                        <a:pt x="766" y="307"/>
                      </a:lnTo>
                      <a:close/>
                      <a:moveTo>
                        <a:pt x="766" y="213"/>
                      </a:moveTo>
                      <a:lnTo>
                        <a:pt x="710" y="213"/>
                      </a:lnTo>
                      <a:lnTo>
                        <a:pt x="710" y="158"/>
                      </a:lnTo>
                      <a:lnTo>
                        <a:pt x="766" y="158"/>
                      </a:lnTo>
                      <a:lnTo>
                        <a:pt x="766" y="213"/>
                      </a:lnTo>
                      <a:close/>
                      <a:moveTo>
                        <a:pt x="871" y="398"/>
                      </a:moveTo>
                      <a:lnTo>
                        <a:pt x="815" y="398"/>
                      </a:lnTo>
                      <a:lnTo>
                        <a:pt x="815" y="342"/>
                      </a:lnTo>
                      <a:lnTo>
                        <a:pt x="871" y="342"/>
                      </a:lnTo>
                      <a:lnTo>
                        <a:pt x="871" y="398"/>
                      </a:lnTo>
                      <a:close/>
                      <a:moveTo>
                        <a:pt x="871" y="307"/>
                      </a:moveTo>
                      <a:lnTo>
                        <a:pt x="815" y="307"/>
                      </a:lnTo>
                      <a:lnTo>
                        <a:pt x="815" y="251"/>
                      </a:lnTo>
                      <a:lnTo>
                        <a:pt x="871" y="251"/>
                      </a:lnTo>
                      <a:lnTo>
                        <a:pt x="871" y="307"/>
                      </a:lnTo>
                      <a:close/>
                      <a:moveTo>
                        <a:pt x="871" y="213"/>
                      </a:moveTo>
                      <a:lnTo>
                        <a:pt x="815" y="213"/>
                      </a:lnTo>
                      <a:lnTo>
                        <a:pt x="815" y="158"/>
                      </a:lnTo>
                      <a:lnTo>
                        <a:pt x="871" y="158"/>
                      </a:lnTo>
                      <a:lnTo>
                        <a:pt x="871" y="213"/>
                      </a:lnTo>
                      <a:close/>
                      <a:moveTo>
                        <a:pt x="1035" y="541"/>
                      </a:moveTo>
                      <a:lnTo>
                        <a:pt x="979" y="541"/>
                      </a:lnTo>
                      <a:lnTo>
                        <a:pt x="979" y="485"/>
                      </a:lnTo>
                      <a:lnTo>
                        <a:pt x="1035" y="485"/>
                      </a:lnTo>
                      <a:lnTo>
                        <a:pt x="1035" y="541"/>
                      </a:lnTo>
                      <a:close/>
                      <a:moveTo>
                        <a:pt x="1035" y="447"/>
                      </a:moveTo>
                      <a:lnTo>
                        <a:pt x="979" y="447"/>
                      </a:lnTo>
                      <a:lnTo>
                        <a:pt x="979" y="392"/>
                      </a:lnTo>
                      <a:lnTo>
                        <a:pt x="1035" y="392"/>
                      </a:lnTo>
                      <a:lnTo>
                        <a:pt x="1035" y="447"/>
                      </a:lnTo>
                      <a:close/>
                      <a:moveTo>
                        <a:pt x="1035" y="357"/>
                      </a:moveTo>
                      <a:lnTo>
                        <a:pt x="979" y="357"/>
                      </a:lnTo>
                      <a:lnTo>
                        <a:pt x="979" y="301"/>
                      </a:lnTo>
                      <a:lnTo>
                        <a:pt x="1035" y="301"/>
                      </a:lnTo>
                      <a:lnTo>
                        <a:pt x="1035" y="357"/>
                      </a:lnTo>
                      <a:close/>
                      <a:moveTo>
                        <a:pt x="1035" y="263"/>
                      </a:moveTo>
                      <a:lnTo>
                        <a:pt x="979" y="263"/>
                      </a:lnTo>
                      <a:lnTo>
                        <a:pt x="979" y="208"/>
                      </a:lnTo>
                      <a:lnTo>
                        <a:pt x="1035" y="208"/>
                      </a:lnTo>
                      <a:lnTo>
                        <a:pt x="1035" y="263"/>
                      </a:lnTo>
                      <a:close/>
                      <a:moveTo>
                        <a:pt x="1035" y="173"/>
                      </a:moveTo>
                      <a:lnTo>
                        <a:pt x="979" y="173"/>
                      </a:lnTo>
                      <a:lnTo>
                        <a:pt x="979" y="117"/>
                      </a:lnTo>
                      <a:lnTo>
                        <a:pt x="1035" y="117"/>
                      </a:lnTo>
                      <a:lnTo>
                        <a:pt x="1035" y="173"/>
                      </a:lnTo>
                      <a:close/>
                      <a:moveTo>
                        <a:pt x="1035" y="79"/>
                      </a:moveTo>
                      <a:lnTo>
                        <a:pt x="979" y="79"/>
                      </a:lnTo>
                      <a:lnTo>
                        <a:pt x="979" y="23"/>
                      </a:lnTo>
                      <a:lnTo>
                        <a:pt x="1035" y="23"/>
                      </a:lnTo>
                      <a:lnTo>
                        <a:pt x="1035" y="79"/>
                      </a:lnTo>
                      <a:close/>
                      <a:moveTo>
                        <a:pt x="1137" y="447"/>
                      </a:moveTo>
                      <a:lnTo>
                        <a:pt x="1081" y="447"/>
                      </a:lnTo>
                      <a:lnTo>
                        <a:pt x="1081" y="392"/>
                      </a:lnTo>
                      <a:lnTo>
                        <a:pt x="1137" y="392"/>
                      </a:lnTo>
                      <a:lnTo>
                        <a:pt x="1137" y="447"/>
                      </a:lnTo>
                      <a:close/>
                      <a:moveTo>
                        <a:pt x="1137" y="357"/>
                      </a:moveTo>
                      <a:lnTo>
                        <a:pt x="1081" y="357"/>
                      </a:lnTo>
                      <a:lnTo>
                        <a:pt x="1081" y="301"/>
                      </a:lnTo>
                      <a:lnTo>
                        <a:pt x="1137" y="301"/>
                      </a:lnTo>
                      <a:lnTo>
                        <a:pt x="1137" y="357"/>
                      </a:lnTo>
                      <a:close/>
                      <a:moveTo>
                        <a:pt x="1137" y="263"/>
                      </a:moveTo>
                      <a:lnTo>
                        <a:pt x="1081" y="263"/>
                      </a:lnTo>
                      <a:lnTo>
                        <a:pt x="1081" y="208"/>
                      </a:lnTo>
                      <a:lnTo>
                        <a:pt x="1137" y="208"/>
                      </a:lnTo>
                      <a:lnTo>
                        <a:pt x="1137" y="263"/>
                      </a:lnTo>
                      <a:close/>
                      <a:moveTo>
                        <a:pt x="1137" y="173"/>
                      </a:moveTo>
                      <a:lnTo>
                        <a:pt x="1081" y="173"/>
                      </a:lnTo>
                      <a:lnTo>
                        <a:pt x="1081" y="117"/>
                      </a:lnTo>
                      <a:lnTo>
                        <a:pt x="1137" y="117"/>
                      </a:lnTo>
                      <a:lnTo>
                        <a:pt x="1137" y="173"/>
                      </a:lnTo>
                      <a:close/>
                      <a:moveTo>
                        <a:pt x="1137" y="79"/>
                      </a:moveTo>
                      <a:lnTo>
                        <a:pt x="1081" y="79"/>
                      </a:lnTo>
                      <a:lnTo>
                        <a:pt x="1081" y="23"/>
                      </a:lnTo>
                      <a:lnTo>
                        <a:pt x="1137" y="23"/>
                      </a:lnTo>
                      <a:lnTo>
                        <a:pt x="1137" y="79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xmlns="" id="{16CE2045-4373-4E96-8A4E-1D669AA1C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297" y="2738009"/>
              <a:ext cx="1171798" cy="782094"/>
            </a:xfrm>
            <a:custGeom>
              <a:avLst/>
              <a:gdLst>
                <a:gd name="T0" fmla="*/ 894 w 1169"/>
                <a:gd name="T1" fmla="*/ 412 h 690"/>
                <a:gd name="T2" fmla="*/ 687 w 1169"/>
                <a:gd name="T3" fmla="*/ 462 h 690"/>
                <a:gd name="T4" fmla="*/ 359 w 1169"/>
                <a:gd name="T5" fmla="*/ 0 h 690"/>
                <a:gd name="T6" fmla="*/ 313 w 1169"/>
                <a:gd name="T7" fmla="*/ 134 h 690"/>
                <a:gd name="T8" fmla="*/ 0 w 1169"/>
                <a:gd name="T9" fmla="*/ 462 h 690"/>
                <a:gd name="T10" fmla="*/ 587 w 1169"/>
                <a:gd name="T11" fmla="*/ 690 h 690"/>
                <a:gd name="T12" fmla="*/ 941 w 1169"/>
                <a:gd name="T13" fmla="*/ 0 h 690"/>
                <a:gd name="T14" fmla="*/ 76 w 1169"/>
                <a:gd name="T15" fmla="*/ 482 h 690"/>
                <a:gd name="T16" fmla="*/ 184 w 1169"/>
                <a:gd name="T17" fmla="*/ 304 h 690"/>
                <a:gd name="T18" fmla="*/ 184 w 1169"/>
                <a:gd name="T19" fmla="*/ 249 h 690"/>
                <a:gd name="T20" fmla="*/ 129 w 1169"/>
                <a:gd name="T21" fmla="*/ 213 h 690"/>
                <a:gd name="T22" fmla="*/ 184 w 1169"/>
                <a:gd name="T23" fmla="*/ 213 h 690"/>
                <a:gd name="T24" fmla="*/ 231 w 1169"/>
                <a:gd name="T25" fmla="*/ 342 h 690"/>
                <a:gd name="T26" fmla="*/ 286 w 1169"/>
                <a:gd name="T27" fmla="*/ 304 h 690"/>
                <a:gd name="T28" fmla="*/ 286 w 1169"/>
                <a:gd name="T29" fmla="*/ 249 h 690"/>
                <a:gd name="T30" fmla="*/ 231 w 1169"/>
                <a:gd name="T31" fmla="*/ 213 h 690"/>
                <a:gd name="T32" fmla="*/ 286 w 1169"/>
                <a:gd name="T33" fmla="*/ 213 h 690"/>
                <a:gd name="T34" fmla="*/ 395 w 1169"/>
                <a:gd name="T35" fmla="*/ 482 h 690"/>
                <a:gd name="T36" fmla="*/ 450 w 1169"/>
                <a:gd name="T37" fmla="*/ 447 h 690"/>
                <a:gd name="T38" fmla="*/ 450 w 1169"/>
                <a:gd name="T39" fmla="*/ 392 h 690"/>
                <a:gd name="T40" fmla="*/ 395 w 1169"/>
                <a:gd name="T41" fmla="*/ 354 h 690"/>
                <a:gd name="T42" fmla="*/ 450 w 1169"/>
                <a:gd name="T43" fmla="*/ 354 h 690"/>
                <a:gd name="T44" fmla="*/ 395 w 1169"/>
                <a:gd name="T45" fmla="*/ 208 h 690"/>
                <a:gd name="T46" fmla="*/ 450 w 1169"/>
                <a:gd name="T47" fmla="*/ 173 h 690"/>
                <a:gd name="T48" fmla="*/ 450 w 1169"/>
                <a:gd name="T49" fmla="*/ 117 h 690"/>
                <a:gd name="T50" fmla="*/ 395 w 1169"/>
                <a:gd name="T51" fmla="*/ 79 h 690"/>
                <a:gd name="T52" fmla="*/ 450 w 1169"/>
                <a:gd name="T53" fmla="*/ 79 h 690"/>
                <a:gd name="T54" fmla="*/ 500 w 1169"/>
                <a:gd name="T55" fmla="*/ 392 h 690"/>
                <a:gd name="T56" fmla="*/ 555 w 1169"/>
                <a:gd name="T57" fmla="*/ 354 h 690"/>
                <a:gd name="T58" fmla="*/ 555 w 1169"/>
                <a:gd name="T59" fmla="*/ 298 h 690"/>
                <a:gd name="T60" fmla="*/ 500 w 1169"/>
                <a:gd name="T61" fmla="*/ 263 h 690"/>
                <a:gd name="T62" fmla="*/ 555 w 1169"/>
                <a:gd name="T63" fmla="*/ 263 h 690"/>
                <a:gd name="T64" fmla="*/ 500 w 1169"/>
                <a:gd name="T65" fmla="*/ 117 h 690"/>
                <a:gd name="T66" fmla="*/ 555 w 1169"/>
                <a:gd name="T67" fmla="*/ 79 h 690"/>
                <a:gd name="T68" fmla="*/ 555 w 1169"/>
                <a:gd name="T69" fmla="*/ 23 h 690"/>
                <a:gd name="T70" fmla="*/ 605 w 1169"/>
                <a:gd name="T71" fmla="*/ 538 h 690"/>
                <a:gd name="T72" fmla="*/ 660 w 1169"/>
                <a:gd name="T73" fmla="*/ 538 h 690"/>
                <a:gd name="T74" fmla="*/ 710 w 1169"/>
                <a:gd name="T75" fmla="*/ 251 h 690"/>
                <a:gd name="T76" fmla="*/ 766 w 1169"/>
                <a:gd name="T77" fmla="*/ 213 h 690"/>
                <a:gd name="T78" fmla="*/ 766 w 1169"/>
                <a:gd name="T79" fmla="*/ 158 h 690"/>
                <a:gd name="T80" fmla="*/ 815 w 1169"/>
                <a:gd name="T81" fmla="*/ 398 h 690"/>
                <a:gd name="T82" fmla="*/ 871 w 1169"/>
                <a:gd name="T83" fmla="*/ 398 h 690"/>
                <a:gd name="T84" fmla="*/ 815 w 1169"/>
                <a:gd name="T85" fmla="*/ 251 h 690"/>
                <a:gd name="T86" fmla="*/ 871 w 1169"/>
                <a:gd name="T87" fmla="*/ 213 h 690"/>
                <a:gd name="T88" fmla="*/ 871 w 1169"/>
                <a:gd name="T89" fmla="*/ 158 h 690"/>
                <a:gd name="T90" fmla="*/ 979 w 1169"/>
                <a:gd name="T91" fmla="*/ 541 h 690"/>
                <a:gd name="T92" fmla="*/ 1035 w 1169"/>
                <a:gd name="T93" fmla="*/ 541 h 690"/>
                <a:gd name="T94" fmla="*/ 979 w 1169"/>
                <a:gd name="T95" fmla="*/ 392 h 690"/>
                <a:gd name="T96" fmla="*/ 1035 w 1169"/>
                <a:gd name="T97" fmla="*/ 357 h 690"/>
                <a:gd name="T98" fmla="*/ 1035 w 1169"/>
                <a:gd name="T99" fmla="*/ 301 h 690"/>
                <a:gd name="T100" fmla="*/ 979 w 1169"/>
                <a:gd name="T101" fmla="*/ 263 h 690"/>
                <a:gd name="T102" fmla="*/ 1035 w 1169"/>
                <a:gd name="T103" fmla="*/ 263 h 690"/>
                <a:gd name="T104" fmla="*/ 979 w 1169"/>
                <a:gd name="T105" fmla="*/ 117 h 690"/>
                <a:gd name="T106" fmla="*/ 1035 w 1169"/>
                <a:gd name="T107" fmla="*/ 79 h 690"/>
                <a:gd name="T108" fmla="*/ 1035 w 1169"/>
                <a:gd name="T109" fmla="*/ 23 h 690"/>
                <a:gd name="T110" fmla="*/ 1081 w 1169"/>
                <a:gd name="T111" fmla="*/ 447 h 690"/>
                <a:gd name="T112" fmla="*/ 1137 w 1169"/>
                <a:gd name="T113" fmla="*/ 447 h 690"/>
                <a:gd name="T114" fmla="*/ 1081 w 1169"/>
                <a:gd name="T115" fmla="*/ 301 h 690"/>
                <a:gd name="T116" fmla="*/ 1137 w 1169"/>
                <a:gd name="T117" fmla="*/ 263 h 690"/>
                <a:gd name="T118" fmla="*/ 1137 w 1169"/>
                <a:gd name="T119" fmla="*/ 208 h 690"/>
                <a:gd name="T120" fmla="*/ 1081 w 1169"/>
                <a:gd name="T121" fmla="*/ 173 h 690"/>
                <a:gd name="T122" fmla="*/ 1137 w 1169"/>
                <a:gd name="T123" fmla="*/ 173 h 690"/>
                <a:gd name="T124" fmla="*/ 1081 w 1169"/>
                <a:gd name="T125" fmla="*/ 2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69" h="690">
                  <a:moveTo>
                    <a:pt x="941" y="0"/>
                  </a:moveTo>
                  <a:lnTo>
                    <a:pt x="941" y="412"/>
                  </a:lnTo>
                  <a:lnTo>
                    <a:pt x="894" y="412"/>
                  </a:lnTo>
                  <a:lnTo>
                    <a:pt x="894" y="137"/>
                  </a:lnTo>
                  <a:lnTo>
                    <a:pt x="687" y="137"/>
                  </a:lnTo>
                  <a:lnTo>
                    <a:pt x="687" y="462"/>
                  </a:lnTo>
                  <a:lnTo>
                    <a:pt x="587" y="462"/>
                  </a:lnTo>
                  <a:lnTo>
                    <a:pt x="587" y="0"/>
                  </a:lnTo>
                  <a:lnTo>
                    <a:pt x="359" y="0"/>
                  </a:lnTo>
                  <a:lnTo>
                    <a:pt x="359" y="412"/>
                  </a:lnTo>
                  <a:lnTo>
                    <a:pt x="313" y="412"/>
                  </a:lnTo>
                  <a:lnTo>
                    <a:pt x="313" y="134"/>
                  </a:lnTo>
                  <a:lnTo>
                    <a:pt x="105" y="134"/>
                  </a:lnTo>
                  <a:lnTo>
                    <a:pt x="105" y="462"/>
                  </a:lnTo>
                  <a:lnTo>
                    <a:pt x="0" y="462"/>
                  </a:lnTo>
                  <a:lnTo>
                    <a:pt x="0" y="690"/>
                  </a:lnTo>
                  <a:lnTo>
                    <a:pt x="587" y="690"/>
                  </a:lnTo>
                  <a:lnTo>
                    <a:pt x="587" y="690"/>
                  </a:lnTo>
                  <a:lnTo>
                    <a:pt x="1169" y="690"/>
                  </a:lnTo>
                  <a:lnTo>
                    <a:pt x="1169" y="0"/>
                  </a:lnTo>
                  <a:lnTo>
                    <a:pt x="941" y="0"/>
                  </a:lnTo>
                  <a:close/>
                  <a:moveTo>
                    <a:pt x="20" y="538"/>
                  </a:moveTo>
                  <a:lnTo>
                    <a:pt x="20" y="482"/>
                  </a:lnTo>
                  <a:lnTo>
                    <a:pt x="76" y="482"/>
                  </a:lnTo>
                  <a:lnTo>
                    <a:pt x="76" y="538"/>
                  </a:lnTo>
                  <a:lnTo>
                    <a:pt x="20" y="538"/>
                  </a:lnTo>
                  <a:close/>
                  <a:moveTo>
                    <a:pt x="184" y="304"/>
                  </a:moveTo>
                  <a:lnTo>
                    <a:pt x="129" y="304"/>
                  </a:lnTo>
                  <a:lnTo>
                    <a:pt x="129" y="249"/>
                  </a:lnTo>
                  <a:lnTo>
                    <a:pt x="184" y="249"/>
                  </a:lnTo>
                  <a:lnTo>
                    <a:pt x="184" y="304"/>
                  </a:lnTo>
                  <a:close/>
                  <a:moveTo>
                    <a:pt x="184" y="213"/>
                  </a:moveTo>
                  <a:lnTo>
                    <a:pt x="129" y="213"/>
                  </a:lnTo>
                  <a:lnTo>
                    <a:pt x="129" y="158"/>
                  </a:lnTo>
                  <a:lnTo>
                    <a:pt x="184" y="158"/>
                  </a:lnTo>
                  <a:lnTo>
                    <a:pt x="184" y="213"/>
                  </a:lnTo>
                  <a:close/>
                  <a:moveTo>
                    <a:pt x="286" y="398"/>
                  </a:moveTo>
                  <a:lnTo>
                    <a:pt x="231" y="398"/>
                  </a:lnTo>
                  <a:lnTo>
                    <a:pt x="231" y="342"/>
                  </a:lnTo>
                  <a:lnTo>
                    <a:pt x="286" y="342"/>
                  </a:lnTo>
                  <a:lnTo>
                    <a:pt x="286" y="398"/>
                  </a:lnTo>
                  <a:close/>
                  <a:moveTo>
                    <a:pt x="286" y="304"/>
                  </a:moveTo>
                  <a:lnTo>
                    <a:pt x="231" y="304"/>
                  </a:lnTo>
                  <a:lnTo>
                    <a:pt x="231" y="249"/>
                  </a:lnTo>
                  <a:lnTo>
                    <a:pt x="286" y="249"/>
                  </a:lnTo>
                  <a:lnTo>
                    <a:pt x="286" y="304"/>
                  </a:lnTo>
                  <a:close/>
                  <a:moveTo>
                    <a:pt x="286" y="213"/>
                  </a:moveTo>
                  <a:lnTo>
                    <a:pt x="231" y="213"/>
                  </a:lnTo>
                  <a:lnTo>
                    <a:pt x="231" y="158"/>
                  </a:lnTo>
                  <a:lnTo>
                    <a:pt x="286" y="158"/>
                  </a:lnTo>
                  <a:lnTo>
                    <a:pt x="286" y="213"/>
                  </a:lnTo>
                  <a:close/>
                  <a:moveTo>
                    <a:pt x="450" y="538"/>
                  </a:moveTo>
                  <a:lnTo>
                    <a:pt x="395" y="538"/>
                  </a:lnTo>
                  <a:lnTo>
                    <a:pt x="395" y="482"/>
                  </a:lnTo>
                  <a:lnTo>
                    <a:pt x="450" y="482"/>
                  </a:lnTo>
                  <a:lnTo>
                    <a:pt x="450" y="538"/>
                  </a:lnTo>
                  <a:close/>
                  <a:moveTo>
                    <a:pt x="450" y="447"/>
                  </a:moveTo>
                  <a:lnTo>
                    <a:pt x="395" y="447"/>
                  </a:lnTo>
                  <a:lnTo>
                    <a:pt x="395" y="392"/>
                  </a:lnTo>
                  <a:lnTo>
                    <a:pt x="450" y="392"/>
                  </a:lnTo>
                  <a:lnTo>
                    <a:pt x="450" y="447"/>
                  </a:lnTo>
                  <a:close/>
                  <a:moveTo>
                    <a:pt x="450" y="354"/>
                  </a:moveTo>
                  <a:lnTo>
                    <a:pt x="395" y="354"/>
                  </a:lnTo>
                  <a:lnTo>
                    <a:pt x="395" y="298"/>
                  </a:lnTo>
                  <a:lnTo>
                    <a:pt x="450" y="298"/>
                  </a:lnTo>
                  <a:lnTo>
                    <a:pt x="450" y="354"/>
                  </a:lnTo>
                  <a:close/>
                  <a:moveTo>
                    <a:pt x="450" y="263"/>
                  </a:moveTo>
                  <a:lnTo>
                    <a:pt x="395" y="263"/>
                  </a:lnTo>
                  <a:lnTo>
                    <a:pt x="395" y="208"/>
                  </a:lnTo>
                  <a:lnTo>
                    <a:pt x="450" y="208"/>
                  </a:lnTo>
                  <a:lnTo>
                    <a:pt x="450" y="263"/>
                  </a:lnTo>
                  <a:close/>
                  <a:moveTo>
                    <a:pt x="450" y="173"/>
                  </a:moveTo>
                  <a:lnTo>
                    <a:pt x="395" y="173"/>
                  </a:lnTo>
                  <a:lnTo>
                    <a:pt x="395" y="117"/>
                  </a:lnTo>
                  <a:lnTo>
                    <a:pt x="450" y="117"/>
                  </a:lnTo>
                  <a:lnTo>
                    <a:pt x="450" y="173"/>
                  </a:lnTo>
                  <a:close/>
                  <a:moveTo>
                    <a:pt x="450" y="79"/>
                  </a:moveTo>
                  <a:lnTo>
                    <a:pt x="395" y="79"/>
                  </a:lnTo>
                  <a:lnTo>
                    <a:pt x="395" y="23"/>
                  </a:lnTo>
                  <a:lnTo>
                    <a:pt x="450" y="23"/>
                  </a:lnTo>
                  <a:lnTo>
                    <a:pt x="450" y="79"/>
                  </a:lnTo>
                  <a:close/>
                  <a:moveTo>
                    <a:pt x="555" y="447"/>
                  </a:moveTo>
                  <a:lnTo>
                    <a:pt x="500" y="447"/>
                  </a:lnTo>
                  <a:lnTo>
                    <a:pt x="500" y="392"/>
                  </a:lnTo>
                  <a:lnTo>
                    <a:pt x="555" y="392"/>
                  </a:lnTo>
                  <a:lnTo>
                    <a:pt x="555" y="447"/>
                  </a:lnTo>
                  <a:close/>
                  <a:moveTo>
                    <a:pt x="555" y="354"/>
                  </a:moveTo>
                  <a:lnTo>
                    <a:pt x="500" y="354"/>
                  </a:lnTo>
                  <a:lnTo>
                    <a:pt x="500" y="298"/>
                  </a:lnTo>
                  <a:lnTo>
                    <a:pt x="555" y="298"/>
                  </a:lnTo>
                  <a:lnTo>
                    <a:pt x="555" y="354"/>
                  </a:lnTo>
                  <a:close/>
                  <a:moveTo>
                    <a:pt x="555" y="263"/>
                  </a:moveTo>
                  <a:lnTo>
                    <a:pt x="500" y="263"/>
                  </a:lnTo>
                  <a:lnTo>
                    <a:pt x="500" y="208"/>
                  </a:lnTo>
                  <a:lnTo>
                    <a:pt x="555" y="208"/>
                  </a:lnTo>
                  <a:lnTo>
                    <a:pt x="555" y="263"/>
                  </a:lnTo>
                  <a:close/>
                  <a:moveTo>
                    <a:pt x="555" y="173"/>
                  </a:moveTo>
                  <a:lnTo>
                    <a:pt x="500" y="173"/>
                  </a:lnTo>
                  <a:lnTo>
                    <a:pt x="500" y="117"/>
                  </a:lnTo>
                  <a:lnTo>
                    <a:pt x="555" y="117"/>
                  </a:lnTo>
                  <a:lnTo>
                    <a:pt x="555" y="173"/>
                  </a:lnTo>
                  <a:close/>
                  <a:moveTo>
                    <a:pt x="555" y="79"/>
                  </a:moveTo>
                  <a:lnTo>
                    <a:pt x="500" y="79"/>
                  </a:lnTo>
                  <a:lnTo>
                    <a:pt x="500" y="23"/>
                  </a:lnTo>
                  <a:lnTo>
                    <a:pt x="555" y="23"/>
                  </a:lnTo>
                  <a:lnTo>
                    <a:pt x="555" y="79"/>
                  </a:lnTo>
                  <a:close/>
                  <a:moveTo>
                    <a:pt x="660" y="538"/>
                  </a:moveTo>
                  <a:lnTo>
                    <a:pt x="605" y="538"/>
                  </a:lnTo>
                  <a:lnTo>
                    <a:pt x="605" y="482"/>
                  </a:lnTo>
                  <a:lnTo>
                    <a:pt x="660" y="482"/>
                  </a:lnTo>
                  <a:lnTo>
                    <a:pt x="660" y="538"/>
                  </a:lnTo>
                  <a:close/>
                  <a:moveTo>
                    <a:pt x="766" y="307"/>
                  </a:moveTo>
                  <a:lnTo>
                    <a:pt x="710" y="307"/>
                  </a:lnTo>
                  <a:lnTo>
                    <a:pt x="710" y="251"/>
                  </a:lnTo>
                  <a:lnTo>
                    <a:pt x="766" y="251"/>
                  </a:lnTo>
                  <a:lnTo>
                    <a:pt x="766" y="307"/>
                  </a:lnTo>
                  <a:close/>
                  <a:moveTo>
                    <a:pt x="766" y="213"/>
                  </a:moveTo>
                  <a:lnTo>
                    <a:pt x="710" y="213"/>
                  </a:lnTo>
                  <a:lnTo>
                    <a:pt x="710" y="158"/>
                  </a:lnTo>
                  <a:lnTo>
                    <a:pt x="766" y="158"/>
                  </a:lnTo>
                  <a:lnTo>
                    <a:pt x="766" y="213"/>
                  </a:lnTo>
                  <a:close/>
                  <a:moveTo>
                    <a:pt x="871" y="398"/>
                  </a:moveTo>
                  <a:lnTo>
                    <a:pt x="815" y="398"/>
                  </a:lnTo>
                  <a:lnTo>
                    <a:pt x="815" y="342"/>
                  </a:lnTo>
                  <a:lnTo>
                    <a:pt x="871" y="342"/>
                  </a:lnTo>
                  <a:lnTo>
                    <a:pt x="871" y="398"/>
                  </a:lnTo>
                  <a:close/>
                  <a:moveTo>
                    <a:pt x="871" y="307"/>
                  </a:moveTo>
                  <a:lnTo>
                    <a:pt x="815" y="307"/>
                  </a:lnTo>
                  <a:lnTo>
                    <a:pt x="815" y="251"/>
                  </a:lnTo>
                  <a:lnTo>
                    <a:pt x="871" y="251"/>
                  </a:lnTo>
                  <a:lnTo>
                    <a:pt x="871" y="307"/>
                  </a:lnTo>
                  <a:close/>
                  <a:moveTo>
                    <a:pt x="871" y="213"/>
                  </a:moveTo>
                  <a:lnTo>
                    <a:pt x="815" y="213"/>
                  </a:lnTo>
                  <a:lnTo>
                    <a:pt x="815" y="158"/>
                  </a:lnTo>
                  <a:lnTo>
                    <a:pt x="871" y="158"/>
                  </a:lnTo>
                  <a:lnTo>
                    <a:pt x="871" y="213"/>
                  </a:lnTo>
                  <a:close/>
                  <a:moveTo>
                    <a:pt x="1035" y="541"/>
                  </a:moveTo>
                  <a:lnTo>
                    <a:pt x="979" y="541"/>
                  </a:lnTo>
                  <a:lnTo>
                    <a:pt x="979" y="485"/>
                  </a:lnTo>
                  <a:lnTo>
                    <a:pt x="1035" y="485"/>
                  </a:lnTo>
                  <a:lnTo>
                    <a:pt x="1035" y="541"/>
                  </a:lnTo>
                  <a:close/>
                  <a:moveTo>
                    <a:pt x="1035" y="447"/>
                  </a:moveTo>
                  <a:lnTo>
                    <a:pt x="979" y="447"/>
                  </a:lnTo>
                  <a:lnTo>
                    <a:pt x="979" y="392"/>
                  </a:lnTo>
                  <a:lnTo>
                    <a:pt x="1035" y="392"/>
                  </a:lnTo>
                  <a:lnTo>
                    <a:pt x="1035" y="447"/>
                  </a:lnTo>
                  <a:close/>
                  <a:moveTo>
                    <a:pt x="1035" y="357"/>
                  </a:moveTo>
                  <a:lnTo>
                    <a:pt x="979" y="357"/>
                  </a:lnTo>
                  <a:lnTo>
                    <a:pt x="979" y="301"/>
                  </a:lnTo>
                  <a:lnTo>
                    <a:pt x="1035" y="301"/>
                  </a:lnTo>
                  <a:lnTo>
                    <a:pt x="1035" y="357"/>
                  </a:lnTo>
                  <a:close/>
                  <a:moveTo>
                    <a:pt x="1035" y="263"/>
                  </a:moveTo>
                  <a:lnTo>
                    <a:pt x="979" y="263"/>
                  </a:lnTo>
                  <a:lnTo>
                    <a:pt x="979" y="208"/>
                  </a:lnTo>
                  <a:lnTo>
                    <a:pt x="1035" y="208"/>
                  </a:lnTo>
                  <a:lnTo>
                    <a:pt x="1035" y="263"/>
                  </a:lnTo>
                  <a:close/>
                  <a:moveTo>
                    <a:pt x="1035" y="173"/>
                  </a:moveTo>
                  <a:lnTo>
                    <a:pt x="979" y="173"/>
                  </a:lnTo>
                  <a:lnTo>
                    <a:pt x="979" y="117"/>
                  </a:lnTo>
                  <a:lnTo>
                    <a:pt x="1035" y="117"/>
                  </a:lnTo>
                  <a:lnTo>
                    <a:pt x="1035" y="173"/>
                  </a:lnTo>
                  <a:close/>
                  <a:moveTo>
                    <a:pt x="1035" y="79"/>
                  </a:moveTo>
                  <a:lnTo>
                    <a:pt x="979" y="79"/>
                  </a:lnTo>
                  <a:lnTo>
                    <a:pt x="979" y="23"/>
                  </a:lnTo>
                  <a:lnTo>
                    <a:pt x="1035" y="23"/>
                  </a:lnTo>
                  <a:lnTo>
                    <a:pt x="1035" y="79"/>
                  </a:lnTo>
                  <a:close/>
                  <a:moveTo>
                    <a:pt x="1137" y="447"/>
                  </a:moveTo>
                  <a:lnTo>
                    <a:pt x="1081" y="447"/>
                  </a:lnTo>
                  <a:lnTo>
                    <a:pt x="1081" y="392"/>
                  </a:lnTo>
                  <a:lnTo>
                    <a:pt x="1137" y="392"/>
                  </a:lnTo>
                  <a:lnTo>
                    <a:pt x="1137" y="447"/>
                  </a:lnTo>
                  <a:close/>
                  <a:moveTo>
                    <a:pt x="1137" y="357"/>
                  </a:moveTo>
                  <a:lnTo>
                    <a:pt x="1081" y="357"/>
                  </a:lnTo>
                  <a:lnTo>
                    <a:pt x="1081" y="301"/>
                  </a:lnTo>
                  <a:lnTo>
                    <a:pt x="1137" y="301"/>
                  </a:lnTo>
                  <a:lnTo>
                    <a:pt x="1137" y="357"/>
                  </a:lnTo>
                  <a:close/>
                  <a:moveTo>
                    <a:pt x="1137" y="263"/>
                  </a:moveTo>
                  <a:lnTo>
                    <a:pt x="1081" y="263"/>
                  </a:lnTo>
                  <a:lnTo>
                    <a:pt x="1081" y="208"/>
                  </a:lnTo>
                  <a:lnTo>
                    <a:pt x="1137" y="208"/>
                  </a:lnTo>
                  <a:lnTo>
                    <a:pt x="1137" y="263"/>
                  </a:lnTo>
                  <a:close/>
                  <a:moveTo>
                    <a:pt x="1137" y="173"/>
                  </a:moveTo>
                  <a:lnTo>
                    <a:pt x="1081" y="173"/>
                  </a:lnTo>
                  <a:lnTo>
                    <a:pt x="1081" y="117"/>
                  </a:lnTo>
                  <a:lnTo>
                    <a:pt x="1137" y="117"/>
                  </a:lnTo>
                  <a:lnTo>
                    <a:pt x="1137" y="173"/>
                  </a:lnTo>
                  <a:close/>
                  <a:moveTo>
                    <a:pt x="1137" y="79"/>
                  </a:moveTo>
                  <a:lnTo>
                    <a:pt x="1081" y="79"/>
                  </a:lnTo>
                  <a:lnTo>
                    <a:pt x="1081" y="23"/>
                  </a:lnTo>
                  <a:lnTo>
                    <a:pt x="1137" y="23"/>
                  </a:lnTo>
                  <a:lnTo>
                    <a:pt x="1137" y="79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화살표: 오른쪽 10">
              <a:extLst>
                <a:ext uri="{FF2B5EF4-FFF2-40B4-BE49-F238E27FC236}">
                  <a16:creationId xmlns:a16="http://schemas.microsoft.com/office/drawing/2014/main" xmlns="" id="{15A055C0-2F6C-4935-A152-4F68C2319785}"/>
                </a:ext>
              </a:extLst>
            </p:cNvPr>
            <p:cNvSpPr/>
            <p:nvPr/>
          </p:nvSpPr>
          <p:spPr>
            <a:xfrm rot="21221148">
              <a:off x="1795832" y="1510304"/>
              <a:ext cx="2559366" cy="999168"/>
            </a:xfrm>
            <a:custGeom>
              <a:avLst/>
              <a:gdLst>
                <a:gd name="connsiteX0" fmla="*/ 0 w 2463800"/>
                <a:gd name="connsiteY0" fmla="*/ 153712 h 614848"/>
                <a:gd name="connsiteX1" fmla="*/ 2156376 w 2463800"/>
                <a:gd name="connsiteY1" fmla="*/ 153712 h 614848"/>
                <a:gd name="connsiteX2" fmla="*/ 2156376 w 2463800"/>
                <a:gd name="connsiteY2" fmla="*/ 0 h 614848"/>
                <a:gd name="connsiteX3" fmla="*/ 2463800 w 2463800"/>
                <a:gd name="connsiteY3" fmla="*/ 307424 h 614848"/>
                <a:gd name="connsiteX4" fmla="*/ 2156376 w 2463800"/>
                <a:gd name="connsiteY4" fmla="*/ 614848 h 614848"/>
                <a:gd name="connsiteX5" fmla="*/ 2156376 w 2463800"/>
                <a:gd name="connsiteY5" fmla="*/ 461136 h 614848"/>
                <a:gd name="connsiteX6" fmla="*/ 0 w 2463800"/>
                <a:gd name="connsiteY6" fmla="*/ 461136 h 614848"/>
                <a:gd name="connsiteX7" fmla="*/ 0 w 2463800"/>
                <a:gd name="connsiteY7" fmla="*/ 153712 h 614848"/>
                <a:gd name="connsiteX0" fmla="*/ 0 w 2463800"/>
                <a:gd name="connsiteY0" fmla="*/ 153712 h 753236"/>
                <a:gd name="connsiteX1" fmla="*/ 2156376 w 2463800"/>
                <a:gd name="connsiteY1" fmla="*/ 153712 h 753236"/>
                <a:gd name="connsiteX2" fmla="*/ 2156376 w 2463800"/>
                <a:gd name="connsiteY2" fmla="*/ 0 h 753236"/>
                <a:gd name="connsiteX3" fmla="*/ 2463800 w 2463800"/>
                <a:gd name="connsiteY3" fmla="*/ 307424 h 753236"/>
                <a:gd name="connsiteX4" fmla="*/ 2156376 w 2463800"/>
                <a:gd name="connsiteY4" fmla="*/ 614848 h 753236"/>
                <a:gd name="connsiteX5" fmla="*/ 2156376 w 2463800"/>
                <a:gd name="connsiteY5" fmla="*/ 461136 h 753236"/>
                <a:gd name="connsiteX6" fmla="*/ 25400 w 2463800"/>
                <a:gd name="connsiteY6" fmla="*/ 753236 h 753236"/>
                <a:gd name="connsiteX7" fmla="*/ 0 w 2463800"/>
                <a:gd name="connsiteY7" fmla="*/ 153712 h 753236"/>
                <a:gd name="connsiteX0" fmla="*/ 25400 w 2438400"/>
                <a:gd name="connsiteY0" fmla="*/ 420412 h 753236"/>
                <a:gd name="connsiteX1" fmla="*/ 2130976 w 2438400"/>
                <a:gd name="connsiteY1" fmla="*/ 153712 h 753236"/>
                <a:gd name="connsiteX2" fmla="*/ 2130976 w 2438400"/>
                <a:gd name="connsiteY2" fmla="*/ 0 h 753236"/>
                <a:gd name="connsiteX3" fmla="*/ 2438400 w 2438400"/>
                <a:gd name="connsiteY3" fmla="*/ 307424 h 753236"/>
                <a:gd name="connsiteX4" fmla="*/ 2130976 w 2438400"/>
                <a:gd name="connsiteY4" fmla="*/ 614848 h 753236"/>
                <a:gd name="connsiteX5" fmla="*/ 2130976 w 2438400"/>
                <a:gd name="connsiteY5" fmla="*/ 461136 h 753236"/>
                <a:gd name="connsiteX6" fmla="*/ 0 w 2438400"/>
                <a:gd name="connsiteY6" fmla="*/ 753236 h 753236"/>
                <a:gd name="connsiteX7" fmla="*/ 25400 w 2438400"/>
                <a:gd name="connsiteY7" fmla="*/ 420412 h 753236"/>
                <a:gd name="connsiteX0" fmla="*/ 25400 w 2438400"/>
                <a:gd name="connsiteY0" fmla="*/ 420412 h 614848"/>
                <a:gd name="connsiteX1" fmla="*/ 2130976 w 2438400"/>
                <a:gd name="connsiteY1" fmla="*/ 153712 h 614848"/>
                <a:gd name="connsiteX2" fmla="*/ 2130976 w 2438400"/>
                <a:gd name="connsiteY2" fmla="*/ 0 h 614848"/>
                <a:gd name="connsiteX3" fmla="*/ 2438400 w 2438400"/>
                <a:gd name="connsiteY3" fmla="*/ 307424 h 614848"/>
                <a:gd name="connsiteX4" fmla="*/ 2130976 w 2438400"/>
                <a:gd name="connsiteY4" fmla="*/ 614848 h 614848"/>
                <a:gd name="connsiteX5" fmla="*/ 2130976 w 2438400"/>
                <a:gd name="connsiteY5" fmla="*/ 461136 h 614848"/>
                <a:gd name="connsiteX6" fmla="*/ 0 w 2438400"/>
                <a:gd name="connsiteY6" fmla="*/ 562736 h 614848"/>
                <a:gd name="connsiteX7" fmla="*/ 25400 w 2438400"/>
                <a:gd name="connsiteY7" fmla="*/ 420412 h 614848"/>
                <a:gd name="connsiteX0" fmla="*/ 25400 w 2438400"/>
                <a:gd name="connsiteY0" fmla="*/ 420412 h 614848"/>
                <a:gd name="connsiteX1" fmla="*/ 2065990 w 2438400"/>
                <a:gd name="connsiteY1" fmla="*/ 117946 h 614848"/>
                <a:gd name="connsiteX2" fmla="*/ 2130976 w 2438400"/>
                <a:gd name="connsiteY2" fmla="*/ 0 h 614848"/>
                <a:gd name="connsiteX3" fmla="*/ 2438400 w 2438400"/>
                <a:gd name="connsiteY3" fmla="*/ 307424 h 614848"/>
                <a:gd name="connsiteX4" fmla="*/ 2130976 w 2438400"/>
                <a:gd name="connsiteY4" fmla="*/ 614848 h 614848"/>
                <a:gd name="connsiteX5" fmla="*/ 2130976 w 2438400"/>
                <a:gd name="connsiteY5" fmla="*/ 461136 h 614848"/>
                <a:gd name="connsiteX6" fmla="*/ 0 w 2438400"/>
                <a:gd name="connsiteY6" fmla="*/ 562736 h 614848"/>
                <a:gd name="connsiteX7" fmla="*/ 25400 w 2438400"/>
                <a:gd name="connsiteY7" fmla="*/ 420412 h 614848"/>
                <a:gd name="connsiteX0" fmla="*/ 25400 w 2438400"/>
                <a:gd name="connsiteY0" fmla="*/ 420412 h 614848"/>
                <a:gd name="connsiteX1" fmla="*/ 2065990 w 2438400"/>
                <a:gd name="connsiteY1" fmla="*/ 117946 h 614848"/>
                <a:gd name="connsiteX2" fmla="*/ 2130976 w 2438400"/>
                <a:gd name="connsiteY2" fmla="*/ 0 h 614848"/>
                <a:gd name="connsiteX3" fmla="*/ 2438400 w 2438400"/>
                <a:gd name="connsiteY3" fmla="*/ 307424 h 614848"/>
                <a:gd name="connsiteX4" fmla="*/ 2130976 w 2438400"/>
                <a:gd name="connsiteY4" fmla="*/ 614848 h 614848"/>
                <a:gd name="connsiteX5" fmla="*/ 2069571 w 2438400"/>
                <a:gd name="connsiteY5" fmla="*/ 441322 h 614848"/>
                <a:gd name="connsiteX6" fmla="*/ 0 w 2438400"/>
                <a:gd name="connsiteY6" fmla="*/ 562736 h 614848"/>
                <a:gd name="connsiteX7" fmla="*/ 25400 w 2438400"/>
                <a:gd name="connsiteY7" fmla="*/ 420412 h 614848"/>
                <a:gd name="connsiteX0" fmla="*/ 25400 w 2438400"/>
                <a:gd name="connsiteY0" fmla="*/ 420412 h 597197"/>
                <a:gd name="connsiteX1" fmla="*/ 2065990 w 2438400"/>
                <a:gd name="connsiteY1" fmla="*/ 117946 h 597197"/>
                <a:gd name="connsiteX2" fmla="*/ 2130976 w 2438400"/>
                <a:gd name="connsiteY2" fmla="*/ 0 h 597197"/>
                <a:gd name="connsiteX3" fmla="*/ 2438400 w 2438400"/>
                <a:gd name="connsiteY3" fmla="*/ 307424 h 597197"/>
                <a:gd name="connsiteX4" fmla="*/ 2043161 w 2438400"/>
                <a:gd name="connsiteY4" fmla="*/ 597197 h 597197"/>
                <a:gd name="connsiteX5" fmla="*/ 2069571 w 2438400"/>
                <a:gd name="connsiteY5" fmla="*/ 441322 h 597197"/>
                <a:gd name="connsiteX6" fmla="*/ 0 w 2438400"/>
                <a:gd name="connsiteY6" fmla="*/ 562736 h 597197"/>
                <a:gd name="connsiteX7" fmla="*/ 25400 w 2438400"/>
                <a:gd name="connsiteY7" fmla="*/ 420412 h 597197"/>
                <a:gd name="connsiteX0" fmla="*/ 25400 w 2438400"/>
                <a:gd name="connsiteY0" fmla="*/ 420412 h 597197"/>
                <a:gd name="connsiteX1" fmla="*/ 2117390 w 2438400"/>
                <a:gd name="connsiteY1" fmla="*/ 121381 h 597197"/>
                <a:gd name="connsiteX2" fmla="*/ 2130976 w 2438400"/>
                <a:gd name="connsiteY2" fmla="*/ 0 h 597197"/>
                <a:gd name="connsiteX3" fmla="*/ 2438400 w 2438400"/>
                <a:gd name="connsiteY3" fmla="*/ 307424 h 597197"/>
                <a:gd name="connsiteX4" fmla="*/ 2043161 w 2438400"/>
                <a:gd name="connsiteY4" fmla="*/ 597197 h 597197"/>
                <a:gd name="connsiteX5" fmla="*/ 2069571 w 2438400"/>
                <a:gd name="connsiteY5" fmla="*/ 441322 h 597197"/>
                <a:gd name="connsiteX6" fmla="*/ 0 w 2438400"/>
                <a:gd name="connsiteY6" fmla="*/ 562736 h 597197"/>
                <a:gd name="connsiteX7" fmla="*/ 25400 w 2438400"/>
                <a:gd name="connsiteY7" fmla="*/ 420412 h 597197"/>
                <a:gd name="connsiteX0" fmla="*/ 25400 w 2438400"/>
                <a:gd name="connsiteY0" fmla="*/ 420412 h 597197"/>
                <a:gd name="connsiteX1" fmla="*/ 2130240 w 2438400"/>
                <a:gd name="connsiteY1" fmla="*/ 122240 h 597197"/>
                <a:gd name="connsiteX2" fmla="*/ 2130976 w 2438400"/>
                <a:gd name="connsiteY2" fmla="*/ 0 h 597197"/>
                <a:gd name="connsiteX3" fmla="*/ 2438400 w 2438400"/>
                <a:gd name="connsiteY3" fmla="*/ 307424 h 597197"/>
                <a:gd name="connsiteX4" fmla="*/ 2043161 w 2438400"/>
                <a:gd name="connsiteY4" fmla="*/ 597197 h 597197"/>
                <a:gd name="connsiteX5" fmla="*/ 2069571 w 2438400"/>
                <a:gd name="connsiteY5" fmla="*/ 441322 h 597197"/>
                <a:gd name="connsiteX6" fmla="*/ 0 w 2438400"/>
                <a:gd name="connsiteY6" fmla="*/ 562736 h 597197"/>
                <a:gd name="connsiteX7" fmla="*/ 25400 w 2438400"/>
                <a:gd name="connsiteY7" fmla="*/ 420412 h 597197"/>
                <a:gd name="connsiteX0" fmla="*/ 25400 w 2435478"/>
                <a:gd name="connsiteY0" fmla="*/ 420412 h 597197"/>
                <a:gd name="connsiteX1" fmla="*/ 2130240 w 2435478"/>
                <a:gd name="connsiteY1" fmla="*/ 122240 h 597197"/>
                <a:gd name="connsiteX2" fmla="*/ 2130976 w 2435478"/>
                <a:gd name="connsiteY2" fmla="*/ 0 h 597197"/>
                <a:gd name="connsiteX3" fmla="*/ 2435478 w 2435478"/>
                <a:gd name="connsiteY3" fmla="*/ 216894 h 597197"/>
                <a:gd name="connsiteX4" fmla="*/ 2043161 w 2435478"/>
                <a:gd name="connsiteY4" fmla="*/ 597197 h 597197"/>
                <a:gd name="connsiteX5" fmla="*/ 2069571 w 2435478"/>
                <a:gd name="connsiteY5" fmla="*/ 441322 h 597197"/>
                <a:gd name="connsiteX6" fmla="*/ 0 w 2435478"/>
                <a:gd name="connsiteY6" fmla="*/ 562736 h 597197"/>
                <a:gd name="connsiteX7" fmla="*/ 25400 w 2435478"/>
                <a:gd name="connsiteY7" fmla="*/ 420412 h 597197"/>
                <a:gd name="connsiteX0" fmla="*/ 25400 w 2470445"/>
                <a:gd name="connsiteY0" fmla="*/ 420412 h 597197"/>
                <a:gd name="connsiteX1" fmla="*/ 2130240 w 2470445"/>
                <a:gd name="connsiteY1" fmla="*/ 122240 h 597197"/>
                <a:gd name="connsiteX2" fmla="*/ 2130976 w 2470445"/>
                <a:gd name="connsiteY2" fmla="*/ 0 h 597197"/>
                <a:gd name="connsiteX3" fmla="*/ 2470445 w 2470445"/>
                <a:gd name="connsiteY3" fmla="*/ 203520 h 597197"/>
                <a:gd name="connsiteX4" fmla="*/ 2043161 w 2470445"/>
                <a:gd name="connsiteY4" fmla="*/ 597197 h 597197"/>
                <a:gd name="connsiteX5" fmla="*/ 2069571 w 2470445"/>
                <a:gd name="connsiteY5" fmla="*/ 441322 h 597197"/>
                <a:gd name="connsiteX6" fmla="*/ 0 w 2470445"/>
                <a:gd name="connsiteY6" fmla="*/ 562736 h 597197"/>
                <a:gd name="connsiteX7" fmla="*/ 25400 w 2470445"/>
                <a:gd name="connsiteY7" fmla="*/ 420412 h 59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0445" h="597197">
                  <a:moveTo>
                    <a:pt x="25400" y="420412"/>
                  </a:moveTo>
                  <a:lnTo>
                    <a:pt x="2130240" y="122240"/>
                  </a:lnTo>
                  <a:cubicBezTo>
                    <a:pt x="2130485" y="81493"/>
                    <a:pt x="2130731" y="40747"/>
                    <a:pt x="2130976" y="0"/>
                  </a:cubicBezTo>
                  <a:lnTo>
                    <a:pt x="2470445" y="203520"/>
                  </a:lnTo>
                  <a:lnTo>
                    <a:pt x="2043161" y="597197"/>
                  </a:lnTo>
                  <a:lnTo>
                    <a:pt x="2069571" y="441322"/>
                  </a:lnTo>
                  <a:lnTo>
                    <a:pt x="0" y="562736"/>
                  </a:lnTo>
                  <a:lnTo>
                    <a:pt x="25400" y="4204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92C47">
                    <a:tint val="66000"/>
                    <a:satMod val="160000"/>
                  </a:srgbClr>
                </a:gs>
                <a:gs pos="50000">
                  <a:srgbClr val="192C47">
                    <a:tint val="44500"/>
                    <a:satMod val="160000"/>
                    <a:alpha val="50000"/>
                  </a:srgbClr>
                </a:gs>
                <a:gs pos="100000">
                  <a:srgbClr val="192C47">
                    <a:tint val="23500"/>
                    <a:satMod val="160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xmlns="" id="{55FA0C51-7865-49DA-B190-EAC52BF1C24D}"/>
                </a:ext>
              </a:extLst>
            </p:cNvPr>
            <p:cNvSpPr/>
            <p:nvPr/>
          </p:nvSpPr>
          <p:spPr>
            <a:xfrm>
              <a:off x="2130284" y="1450705"/>
              <a:ext cx="1567934" cy="1567934"/>
            </a:xfrm>
            <a:prstGeom prst="ellipse">
              <a:avLst/>
            </a:prstGeom>
            <a:solidFill>
              <a:srgbClr val="C00000"/>
            </a:solidFill>
            <a:effectLst>
              <a:softEdge rad="317500"/>
            </a:effectLst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ko-KR" sz="20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23%</a:t>
              </a:r>
            </a:p>
            <a:p>
              <a:pPr algn="ctr"/>
              <a:r>
                <a:rPr lang="ko-KR" altLang="en-US" sz="14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증가</a:t>
              </a: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0CF12F1C-B12C-4B60-9F5A-0C2C5D4541DD}"/>
                </a:ext>
              </a:extLst>
            </p:cNvPr>
            <p:cNvSpPr/>
            <p:nvPr/>
          </p:nvSpPr>
          <p:spPr>
            <a:xfrm>
              <a:off x="2324597" y="2830342"/>
              <a:ext cx="113524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b="1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동일 기간에</a:t>
              </a:r>
              <a:r>
                <a:rPr lang="en-US" altLang="ko-KR" sz="900" b="1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sz="900" b="1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전국 </a:t>
              </a:r>
              <a:r>
                <a:rPr lang="en-US" altLang="ko-KR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 17% </a:t>
              </a:r>
              <a:r>
                <a:rPr lang="ko-KR" altLang="en-US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▲</a:t>
              </a:r>
              <a:r>
                <a:rPr lang="ko-KR" altLang="en-US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en-US" altLang="ko-KR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서울시 </a:t>
              </a:r>
              <a:r>
                <a:rPr lang="en-US" altLang="ko-KR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:10%</a:t>
              </a:r>
              <a:r>
                <a:rPr lang="en-US" altLang="ko-KR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▲</a:t>
              </a:r>
              <a:r>
                <a:rPr lang="en-US" altLang="ko-KR"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ko-KR" altLang="en-US"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82BA9CEA-862C-4B38-8A7C-FF12664398F7}"/>
                </a:ext>
              </a:extLst>
            </p:cNvPr>
            <p:cNvSpPr/>
            <p:nvPr/>
          </p:nvSpPr>
          <p:spPr>
            <a:xfrm>
              <a:off x="5712904" y="1921511"/>
              <a:ext cx="419309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  <a:r>
                <a:rPr lang="ko-KR" altLang="en-US" sz="1400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공동주택 공동체 활성화를 </a:t>
              </a:r>
              <a:r>
                <a:rPr lang="ko-KR" altLang="en-US" sz="1400" spc="-15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위해</a:t>
              </a:r>
              <a:r>
                <a:rPr lang="en-US" altLang="ko-KR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/>
              </a:r>
              <a:br>
                <a:rPr lang="en-US" altLang="ko-KR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</a:br>
              <a:r>
                <a:rPr lang="ko-KR" altLang="en-US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업무 지속성을 위한  </a:t>
              </a:r>
              <a:r>
                <a:rPr lang="en-US" altLang="ko-KR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전문인력 </a:t>
              </a:r>
              <a:r>
                <a:rPr lang="en-US" altLang="ko-KR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4</a:t>
              </a:r>
              <a:r>
                <a:rPr lang="ko-KR" altLang="en-US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명 확충</a:t>
              </a:r>
              <a:r>
                <a:rPr lang="en-US" altLang="ko-KR" sz="2200" b="1" spc="-15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  <a:r>
                <a:rPr lang="en-US" altLang="ko-KR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 </a:t>
              </a:r>
            </a:p>
            <a:p>
              <a:pPr algn="ctr"/>
              <a:r>
                <a:rPr lang="en-US" altLang="ko-KR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‘</a:t>
              </a:r>
              <a:r>
                <a:rPr lang="ko-KR" altLang="en-US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예산 </a:t>
              </a:r>
              <a:r>
                <a:rPr lang="en-US" altLang="ko-KR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2</a:t>
              </a:r>
              <a:r>
                <a:rPr lang="ko-KR" altLang="en-US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배 확대</a:t>
              </a:r>
              <a:r>
                <a:rPr lang="en-US" altLang="ko-KR" sz="2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’</a:t>
              </a:r>
            </a:p>
          </p:txBody>
        </p:sp>
        <p:grpSp>
          <p:nvGrpSpPr>
            <p:cNvPr id="74" name="그룹 73"/>
            <p:cNvGrpSpPr/>
            <p:nvPr/>
          </p:nvGrpSpPr>
          <p:grpSpPr>
            <a:xfrm>
              <a:off x="0" y="0"/>
              <a:ext cx="9914352" cy="3520102"/>
              <a:chOff x="0" y="0"/>
              <a:chExt cx="9914352" cy="3520102"/>
            </a:xfrm>
          </p:grpSpPr>
          <p:grpSp>
            <p:nvGrpSpPr>
              <p:cNvPr id="70" name="그룹 69"/>
              <p:cNvGrpSpPr/>
              <p:nvPr/>
            </p:nvGrpSpPr>
            <p:grpSpPr>
              <a:xfrm>
                <a:off x="0" y="0"/>
                <a:ext cx="9914352" cy="1421103"/>
                <a:chOff x="0" y="0"/>
                <a:chExt cx="9914352" cy="1421103"/>
              </a:xfrm>
            </p:grpSpPr>
            <p:grpSp>
              <p:nvGrpSpPr>
                <p:cNvPr id="109" name="그룹 108">
                  <a:extLst>
                    <a:ext uri="{FF2B5EF4-FFF2-40B4-BE49-F238E27FC236}">
                      <a16:creationId xmlns:a16="http://schemas.microsoft.com/office/drawing/2014/main" xmlns="" id="{838E2DBE-8D20-4824-BC98-AF9E249CACC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9914352" cy="1421103"/>
                  <a:chOff x="0" y="0"/>
                  <a:chExt cx="9914352" cy="1421103"/>
                </a:xfrm>
              </p:grpSpPr>
              <p:sp>
                <p:nvSpPr>
                  <p:cNvPr id="110" name="직사각형 109">
                    <a:extLst>
                      <a:ext uri="{FF2B5EF4-FFF2-40B4-BE49-F238E27FC236}">
                        <a16:creationId xmlns:a16="http://schemas.microsoft.com/office/drawing/2014/main" xmlns="" id="{BA9C93DC-53AF-470D-96BC-EE2CF2EDD3F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908376" cy="1113328"/>
                  </a:xfrm>
                  <a:prstGeom prst="rect">
                    <a:avLst/>
                  </a:prstGeom>
                  <a:gradFill flip="none" rotWithShape="1">
                    <a:gsLst>
                      <a:gs pos="100000">
                        <a:srgbClr val="D8E7F3">
                          <a:lumMod val="0"/>
                          <a:lumOff val="100000"/>
                        </a:srgbClr>
                      </a:gs>
                      <a:gs pos="0">
                        <a:schemeClr val="accent5">
                          <a:lumMod val="20000"/>
                          <a:lumOff val="80000"/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111" name="직사각형 110">
                    <a:extLst>
                      <a:ext uri="{FF2B5EF4-FFF2-40B4-BE49-F238E27FC236}">
                        <a16:creationId xmlns:a16="http://schemas.microsoft.com/office/drawing/2014/main" xmlns="" id="{C4E25FF1-22D0-43AD-8F67-9E4CD3BC9D4A}"/>
                      </a:ext>
                    </a:extLst>
                  </p:cNvPr>
                  <p:cNvSpPr/>
                  <p:nvPr/>
                </p:nvSpPr>
                <p:spPr>
                  <a:xfrm>
                    <a:off x="8720007" y="0"/>
                    <a:ext cx="1185993" cy="12435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2"/>
                      </a:gs>
                    </a:gsLst>
                    <a:lin ang="15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116" name="직사각형 115">
                    <a:extLst>
                      <a:ext uri="{FF2B5EF4-FFF2-40B4-BE49-F238E27FC236}">
                        <a16:creationId xmlns:a16="http://schemas.microsoft.com/office/drawing/2014/main" xmlns="" id="{617CEB02-A837-45DD-8638-D99DD20FEA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99924" y="-3684972"/>
                    <a:ext cx="307775" cy="9904375"/>
                  </a:xfrm>
                  <a:prstGeom prst="rect">
                    <a:avLst/>
                  </a:prstGeom>
                  <a:gradFill flip="none" rotWithShape="1">
                    <a:gsLst>
                      <a:gs pos="100000">
                        <a:schemeClr val="bg1">
                          <a:alpha val="0"/>
                        </a:schemeClr>
                      </a:gs>
                      <a:gs pos="0">
                        <a:schemeClr val="bg2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118" name="직사각형 117">
                    <a:extLst>
                      <a:ext uri="{FF2B5EF4-FFF2-40B4-BE49-F238E27FC236}">
                        <a16:creationId xmlns:a16="http://schemas.microsoft.com/office/drawing/2014/main" xmlns="" id="{7A68FF7A-9935-4661-B384-18B915E5416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904375" cy="36000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grpSp>
                <p:nvGrpSpPr>
                  <p:cNvPr id="119" name="그룹 118">
                    <a:extLst>
                      <a:ext uri="{FF2B5EF4-FFF2-40B4-BE49-F238E27FC236}">
                        <a16:creationId xmlns:a16="http://schemas.microsoft.com/office/drawing/2014/main" xmlns="" id="{FD1B9515-DBD6-4B56-903A-5550CE81BA18}"/>
                      </a:ext>
                    </a:extLst>
                  </p:cNvPr>
                  <p:cNvGrpSpPr/>
                  <p:nvPr/>
                </p:nvGrpSpPr>
                <p:grpSpPr>
                  <a:xfrm>
                    <a:off x="8767269" y="187796"/>
                    <a:ext cx="1147083" cy="519641"/>
                    <a:chOff x="7310950" y="341133"/>
                    <a:chExt cx="1838339" cy="519641"/>
                  </a:xfrm>
                </p:grpSpPr>
                <p:sp>
                  <p:nvSpPr>
                    <p:cNvPr id="128" name="직사각형 127">
                      <a:extLst>
                        <a:ext uri="{FF2B5EF4-FFF2-40B4-BE49-F238E27FC236}">
                          <a16:creationId xmlns:a16="http://schemas.microsoft.com/office/drawing/2014/main" xmlns="" id="{5CAAE2BA-D623-4670-A21F-1805F6C57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0950" y="552997"/>
                      <a:ext cx="1676122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noAutofit/>
                    </a:bodyPr>
                    <a:lstStyle/>
                    <a:p>
                      <a:pPr fontAlgn="base"/>
                      <a:r>
                        <a:rPr lang="ko-KR" altLang="en-US" sz="1100" spc="-8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푸른전남" panose="020B0503000000000000" pitchFamily="50" charset="-127"/>
                          <a:ea typeface="푸른전남" panose="020B0503000000000000" pitchFamily="50" charset="-127"/>
                        </a:rPr>
                        <a:t>공동체 활성화 정책 </a:t>
                      </a:r>
                      <a:r>
                        <a:rPr lang="ko-KR" altLang="en-US" sz="1100" b="1" spc="-8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푸른전남" panose="020B0503000000000000" pitchFamily="50" charset="-127"/>
                          <a:ea typeface="푸른전남" panose="020B0503000000000000" pitchFamily="50" charset="-127"/>
                        </a:rPr>
                        <a:t>배경</a:t>
                      </a:r>
                    </a:p>
                  </p:txBody>
                </p:sp>
                <p:sp>
                  <p:nvSpPr>
                    <p:cNvPr id="134" name="직사각형 133">
                      <a:extLst>
                        <a:ext uri="{FF2B5EF4-FFF2-40B4-BE49-F238E27FC236}">
                          <a16:creationId xmlns:a16="http://schemas.microsoft.com/office/drawing/2014/main" xmlns="" id="{0A6D9543-FF36-436F-92F5-B63C188A8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0950" y="341133"/>
                      <a:ext cx="1439516" cy="2308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ko-KR" altLang="en-US" sz="900" b="1" spc="-7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46C689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공동체 도시 성동</a:t>
                      </a:r>
                      <a:endParaRPr lang="ko-KR" altLang="en-US" sz="500" b="1" spc="-7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46C689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  <p:cxnSp>
                  <p:nvCxnSpPr>
                    <p:cNvPr id="135" name="직선 연결선 134">
                      <a:extLst>
                        <a:ext uri="{FF2B5EF4-FFF2-40B4-BE49-F238E27FC236}">
                          <a16:creationId xmlns:a16="http://schemas.microsoft.com/office/drawing/2014/main" xmlns="" id="{7585ACC9-7F4E-4E90-AD2A-E20F354229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76089" y="548711"/>
                      <a:ext cx="1673200" cy="0"/>
                    </a:xfrm>
                    <a:prstGeom prst="line">
                      <a:avLst/>
                    </a:prstGeom>
                    <a:ln>
                      <a:solidFill>
                        <a:schemeClr val="bg2">
                          <a:lumMod val="9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6" name="직사각형 125">
                    <a:extLst>
                      <a:ext uri="{FF2B5EF4-FFF2-40B4-BE49-F238E27FC236}">
                        <a16:creationId xmlns:a16="http://schemas.microsoft.com/office/drawing/2014/main" xmlns="" id="{3BDFCB58-B79D-4A1C-A27D-73D1868EF3FE}"/>
                      </a:ext>
                    </a:extLst>
                  </p:cNvPr>
                  <p:cNvSpPr/>
                  <p:nvPr/>
                </p:nvSpPr>
                <p:spPr>
                  <a:xfrm>
                    <a:off x="8718382" y="0"/>
                    <a:ext cx="1187618" cy="36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A151">
                          <a:shade val="30000"/>
                          <a:satMod val="115000"/>
                        </a:srgbClr>
                      </a:gs>
                      <a:gs pos="11000">
                        <a:srgbClr val="00A151">
                          <a:shade val="67500"/>
                          <a:satMod val="115000"/>
                        </a:srgbClr>
                      </a:gs>
                      <a:gs pos="100000">
                        <a:srgbClr val="00A151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127" name="직각 삼각형 126">
                    <a:extLst>
                      <a:ext uri="{FF2B5EF4-FFF2-40B4-BE49-F238E27FC236}">
                        <a16:creationId xmlns:a16="http://schemas.microsoft.com/office/drawing/2014/main" xmlns="" id="{AB7D57BE-BFBA-4B40-A3B5-799E233926D6}"/>
                      </a:ext>
                    </a:extLst>
                  </p:cNvPr>
                  <p:cNvSpPr/>
                  <p:nvPr/>
                </p:nvSpPr>
                <p:spPr>
                  <a:xfrm flipV="1">
                    <a:off x="8882876" y="37825"/>
                    <a:ext cx="128670" cy="118792"/>
                  </a:xfrm>
                  <a:prstGeom prst="rtTriangle">
                    <a:avLst/>
                  </a:prstGeom>
                  <a:solidFill>
                    <a:srgbClr val="00A15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9B0BF407-7EA1-456B-A643-F574EFEE91AB}"/>
                    </a:ext>
                  </a:extLst>
                </p:cNvPr>
                <p:cNvSpPr txBox="1"/>
                <p:nvPr/>
              </p:nvSpPr>
              <p:spPr>
                <a:xfrm>
                  <a:off x="325486" y="205596"/>
                  <a:ext cx="7859570" cy="754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6284913" algn="l"/>
                    </a:tabLst>
                  </a:pPr>
                  <a:r>
                    <a:rPr lang="ko-KR" altLang="en-US" sz="1600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성동구는  </a:t>
                  </a:r>
                  <a:r>
                    <a:rPr lang="en-US" altLang="ko-KR" sz="1600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2015</a:t>
                  </a:r>
                  <a:r>
                    <a:rPr lang="ko-KR" altLang="en-US" sz="1600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년 이후로 아파트가 급증</a:t>
                  </a:r>
                  <a:r>
                    <a:rPr lang="en-US" altLang="ko-KR" sz="1600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</a:t>
                  </a:r>
                  <a:r>
                    <a:rPr lang="en-US" altLang="ko-KR" sz="1600" b="1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/>
                  </a:r>
                  <a:br>
                    <a:rPr lang="en-US" altLang="ko-KR" sz="1600" b="1" spc="-8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sz="2700" b="1" spc="-2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1">
                          <a:lumMod val="75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공동주택 중심으로 공동체 활성화 지원을 확대</a:t>
                  </a:r>
                </a:p>
              </p:txBody>
            </p:sp>
          </p:grpSp>
          <p:grpSp>
            <p:nvGrpSpPr>
              <p:cNvPr id="71" name="그룹 70"/>
              <p:cNvGrpSpPr/>
              <p:nvPr/>
            </p:nvGrpSpPr>
            <p:grpSpPr>
              <a:xfrm>
                <a:off x="492575" y="2182544"/>
                <a:ext cx="1447242" cy="559223"/>
                <a:chOff x="492575" y="2182544"/>
                <a:chExt cx="1447242" cy="559223"/>
              </a:xfrm>
            </p:grpSpPr>
            <p:sp>
              <p:nvSpPr>
                <p:cNvPr id="176" name="모서리가 둥근 직사각형 76">
                  <a:extLst>
                    <a:ext uri="{FF2B5EF4-FFF2-40B4-BE49-F238E27FC236}">
                      <a16:creationId xmlns:a16="http://schemas.microsoft.com/office/drawing/2014/main" xmlns="" id="{80F9F2EB-A6D5-4E36-B72E-36AD6F2F03C9}"/>
                    </a:ext>
                  </a:extLst>
                </p:cNvPr>
                <p:cNvSpPr/>
                <p:nvPr/>
              </p:nvSpPr>
              <p:spPr>
                <a:xfrm>
                  <a:off x="492575" y="2182544"/>
                  <a:ext cx="1447242" cy="4042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r>
                    <a:rPr lang="en-US" altLang="ko-KR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46,545</a:t>
                  </a:r>
                  <a:r>
                    <a:rPr lang="ko-KR" altLang="en-US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세대</a:t>
                  </a:r>
                </a:p>
              </p:txBody>
            </p:sp>
            <p:sp>
              <p:nvSpPr>
                <p:cNvPr id="177" name="이등변 삼각형 176">
                  <a:extLst>
                    <a:ext uri="{FF2B5EF4-FFF2-40B4-BE49-F238E27FC236}">
                      <a16:creationId xmlns:a16="http://schemas.microsoft.com/office/drawing/2014/main" xmlns="" id="{783D8679-0F71-4C6A-B840-59286DF9FBC3}"/>
                    </a:ext>
                  </a:extLst>
                </p:cNvPr>
                <p:cNvSpPr/>
                <p:nvPr/>
              </p:nvSpPr>
              <p:spPr>
                <a:xfrm rot="10800000">
                  <a:off x="1107560" y="2581094"/>
                  <a:ext cx="217274" cy="16067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30000"/>
                    </a:lnSpc>
                    <a:defRPr lang="ko-KR" altLang="en-US"/>
                  </a:pPr>
                  <a:endParaRPr lang="ko-KR" altLang="en-US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72" name="그룹 71"/>
              <p:cNvGrpSpPr/>
              <p:nvPr/>
            </p:nvGrpSpPr>
            <p:grpSpPr>
              <a:xfrm>
                <a:off x="3514345" y="2372509"/>
                <a:ext cx="2618668" cy="1147593"/>
                <a:chOff x="3514345" y="2372509"/>
                <a:chExt cx="2618668" cy="1147593"/>
              </a:xfrm>
            </p:grpSpPr>
            <p:sp>
              <p:nvSpPr>
                <p:cNvPr id="195" name="Freeform 15">
                  <a:extLst>
                    <a:ext uri="{FF2B5EF4-FFF2-40B4-BE49-F238E27FC236}">
                      <a16:creationId xmlns:a16="http://schemas.microsoft.com/office/drawing/2014/main" xmlns="" id="{0B226333-4A6E-43FB-89E1-AF0BF27A96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14345" y="2372509"/>
                  <a:ext cx="1708657" cy="1147593"/>
                </a:xfrm>
                <a:custGeom>
                  <a:avLst/>
                  <a:gdLst>
                    <a:gd name="T0" fmla="*/ 172 w 1160"/>
                    <a:gd name="T1" fmla="*/ 192 h 689"/>
                    <a:gd name="T2" fmla="*/ 172 w 1160"/>
                    <a:gd name="T3" fmla="*/ 250 h 689"/>
                    <a:gd name="T4" fmla="*/ 172 w 1160"/>
                    <a:gd name="T5" fmla="*/ 393 h 689"/>
                    <a:gd name="T6" fmla="*/ 201 w 1160"/>
                    <a:gd name="T7" fmla="*/ 510 h 689"/>
                    <a:gd name="T8" fmla="*/ 201 w 1160"/>
                    <a:gd name="T9" fmla="*/ 595 h 689"/>
                    <a:gd name="T10" fmla="*/ 81 w 1160"/>
                    <a:gd name="T11" fmla="*/ 566 h 689"/>
                    <a:gd name="T12" fmla="*/ 81 w 1160"/>
                    <a:gd name="T13" fmla="*/ 510 h 689"/>
                    <a:gd name="T14" fmla="*/ 81 w 1160"/>
                    <a:gd name="T15" fmla="*/ 364 h 689"/>
                    <a:gd name="T16" fmla="*/ 55 w 1160"/>
                    <a:gd name="T17" fmla="*/ 250 h 689"/>
                    <a:gd name="T18" fmla="*/ 110 w 1160"/>
                    <a:gd name="T19" fmla="*/ 624 h 689"/>
                    <a:gd name="T20" fmla="*/ 139 w 1160"/>
                    <a:gd name="T21" fmla="*/ 510 h 689"/>
                    <a:gd name="T22" fmla="*/ 139 w 1160"/>
                    <a:gd name="T23" fmla="*/ 452 h 689"/>
                    <a:gd name="T24" fmla="*/ 139 w 1160"/>
                    <a:gd name="T25" fmla="*/ 309 h 689"/>
                    <a:gd name="T26" fmla="*/ 110 w 1160"/>
                    <a:gd name="T27" fmla="*/ 192 h 689"/>
                    <a:gd name="T28" fmla="*/ 614 w 1160"/>
                    <a:gd name="T29" fmla="*/ 689 h 689"/>
                    <a:gd name="T30" fmla="*/ 530 w 1160"/>
                    <a:gd name="T31" fmla="*/ 595 h 689"/>
                    <a:gd name="T32" fmla="*/ 500 w 1160"/>
                    <a:gd name="T33" fmla="*/ 481 h 689"/>
                    <a:gd name="T34" fmla="*/ 500 w 1160"/>
                    <a:gd name="T35" fmla="*/ 393 h 689"/>
                    <a:gd name="T36" fmla="*/ 530 w 1160"/>
                    <a:gd name="T37" fmla="*/ 279 h 689"/>
                    <a:gd name="T38" fmla="*/ 530 w 1160"/>
                    <a:gd name="T39" fmla="*/ 221 h 689"/>
                    <a:gd name="T40" fmla="*/ 530 w 1160"/>
                    <a:gd name="T41" fmla="*/ 78 h 689"/>
                    <a:gd name="T42" fmla="*/ 559 w 1160"/>
                    <a:gd name="T43" fmla="*/ 540 h 689"/>
                    <a:gd name="T44" fmla="*/ 559 w 1160"/>
                    <a:gd name="T45" fmla="*/ 452 h 689"/>
                    <a:gd name="T46" fmla="*/ 588 w 1160"/>
                    <a:gd name="T47" fmla="*/ 338 h 689"/>
                    <a:gd name="T48" fmla="*/ 588 w 1160"/>
                    <a:gd name="T49" fmla="*/ 279 h 689"/>
                    <a:gd name="T50" fmla="*/ 588 w 1160"/>
                    <a:gd name="T51" fmla="*/ 136 h 689"/>
                    <a:gd name="T52" fmla="*/ 731 w 1160"/>
                    <a:gd name="T53" fmla="*/ 107 h 689"/>
                    <a:gd name="T54" fmla="*/ 731 w 1160"/>
                    <a:gd name="T55" fmla="*/ 192 h 689"/>
                    <a:gd name="T56" fmla="*/ 702 w 1160"/>
                    <a:gd name="T57" fmla="*/ 309 h 689"/>
                    <a:gd name="T58" fmla="*/ 702 w 1160"/>
                    <a:gd name="T59" fmla="*/ 364 h 689"/>
                    <a:gd name="T60" fmla="*/ 702 w 1160"/>
                    <a:gd name="T61" fmla="*/ 510 h 689"/>
                    <a:gd name="T62" fmla="*/ 731 w 1160"/>
                    <a:gd name="T63" fmla="*/ 624 h 689"/>
                    <a:gd name="T64" fmla="*/ 673 w 1160"/>
                    <a:gd name="T65" fmla="*/ 136 h 689"/>
                    <a:gd name="T66" fmla="*/ 643 w 1160"/>
                    <a:gd name="T67" fmla="*/ 250 h 689"/>
                    <a:gd name="T68" fmla="*/ 643 w 1160"/>
                    <a:gd name="T69" fmla="*/ 309 h 689"/>
                    <a:gd name="T70" fmla="*/ 643 w 1160"/>
                    <a:gd name="T71" fmla="*/ 452 h 689"/>
                    <a:gd name="T72" fmla="*/ 673 w 1160"/>
                    <a:gd name="T73" fmla="*/ 566 h 689"/>
                    <a:gd name="T74" fmla="*/ 432 w 1160"/>
                    <a:gd name="T75" fmla="*/ 689 h 689"/>
                    <a:gd name="T76" fmla="*/ 377 w 1160"/>
                    <a:gd name="T77" fmla="*/ 279 h 689"/>
                    <a:gd name="T78" fmla="*/ 377 w 1160"/>
                    <a:gd name="T79" fmla="*/ 338 h 689"/>
                    <a:gd name="T80" fmla="*/ 377 w 1160"/>
                    <a:gd name="T81" fmla="*/ 481 h 689"/>
                    <a:gd name="T82" fmla="*/ 403 w 1160"/>
                    <a:gd name="T83" fmla="*/ 595 h 689"/>
                    <a:gd name="T84" fmla="*/ 347 w 1160"/>
                    <a:gd name="T85" fmla="*/ 279 h 689"/>
                    <a:gd name="T86" fmla="*/ 318 w 1160"/>
                    <a:gd name="T87" fmla="*/ 393 h 689"/>
                    <a:gd name="T88" fmla="*/ 318 w 1160"/>
                    <a:gd name="T89" fmla="*/ 452 h 689"/>
                    <a:gd name="T90" fmla="*/ 318 w 1160"/>
                    <a:gd name="T91" fmla="*/ 595 h 689"/>
                    <a:gd name="T92" fmla="*/ 793 w 1160"/>
                    <a:gd name="T93" fmla="*/ 250 h 689"/>
                    <a:gd name="T94" fmla="*/ 822 w 1160"/>
                    <a:gd name="T95" fmla="*/ 566 h 689"/>
                    <a:gd name="T96" fmla="*/ 822 w 1160"/>
                    <a:gd name="T97" fmla="*/ 481 h 689"/>
                    <a:gd name="T98" fmla="*/ 852 w 1160"/>
                    <a:gd name="T99" fmla="*/ 364 h 689"/>
                    <a:gd name="T100" fmla="*/ 852 w 1160"/>
                    <a:gd name="T101" fmla="*/ 309 h 689"/>
                    <a:gd name="T102" fmla="*/ 910 w 1160"/>
                    <a:gd name="T103" fmla="*/ 510 h 689"/>
                    <a:gd name="T104" fmla="*/ 881 w 1160"/>
                    <a:gd name="T105" fmla="*/ 393 h 689"/>
                    <a:gd name="T106" fmla="*/ 881 w 1160"/>
                    <a:gd name="T107" fmla="*/ 309 h 689"/>
                    <a:gd name="T108" fmla="*/ 1095 w 1160"/>
                    <a:gd name="T109" fmla="*/ 686 h 689"/>
                    <a:gd name="T110" fmla="*/ 1030 w 1160"/>
                    <a:gd name="T111" fmla="*/ 543 h 689"/>
                    <a:gd name="T112" fmla="*/ 1030 w 1160"/>
                    <a:gd name="T113" fmla="*/ 491 h 689"/>
                    <a:gd name="T114" fmla="*/ 1082 w 1160"/>
                    <a:gd name="T115" fmla="*/ 556 h 689"/>
                    <a:gd name="T116" fmla="*/ 1056 w 1160"/>
                    <a:gd name="T117" fmla="*/ 452 h 689"/>
                    <a:gd name="T118" fmla="*/ 1108 w 1160"/>
                    <a:gd name="T119" fmla="*/ 595 h 689"/>
                    <a:gd name="T120" fmla="*/ 1134 w 1160"/>
                    <a:gd name="T121" fmla="*/ 491 h 689"/>
                    <a:gd name="T122" fmla="*/ 1134 w 1160"/>
                    <a:gd name="T123" fmla="*/ 439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60" h="689">
                      <a:moveTo>
                        <a:pt x="152" y="101"/>
                      </a:moveTo>
                      <a:lnTo>
                        <a:pt x="0" y="133"/>
                      </a:lnTo>
                      <a:lnTo>
                        <a:pt x="0" y="689"/>
                      </a:lnTo>
                      <a:lnTo>
                        <a:pt x="247" y="689"/>
                      </a:lnTo>
                      <a:lnTo>
                        <a:pt x="247" y="146"/>
                      </a:lnTo>
                      <a:lnTo>
                        <a:pt x="152" y="159"/>
                      </a:lnTo>
                      <a:lnTo>
                        <a:pt x="152" y="101"/>
                      </a:lnTo>
                      <a:lnTo>
                        <a:pt x="152" y="101"/>
                      </a:lnTo>
                      <a:close/>
                      <a:moveTo>
                        <a:pt x="172" y="192"/>
                      </a:moveTo>
                      <a:lnTo>
                        <a:pt x="201" y="192"/>
                      </a:lnTo>
                      <a:lnTo>
                        <a:pt x="201" y="221"/>
                      </a:lnTo>
                      <a:lnTo>
                        <a:pt x="172" y="221"/>
                      </a:lnTo>
                      <a:lnTo>
                        <a:pt x="172" y="192"/>
                      </a:lnTo>
                      <a:close/>
                      <a:moveTo>
                        <a:pt x="172" y="250"/>
                      </a:moveTo>
                      <a:lnTo>
                        <a:pt x="201" y="250"/>
                      </a:lnTo>
                      <a:lnTo>
                        <a:pt x="201" y="279"/>
                      </a:lnTo>
                      <a:lnTo>
                        <a:pt x="172" y="279"/>
                      </a:lnTo>
                      <a:lnTo>
                        <a:pt x="172" y="250"/>
                      </a:lnTo>
                      <a:close/>
                      <a:moveTo>
                        <a:pt x="172" y="309"/>
                      </a:moveTo>
                      <a:lnTo>
                        <a:pt x="201" y="309"/>
                      </a:lnTo>
                      <a:lnTo>
                        <a:pt x="201" y="338"/>
                      </a:lnTo>
                      <a:lnTo>
                        <a:pt x="172" y="338"/>
                      </a:lnTo>
                      <a:lnTo>
                        <a:pt x="172" y="309"/>
                      </a:lnTo>
                      <a:close/>
                      <a:moveTo>
                        <a:pt x="172" y="364"/>
                      </a:moveTo>
                      <a:lnTo>
                        <a:pt x="201" y="364"/>
                      </a:lnTo>
                      <a:lnTo>
                        <a:pt x="201" y="393"/>
                      </a:lnTo>
                      <a:lnTo>
                        <a:pt x="172" y="393"/>
                      </a:lnTo>
                      <a:lnTo>
                        <a:pt x="172" y="364"/>
                      </a:lnTo>
                      <a:close/>
                      <a:moveTo>
                        <a:pt x="172" y="423"/>
                      </a:moveTo>
                      <a:lnTo>
                        <a:pt x="201" y="423"/>
                      </a:lnTo>
                      <a:lnTo>
                        <a:pt x="201" y="452"/>
                      </a:lnTo>
                      <a:lnTo>
                        <a:pt x="172" y="452"/>
                      </a:lnTo>
                      <a:lnTo>
                        <a:pt x="172" y="423"/>
                      </a:lnTo>
                      <a:close/>
                      <a:moveTo>
                        <a:pt x="172" y="481"/>
                      </a:moveTo>
                      <a:lnTo>
                        <a:pt x="201" y="481"/>
                      </a:lnTo>
                      <a:lnTo>
                        <a:pt x="201" y="510"/>
                      </a:lnTo>
                      <a:lnTo>
                        <a:pt x="172" y="510"/>
                      </a:lnTo>
                      <a:lnTo>
                        <a:pt x="172" y="481"/>
                      </a:lnTo>
                      <a:close/>
                      <a:moveTo>
                        <a:pt x="172" y="540"/>
                      </a:moveTo>
                      <a:lnTo>
                        <a:pt x="201" y="540"/>
                      </a:lnTo>
                      <a:lnTo>
                        <a:pt x="201" y="566"/>
                      </a:lnTo>
                      <a:lnTo>
                        <a:pt x="172" y="566"/>
                      </a:lnTo>
                      <a:lnTo>
                        <a:pt x="172" y="540"/>
                      </a:lnTo>
                      <a:close/>
                      <a:moveTo>
                        <a:pt x="172" y="595"/>
                      </a:moveTo>
                      <a:lnTo>
                        <a:pt x="201" y="595"/>
                      </a:lnTo>
                      <a:lnTo>
                        <a:pt x="201" y="624"/>
                      </a:lnTo>
                      <a:lnTo>
                        <a:pt x="172" y="624"/>
                      </a:lnTo>
                      <a:lnTo>
                        <a:pt x="172" y="595"/>
                      </a:lnTo>
                      <a:close/>
                      <a:moveTo>
                        <a:pt x="81" y="624"/>
                      </a:moveTo>
                      <a:lnTo>
                        <a:pt x="55" y="624"/>
                      </a:lnTo>
                      <a:lnTo>
                        <a:pt x="55" y="595"/>
                      </a:lnTo>
                      <a:lnTo>
                        <a:pt x="81" y="595"/>
                      </a:lnTo>
                      <a:lnTo>
                        <a:pt x="81" y="624"/>
                      </a:lnTo>
                      <a:close/>
                      <a:moveTo>
                        <a:pt x="81" y="566"/>
                      </a:moveTo>
                      <a:lnTo>
                        <a:pt x="55" y="566"/>
                      </a:lnTo>
                      <a:lnTo>
                        <a:pt x="55" y="540"/>
                      </a:lnTo>
                      <a:lnTo>
                        <a:pt x="81" y="540"/>
                      </a:lnTo>
                      <a:lnTo>
                        <a:pt x="81" y="566"/>
                      </a:lnTo>
                      <a:close/>
                      <a:moveTo>
                        <a:pt x="81" y="510"/>
                      </a:moveTo>
                      <a:lnTo>
                        <a:pt x="55" y="510"/>
                      </a:lnTo>
                      <a:lnTo>
                        <a:pt x="55" y="481"/>
                      </a:lnTo>
                      <a:lnTo>
                        <a:pt x="81" y="481"/>
                      </a:lnTo>
                      <a:lnTo>
                        <a:pt x="81" y="510"/>
                      </a:lnTo>
                      <a:close/>
                      <a:moveTo>
                        <a:pt x="81" y="452"/>
                      </a:moveTo>
                      <a:lnTo>
                        <a:pt x="55" y="452"/>
                      </a:lnTo>
                      <a:lnTo>
                        <a:pt x="55" y="423"/>
                      </a:lnTo>
                      <a:lnTo>
                        <a:pt x="81" y="423"/>
                      </a:lnTo>
                      <a:lnTo>
                        <a:pt x="81" y="452"/>
                      </a:lnTo>
                      <a:close/>
                      <a:moveTo>
                        <a:pt x="81" y="393"/>
                      </a:moveTo>
                      <a:lnTo>
                        <a:pt x="55" y="393"/>
                      </a:lnTo>
                      <a:lnTo>
                        <a:pt x="55" y="364"/>
                      </a:lnTo>
                      <a:lnTo>
                        <a:pt x="81" y="364"/>
                      </a:lnTo>
                      <a:lnTo>
                        <a:pt x="81" y="393"/>
                      </a:lnTo>
                      <a:close/>
                      <a:moveTo>
                        <a:pt x="81" y="338"/>
                      </a:moveTo>
                      <a:lnTo>
                        <a:pt x="55" y="338"/>
                      </a:lnTo>
                      <a:lnTo>
                        <a:pt x="55" y="309"/>
                      </a:lnTo>
                      <a:lnTo>
                        <a:pt x="81" y="309"/>
                      </a:lnTo>
                      <a:lnTo>
                        <a:pt x="81" y="338"/>
                      </a:lnTo>
                      <a:close/>
                      <a:moveTo>
                        <a:pt x="81" y="279"/>
                      </a:moveTo>
                      <a:lnTo>
                        <a:pt x="55" y="279"/>
                      </a:lnTo>
                      <a:lnTo>
                        <a:pt x="55" y="250"/>
                      </a:lnTo>
                      <a:lnTo>
                        <a:pt x="81" y="250"/>
                      </a:lnTo>
                      <a:lnTo>
                        <a:pt x="81" y="279"/>
                      </a:lnTo>
                      <a:close/>
                      <a:moveTo>
                        <a:pt x="81" y="221"/>
                      </a:moveTo>
                      <a:lnTo>
                        <a:pt x="55" y="221"/>
                      </a:lnTo>
                      <a:lnTo>
                        <a:pt x="55" y="192"/>
                      </a:lnTo>
                      <a:lnTo>
                        <a:pt x="81" y="192"/>
                      </a:lnTo>
                      <a:lnTo>
                        <a:pt x="81" y="221"/>
                      </a:lnTo>
                      <a:close/>
                      <a:moveTo>
                        <a:pt x="139" y="624"/>
                      </a:moveTo>
                      <a:lnTo>
                        <a:pt x="110" y="624"/>
                      </a:lnTo>
                      <a:lnTo>
                        <a:pt x="110" y="595"/>
                      </a:lnTo>
                      <a:lnTo>
                        <a:pt x="139" y="595"/>
                      </a:lnTo>
                      <a:lnTo>
                        <a:pt x="139" y="624"/>
                      </a:lnTo>
                      <a:close/>
                      <a:moveTo>
                        <a:pt x="139" y="566"/>
                      </a:moveTo>
                      <a:lnTo>
                        <a:pt x="110" y="566"/>
                      </a:lnTo>
                      <a:lnTo>
                        <a:pt x="110" y="540"/>
                      </a:lnTo>
                      <a:lnTo>
                        <a:pt x="139" y="540"/>
                      </a:lnTo>
                      <a:lnTo>
                        <a:pt x="139" y="566"/>
                      </a:lnTo>
                      <a:close/>
                      <a:moveTo>
                        <a:pt x="139" y="510"/>
                      </a:moveTo>
                      <a:lnTo>
                        <a:pt x="110" y="510"/>
                      </a:lnTo>
                      <a:lnTo>
                        <a:pt x="110" y="481"/>
                      </a:lnTo>
                      <a:lnTo>
                        <a:pt x="139" y="481"/>
                      </a:lnTo>
                      <a:lnTo>
                        <a:pt x="139" y="510"/>
                      </a:lnTo>
                      <a:close/>
                      <a:moveTo>
                        <a:pt x="139" y="452"/>
                      </a:moveTo>
                      <a:lnTo>
                        <a:pt x="110" y="452"/>
                      </a:lnTo>
                      <a:lnTo>
                        <a:pt x="110" y="423"/>
                      </a:lnTo>
                      <a:lnTo>
                        <a:pt x="139" y="423"/>
                      </a:lnTo>
                      <a:lnTo>
                        <a:pt x="139" y="452"/>
                      </a:lnTo>
                      <a:close/>
                      <a:moveTo>
                        <a:pt x="139" y="393"/>
                      </a:moveTo>
                      <a:lnTo>
                        <a:pt x="110" y="393"/>
                      </a:lnTo>
                      <a:lnTo>
                        <a:pt x="110" y="364"/>
                      </a:lnTo>
                      <a:lnTo>
                        <a:pt x="139" y="364"/>
                      </a:lnTo>
                      <a:lnTo>
                        <a:pt x="139" y="393"/>
                      </a:lnTo>
                      <a:close/>
                      <a:moveTo>
                        <a:pt x="139" y="338"/>
                      </a:moveTo>
                      <a:lnTo>
                        <a:pt x="110" y="338"/>
                      </a:lnTo>
                      <a:lnTo>
                        <a:pt x="110" y="309"/>
                      </a:lnTo>
                      <a:lnTo>
                        <a:pt x="139" y="309"/>
                      </a:lnTo>
                      <a:lnTo>
                        <a:pt x="139" y="338"/>
                      </a:lnTo>
                      <a:close/>
                      <a:moveTo>
                        <a:pt x="139" y="279"/>
                      </a:moveTo>
                      <a:lnTo>
                        <a:pt x="110" y="279"/>
                      </a:lnTo>
                      <a:lnTo>
                        <a:pt x="110" y="250"/>
                      </a:lnTo>
                      <a:lnTo>
                        <a:pt x="139" y="250"/>
                      </a:lnTo>
                      <a:lnTo>
                        <a:pt x="139" y="279"/>
                      </a:lnTo>
                      <a:close/>
                      <a:moveTo>
                        <a:pt x="139" y="221"/>
                      </a:moveTo>
                      <a:lnTo>
                        <a:pt x="110" y="221"/>
                      </a:lnTo>
                      <a:lnTo>
                        <a:pt x="110" y="192"/>
                      </a:lnTo>
                      <a:lnTo>
                        <a:pt x="139" y="192"/>
                      </a:lnTo>
                      <a:lnTo>
                        <a:pt x="139" y="221"/>
                      </a:lnTo>
                      <a:close/>
                      <a:moveTo>
                        <a:pt x="614" y="0"/>
                      </a:move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614" y="0"/>
                      </a:lnTo>
                      <a:lnTo>
                        <a:pt x="471" y="49"/>
                      </a:lnTo>
                      <a:lnTo>
                        <a:pt x="471" y="689"/>
                      </a:lnTo>
                      <a:lnTo>
                        <a:pt x="614" y="689"/>
                      </a:lnTo>
                      <a:lnTo>
                        <a:pt x="614" y="689"/>
                      </a:lnTo>
                      <a:lnTo>
                        <a:pt x="757" y="689"/>
                      </a:lnTo>
                      <a:lnTo>
                        <a:pt x="757" y="49"/>
                      </a:lnTo>
                      <a:lnTo>
                        <a:pt x="614" y="0"/>
                      </a:lnTo>
                      <a:lnTo>
                        <a:pt x="614" y="0"/>
                      </a:lnTo>
                      <a:close/>
                      <a:moveTo>
                        <a:pt x="530" y="624"/>
                      </a:moveTo>
                      <a:lnTo>
                        <a:pt x="500" y="624"/>
                      </a:lnTo>
                      <a:lnTo>
                        <a:pt x="500" y="595"/>
                      </a:lnTo>
                      <a:lnTo>
                        <a:pt x="530" y="595"/>
                      </a:lnTo>
                      <a:lnTo>
                        <a:pt x="530" y="624"/>
                      </a:lnTo>
                      <a:close/>
                      <a:moveTo>
                        <a:pt x="530" y="566"/>
                      </a:moveTo>
                      <a:lnTo>
                        <a:pt x="500" y="566"/>
                      </a:lnTo>
                      <a:lnTo>
                        <a:pt x="500" y="540"/>
                      </a:lnTo>
                      <a:lnTo>
                        <a:pt x="530" y="540"/>
                      </a:lnTo>
                      <a:lnTo>
                        <a:pt x="530" y="566"/>
                      </a:lnTo>
                      <a:close/>
                      <a:moveTo>
                        <a:pt x="530" y="510"/>
                      </a:moveTo>
                      <a:lnTo>
                        <a:pt x="500" y="510"/>
                      </a:lnTo>
                      <a:lnTo>
                        <a:pt x="500" y="481"/>
                      </a:lnTo>
                      <a:lnTo>
                        <a:pt x="530" y="481"/>
                      </a:lnTo>
                      <a:lnTo>
                        <a:pt x="530" y="510"/>
                      </a:lnTo>
                      <a:close/>
                      <a:moveTo>
                        <a:pt x="530" y="452"/>
                      </a:moveTo>
                      <a:lnTo>
                        <a:pt x="500" y="452"/>
                      </a:lnTo>
                      <a:lnTo>
                        <a:pt x="500" y="423"/>
                      </a:lnTo>
                      <a:lnTo>
                        <a:pt x="530" y="423"/>
                      </a:lnTo>
                      <a:lnTo>
                        <a:pt x="530" y="452"/>
                      </a:lnTo>
                      <a:close/>
                      <a:moveTo>
                        <a:pt x="530" y="393"/>
                      </a:moveTo>
                      <a:lnTo>
                        <a:pt x="500" y="393"/>
                      </a:lnTo>
                      <a:lnTo>
                        <a:pt x="500" y="364"/>
                      </a:lnTo>
                      <a:lnTo>
                        <a:pt x="530" y="364"/>
                      </a:lnTo>
                      <a:lnTo>
                        <a:pt x="530" y="393"/>
                      </a:lnTo>
                      <a:close/>
                      <a:moveTo>
                        <a:pt x="530" y="338"/>
                      </a:moveTo>
                      <a:lnTo>
                        <a:pt x="500" y="338"/>
                      </a:lnTo>
                      <a:lnTo>
                        <a:pt x="500" y="309"/>
                      </a:lnTo>
                      <a:lnTo>
                        <a:pt x="530" y="309"/>
                      </a:lnTo>
                      <a:lnTo>
                        <a:pt x="530" y="338"/>
                      </a:lnTo>
                      <a:close/>
                      <a:moveTo>
                        <a:pt x="530" y="279"/>
                      </a:moveTo>
                      <a:lnTo>
                        <a:pt x="500" y="279"/>
                      </a:lnTo>
                      <a:lnTo>
                        <a:pt x="500" y="250"/>
                      </a:lnTo>
                      <a:lnTo>
                        <a:pt x="530" y="250"/>
                      </a:lnTo>
                      <a:lnTo>
                        <a:pt x="530" y="279"/>
                      </a:lnTo>
                      <a:close/>
                      <a:moveTo>
                        <a:pt x="530" y="221"/>
                      </a:moveTo>
                      <a:lnTo>
                        <a:pt x="500" y="221"/>
                      </a:lnTo>
                      <a:lnTo>
                        <a:pt x="500" y="192"/>
                      </a:lnTo>
                      <a:lnTo>
                        <a:pt x="530" y="192"/>
                      </a:lnTo>
                      <a:lnTo>
                        <a:pt x="530" y="221"/>
                      </a:lnTo>
                      <a:close/>
                      <a:moveTo>
                        <a:pt x="530" y="162"/>
                      </a:moveTo>
                      <a:lnTo>
                        <a:pt x="500" y="162"/>
                      </a:lnTo>
                      <a:lnTo>
                        <a:pt x="500" y="136"/>
                      </a:lnTo>
                      <a:lnTo>
                        <a:pt x="530" y="136"/>
                      </a:lnTo>
                      <a:lnTo>
                        <a:pt x="530" y="162"/>
                      </a:lnTo>
                      <a:close/>
                      <a:moveTo>
                        <a:pt x="530" y="107"/>
                      </a:moveTo>
                      <a:lnTo>
                        <a:pt x="500" y="107"/>
                      </a:lnTo>
                      <a:lnTo>
                        <a:pt x="500" y="78"/>
                      </a:lnTo>
                      <a:lnTo>
                        <a:pt x="530" y="78"/>
                      </a:lnTo>
                      <a:lnTo>
                        <a:pt x="530" y="107"/>
                      </a:lnTo>
                      <a:close/>
                      <a:moveTo>
                        <a:pt x="588" y="624"/>
                      </a:moveTo>
                      <a:lnTo>
                        <a:pt x="559" y="624"/>
                      </a:lnTo>
                      <a:lnTo>
                        <a:pt x="559" y="595"/>
                      </a:lnTo>
                      <a:lnTo>
                        <a:pt x="588" y="595"/>
                      </a:lnTo>
                      <a:lnTo>
                        <a:pt x="588" y="624"/>
                      </a:lnTo>
                      <a:close/>
                      <a:moveTo>
                        <a:pt x="588" y="566"/>
                      </a:moveTo>
                      <a:lnTo>
                        <a:pt x="559" y="566"/>
                      </a:lnTo>
                      <a:lnTo>
                        <a:pt x="559" y="540"/>
                      </a:lnTo>
                      <a:lnTo>
                        <a:pt x="588" y="540"/>
                      </a:lnTo>
                      <a:lnTo>
                        <a:pt x="588" y="566"/>
                      </a:lnTo>
                      <a:close/>
                      <a:moveTo>
                        <a:pt x="588" y="510"/>
                      </a:moveTo>
                      <a:lnTo>
                        <a:pt x="559" y="510"/>
                      </a:lnTo>
                      <a:lnTo>
                        <a:pt x="559" y="481"/>
                      </a:lnTo>
                      <a:lnTo>
                        <a:pt x="588" y="481"/>
                      </a:lnTo>
                      <a:lnTo>
                        <a:pt x="588" y="510"/>
                      </a:lnTo>
                      <a:close/>
                      <a:moveTo>
                        <a:pt x="588" y="452"/>
                      </a:moveTo>
                      <a:lnTo>
                        <a:pt x="559" y="452"/>
                      </a:lnTo>
                      <a:lnTo>
                        <a:pt x="559" y="423"/>
                      </a:lnTo>
                      <a:lnTo>
                        <a:pt x="588" y="423"/>
                      </a:lnTo>
                      <a:lnTo>
                        <a:pt x="588" y="452"/>
                      </a:lnTo>
                      <a:close/>
                      <a:moveTo>
                        <a:pt x="588" y="393"/>
                      </a:moveTo>
                      <a:lnTo>
                        <a:pt x="559" y="393"/>
                      </a:lnTo>
                      <a:lnTo>
                        <a:pt x="559" y="364"/>
                      </a:lnTo>
                      <a:lnTo>
                        <a:pt x="588" y="364"/>
                      </a:lnTo>
                      <a:lnTo>
                        <a:pt x="588" y="393"/>
                      </a:lnTo>
                      <a:close/>
                      <a:moveTo>
                        <a:pt x="588" y="338"/>
                      </a:moveTo>
                      <a:lnTo>
                        <a:pt x="559" y="338"/>
                      </a:lnTo>
                      <a:lnTo>
                        <a:pt x="559" y="309"/>
                      </a:lnTo>
                      <a:lnTo>
                        <a:pt x="588" y="309"/>
                      </a:lnTo>
                      <a:lnTo>
                        <a:pt x="588" y="338"/>
                      </a:lnTo>
                      <a:close/>
                      <a:moveTo>
                        <a:pt x="588" y="279"/>
                      </a:moveTo>
                      <a:lnTo>
                        <a:pt x="559" y="279"/>
                      </a:lnTo>
                      <a:lnTo>
                        <a:pt x="559" y="250"/>
                      </a:lnTo>
                      <a:lnTo>
                        <a:pt x="588" y="250"/>
                      </a:lnTo>
                      <a:lnTo>
                        <a:pt x="588" y="279"/>
                      </a:lnTo>
                      <a:close/>
                      <a:moveTo>
                        <a:pt x="588" y="221"/>
                      </a:moveTo>
                      <a:lnTo>
                        <a:pt x="559" y="221"/>
                      </a:lnTo>
                      <a:lnTo>
                        <a:pt x="559" y="192"/>
                      </a:lnTo>
                      <a:lnTo>
                        <a:pt x="588" y="192"/>
                      </a:lnTo>
                      <a:lnTo>
                        <a:pt x="588" y="221"/>
                      </a:lnTo>
                      <a:close/>
                      <a:moveTo>
                        <a:pt x="588" y="162"/>
                      </a:moveTo>
                      <a:lnTo>
                        <a:pt x="559" y="162"/>
                      </a:lnTo>
                      <a:lnTo>
                        <a:pt x="559" y="136"/>
                      </a:lnTo>
                      <a:lnTo>
                        <a:pt x="588" y="136"/>
                      </a:lnTo>
                      <a:lnTo>
                        <a:pt x="588" y="162"/>
                      </a:lnTo>
                      <a:close/>
                      <a:moveTo>
                        <a:pt x="588" y="107"/>
                      </a:moveTo>
                      <a:lnTo>
                        <a:pt x="559" y="107"/>
                      </a:lnTo>
                      <a:lnTo>
                        <a:pt x="559" y="78"/>
                      </a:lnTo>
                      <a:lnTo>
                        <a:pt x="588" y="78"/>
                      </a:lnTo>
                      <a:lnTo>
                        <a:pt x="588" y="107"/>
                      </a:lnTo>
                      <a:close/>
                      <a:moveTo>
                        <a:pt x="702" y="78"/>
                      </a:moveTo>
                      <a:lnTo>
                        <a:pt x="731" y="78"/>
                      </a:lnTo>
                      <a:lnTo>
                        <a:pt x="731" y="107"/>
                      </a:lnTo>
                      <a:lnTo>
                        <a:pt x="702" y="107"/>
                      </a:lnTo>
                      <a:lnTo>
                        <a:pt x="702" y="78"/>
                      </a:lnTo>
                      <a:close/>
                      <a:moveTo>
                        <a:pt x="702" y="136"/>
                      </a:moveTo>
                      <a:lnTo>
                        <a:pt x="731" y="136"/>
                      </a:lnTo>
                      <a:lnTo>
                        <a:pt x="731" y="162"/>
                      </a:lnTo>
                      <a:lnTo>
                        <a:pt x="702" y="162"/>
                      </a:lnTo>
                      <a:lnTo>
                        <a:pt x="702" y="136"/>
                      </a:lnTo>
                      <a:close/>
                      <a:moveTo>
                        <a:pt x="702" y="192"/>
                      </a:moveTo>
                      <a:lnTo>
                        <a:pt x="731" y="192"/>
                      </a:lnTo>
                      <a:lnTo>
                        <a:pt x="731" y="221"/>
                      </a:lnTo>
                      <a:lnTo>
                        <a:pt x="702" y="221"/>
                      </a:lnTo>
                      <a:lnTo>
                        <a:pt x="702" y="192"/>
                      </a:lnTo>
                      <a:close/>
                      <a:moveTo>
                        <a:pt x="702" y="250"/>
                      </a:moveTo>
                      <a:lnTo>
                        <a:pt x="731" y="250"/>
                      </a:lnTo>
                      <a:lnTo>
                        <a:pt x="731" y="279"/>
                      </a:lnTo>
                      <a:lnTo>
                        <a:pt x="702" y="279"/>
                      </a:lnTo>
                      <a:lnTo>
                        <a:pt x="702" y="250"/>
                      </a:lnTo>
                      <a:close/>
                      <a:moveTo>
                        <a:pt x="702" y="309"/>
                      </a:moveTo>
                      <a:lnTo>
                        <a:pt x="731" y="309"/>
                      </a:lnTo>
                      <a:lnTo>
                        <a:pt x="731" y="338"/>
                      </a:lnTo>
                      <a:lnTo>
                        <a:pt x="702" y="338"/>
                      </a:lnTo>
                      <a:lnTo>
                        <a:pt x="702" y="309"/>
                      </a:lnTo>
                      <a:close/>
                      <a:moveTo>
                        <a:pt x="702" y="364"/>
                      </a:moveTo>
                      <a:lnTo>
                        <a:pt x="731" y="364"/>
                      </a:lnTo>
                      <a:lnTo>
                        <a:pt x="731" y="393"/>
                      </a:lnTo>
                      <a:lnTo>
                        <a:pt x="702" y="393"/>
                      </a:lnTo>
                      <a:lnTo>
                        <a:pt x="702" y="364"/>
                      </a:lnTo>
                      <a:close/>
                      <a:moveTo>
                        <a:pt x="702" y="423"/>
                      </a:moveTo>
                      <a:lnTo>
                        <a:pt x="731" y="423"/>
                      </a:lnTo>
                      <a:lnTo>
                        <a:pt x="731" y="452"/>
                      </a:lnTo>
                      <a:lnTo>
                        <a:pt x="702" y="452"/>
                      </a:lnTo>
                      <a:lnTo>
                        <a:pt x="702" y="423"/>
                      </a:lnTo>
                      <a:close/>
                      <a:moveTo>
                        <a:pt x="702" y="481"/>
                      </a:moveTo>
                      <a:lnTo>
                        <a:pt x="731" y="481"/>
                      </a:lnTo>
                      <a:lnTo>
                        <a:pt x="731" y="510"/>
                      </a:lnTo>
                      <a:lnTo>
                        <a:pt x="702" y="510"/>
                      </a:lnTo>
                      <a:lnTo>
                        <a:pt x="702" y="481"/>
                      </a:lnTo>
                      <a:close/>
                      <a:moveTo>
                        <a:pt x="702" y="540"/>
                      </a:moveTo>
                      <a:lnTo>
                        <a:pt x="731" y="540"/>
                      </a:lnTo>
                      <a:lnTo>
                        <a:pt x="731" y="566"/>
                      </a:lnTo>
                      <a:lnTo>
                        <a:pt x="702" y="566"/>
                      </a:lnTo>
                      <a:lnTo>
                        <a:pt x="702" y="540"/>
                      </a:lnTo>
                      <a:close/>
                      <a:moveTo>
                        <a:pt x="702" y="595"/>
                      </a:moveTo>
                      <a:lnTo>
                        <a:pt x="731" y="595"/>
                      </a:lnTo>
                      <a:lnTo>
                        <a:pt x="731" y="624"/>
                      </a:lnTo>
                      <a:lnTo>
                        <a:pt x="702" y="624"/>
                      </a:lnTo>
                      <a:lnTo>
                        <a:pt x="702" y="595"/>
                      </a:lnTo>
                      <a:close/>
                      <a:moveTo>
                        <a:pt x="643" y="78"/>
                      </a:moveTo>
                      <a:lnTo>
                        <a:pt x="673" y="78"/>
                      </a:lnTo>
                      <a:lnTo>
                        <a:pt x="673" y="107"/>
                      </a:lnTo>
                      <a:lnTo>
                        <a:pt x="643" y="107"/>
                      </a:lnTo>
                      <a:lnTo>
                        <a:pt x="643" y="78"/>
                      </a:lnTo>
                      <a:close/>
                      <a:moveTo>
                        <a:pt x="643" y="136"/>
                      </a:moveTo>
                      <a:lnTo>
                        <a:pt x="673" y="136"/>
                      </a:lnTo>
                      <a:lnTo>
                        <a:pt x="673" y="162"/>
                      </a:lnTo>
                      <a:lnTo>
                        <a:pt x="643" y="162"/>
                      </a:lnTo>
                      <a:lnTo>
                        <a:pt x="643" y="136"/>
                      </a:lnTo>
                      <a:close/>
                      <a:moveTo>
                        <a:pt x="643" y="192"/>
                      </a:moveTo>
                      <a:lnTo>
                        <a:pt x="673" y="192"/>
                      </a:lnTo>
                      <a:lnTo>
                        <a:pt x="673" y="221"/>
                      </a:lnTo>
                      <a:lnTo>
                        <a:pt x="643" y="221"/>
                      </a:lnTo>
                      <a:lnTo>
                        <a:pt x="643" y="192"/>
                      </a:lnTo>
                      <a:close/>
                      <a:moveTo>
                        <a:pt x="643" y="250"/>
                      </a:moveTo>
                      <a:lnTo>
                        <a:pt x="673" y="250"/>
                      </a:lnTo>
                      <a:lnTo>
                        <a:pt x="673" y="279"/>
                      </a:lnTo>
                      <a:lnTo>
                        <a:pt x="643" y="279"/>
                      </a:lnTo>
                      <a:lnTo>
                        <a:pt x="643" y="250"/>
                      </a:lnTo>
                      <a:close/>
                      <a:moveTo>
                        <a:pt x="643" y="309"/>
                      </a:moveTo>
                      <a:lnTo>
                        <a:pt x="673" y="309"/>
                      </a:lnTo>
                      <a:lnTo>
                        <a:pt x="673" y="338"/>
                      </a:lnTo>
                      <a:lnTo>
                        <a:pt x="643" y="338"/>
                      </a:lnTo>
                      <a:lnTo>
                        <a:pt x="643" y="309"/>
                      </a:lnTo>
                      <a:close/>
                      <a:moveTo>
                        <a:pt x="643" y="364"/>
                      </a:moveTo>
                      <a:lnTo>
                        <a:pt x="673" y="364"/>
                      </a:lnTo>
                      <a:lnTo>
                        <a:pt x="673" y="393"/>
                      </a:lnTo>
                      <a:lnTo>
                        <a:pt x="643" y="393"/>
                      </a:lnTo>
                      <a:lnTo>
                        <a:pt x="643" y="364"/>
                      </a:lnTo>
                      <a:close/>
                      <a:moveTo>
                        <a:pt x="643" y="423"/>
                      </a:moveTo>
                      <a:lnTo>
                        <a:pt x="673" y="423"/>
                      </a:lnTo>
                      <a:lnTo>
                        <a:pt x="673" y="452"/>
                      </a:lnTo>
                      <a:lnTo>
                        <a:pt x="643" y="452"/>
                      </a:lnTo>
                      <a:lnTo>
                        <a:pt x="643" y="423"/>
                      </a:lnTo>
                      <a:close/>
                      <a:moveTo>
                        <a:pt x="643" y="481"/>
                      </a:moveTo>
                      <a:lnTo>
                        <a:pt x="673" y="481"/>
                      </a:lnTo>
                      <a:lnTo>
                        <a:pt x="673" y="510"/>
                      </a:lnTo>
                      <a:lnTo>
                        <a:pt x="643" y="510"/>
                      </a:lnTo>
                      <a:lnTo>
                        <a:pt x="643" y="481"/>
                      </a:lnTo>
                      <a:close/>
                      <a:moveTo>
                        <a:pt x="643" y="540"/>
                      </a:moveTo>
                      <a:lnTo>
                        <a:pt x="673" y="540"/>
                      </a:lnTo>
                      <a:lnTo>
                        <a:pt x="673" y="566"/>
                      </a:lnTo>
                      <a:lnTo>
                        <a:pt x="643" y="566"/>
                      </a:lnTo>
                      <a:lnTo>
                        <a:pt x="643" y="540"/>
                      </a:lnTo>
                      <a:close/>
                      <a:moveTo>
                        <a:pt x="643" y="595"/>
                      </a:moveTo>
                      <a:lnTo>
                        <a:pt x="673" y="595"/>
                      </a:lnTo>
                      <a:lnTo>
                        <a:pt x="673" y="624"/>
                      </a:lnTo>
                      <a:lnTo>
                        <a:pt x="643" y="624"/>
                      </a:lnTo>
                      <a:lnTo>
                        <a:pt x="643" y="595"/>
                      </a:lnTo>
                      <a:close/>
                      <a:moveTo>
                        <a:pt x="289" y="689"/>
                      </a:moveTo>
                      <a:lnTo>
                        <a:pt x="432" y="689"/>
                      </a:lnTo>
                      <a:lnTo>
                        <a:pt x="432" y="192"/>
                      </a:lnTo>
                      <a:lnTo>
                        <a:pt x="289" y="192"/>
                      </a:lnTo>
                      <a:lnTo>
                        <a:pt x="289" y="689"/>
                      </a:lnTo>
                      <a:close/>
                      <a:moveTo>
                        <a:pt x="377" y="221"/>
                      </a:moveTo>
                      <a:lnTo>
                        <a:pt x="403" y="221"/>
                      </a:lnTo>
                      <a:lnTo>
                        <a:pt x="403" y="250"/>
                      </a:lnTo>
                      <a:lnTo>
                        <a:pt x="377" y="250"/>
                      </a:lnTo>
                      <a:lnTo>
                        <a:pt x="377" y="221"/>
                      </a:lnTo>
                      <a:close/>
                      <a:moveTo>
                        <a:pt x="377" y="279"/>
                      </a:moveTo>
                      <a:lnTo>
                        <a:pt x="403" y="279"/>
                      </a:lnTo>
                      <a:lnTo>
                        <a:pt x="403" y="309"/>
                      </a:lnTo>
                      <a:lnTo>
                        <a:pt x="377" y="309"/>
                      </a:lnTo>
                      <a:lnTo>
                        <a:pt x="377" y="279"/>
                      </a:lnTo>
                      <a:close/>
                      <a:moveTo>
                        <a:pt x="377" y="338"/>
                      </a:moveTo>
                      <a:lnTo>
                        <a:pt x="403" y="338"/>
                      </a:lnTo>
                      <a:lnTo>
                        <a:pt x="403" y="364"/>
                      </a:lnTo>
                      <a:lnTo>
                        <a:pt x="377" y="364"/>
                      </a:lnTo>
                      <a:lnTo>
                        <a:pt x="377" y="338"/>
                      </a:lnTo>
                      <a:close/>
                      <a:moveTo>
                        <a:pt x="377" y="393"/>
                      </a:moveTo>
                      <a:lnTo>
                        <a:pt x="403" y="393"/>
                      </a:lnTo>
                      <a:lnTo>
                        <a:pt x="403" y="423"/>
                      </a:lnTo>
                      <a:lnTo>
                        <a:pt x="377" y="423"/>
                      </a:lnTo>
                      <a:lnTo>
                        <a:pt x="377" y="393"/>
                      </a:lnTo>
                      <a:close/>
                      <a:moveTo>
                        <a:pt x="377" y="452"/>
                      </a:moveTo>
                      <a:lnTo>
                        <a:pt x="403" y="452"/>
                      </a:lnTo>
                      <a:lnTo>
                        <a:pt x="403" y="481"/>
                      </a:lnTo>
                      <a:lnTo>
                        <a:pt x="377" y="481"/>
                      </a:lnTo>
                      <a:lnTo>
                        <a:pt x="377" y="452"/>
                      </a:lnTo>
                      <a:close/>
                      <a:moveTo>
                        <a:pt x="377" y="510"/>
                      </a:moveTo>
                      <a:lnTo>
                        <a:pt x="403" y="510"/>
                      </a:lnTo>
                      <a:lnTo>
                        <a:pt x="403" y="540"/>
                      </a:lnTo>
                      <a:lnTo>
                        <a:pt x="377" y="540"/>
                      </a:lnTo>
                      <a:lnTo>
                        <a:pt x="377" y="510"/>
                      </a:lnTo>
                      <a:close/>
                      <a:moveTo>
                        <a:pt x="377" y="566"/>
                      </a:moveTo>
                      <a:lnTo>
                        <a:pt x="403" y="566"/>
                      </a:lnTo>
                      <a:lnTo>
                        <a:pt x="403" y="595"/>
                      </a:lnTo>
                      <a:lnTo>
                        <a:pt x="377" y="595"/>
                      </a:lnTo>
                      <a:lnTo>
                        <a:pt x="377" y="566"/>
                      </a:lnTo>
                      <a:close/>
                      <a:moveTo>
                        <a:pt x="318" y="221"/>
                      </a:moveTo>
                      <a:lnTo>
                        <a:pt x="347" y="221"/>
                      </a:lnTo>
                      <a:lnTo>
                        <a:pt x="347" y="250"/>
                      </a:lnTo>
                      <a:lnTo>
                        <a:pt x="318" y="250"/>
                      </a:lnTo>
                      <a:lnTo>
                        <a:pt x="318" y="221"/>
                      </a:lnTo>
                      <a:close/>
                      <a:moveTo>
                        <a:pt x="318" y="279"/>
                      </a:moveTo>
                      <a:lnTo>
                        <a:pt x="347" y="279"/>
                      </a:lnTo>
                      <a:lnTo>
                        <a:pt x="347" y="309"/>
                      </a:lnTo>
                      <a:lnTo>
                        <a:pt x="318" y="309"/>
                      </a:lnTo>
                      <a:lnTo>
                        <a:pt x="318" y="279"/>
                      </a:lnTo>
                      <a:close/>
                      <a:moveTo>
                        <a:pt x="318" y="338"/>
                      </a:moveTo>
                      <a:lnTo>
                        <a:pt x="347" y="338"/>
                      </a:lnTo>
                      <a:lnTo>
                        <a:pt x="347" y="364"/>
                      </a:lnTo>
                      <a:lnTo>
                        <a:pt x="318" y="364"/>
                      </a:lnTo>
                      <a:lnTo>
                        <a:pt x="318" y="338"/>
                      </a:lnTo>
                      <a:close/>
                      <a:moveTo>
                        <a:pt x="318" y="393"/>
                      </a:moveTo>
                      <a:lnTo>
                        <a:pt x="347" y="393"/>
                      </a:lnTo>
                      <a:lnTo>
                        <a:pt x="347" y="423"/>
                      </a:lnTo>
                      <a:lnTo>
                        <a:pt x="318" y="423"/>
                      </a:lnTo>
                      <a:lnTo>
                        <a:pt x="318" y="393"/>
                      </a:lnTo>
                      <a:close/>
                      <a:moveTo>
                        <a:pt x="318" y="452"/>
                      </a:moveTo>
                      <a:lnTo>
                        <a:pt x="347" y="452"/>
                      </a:lnTo>
                      <a:lnTo>
                        <a:pt x="347" y="481"/>
                      </a:lnTo>
                      <a:lnTo>
                        <a:pt x="318" y="481"/>
                      </a:lnTo>
                      <a:lnTo>
                        <a:pt x="318" y="452"/>
                      </a:lnTo>
                      <a:close/>
                      <a:moveTo>
                        <a:pt x="318" y="510"/>
                      </a:moveTo>
                      <a:lnTo>
                        <a:pt x="347" y="510"/>
                      </a:lnTo>
                      <a:lnTo>
                        <a:pt x="347" y="540"/>
                      </a:lnTo>
                      <a:lnTo>
                        <a:pt x="318" y="540"/>
                      </a:lnTo>
                      <a:lnTo>
                        <a:pt x="318" y="510"/>
                      </a:lnTo>
                      <a:close/>
                      <a:moveTo>
                        <a:pt x="318" y="566"/>
                      </a:moveTo>
                      <a:lnTo>
                        <a:pt x="347" y="566"/>
                      </a:lnTo>
                      <a:lnTo>
                        <a:pt x="347" y="595"/>
                      </a:lnTo>
                      <a:lnTo>
                        <a:pt x="318" y="595"/>
                      </a:lnTo>
                      <a:lnTo>
                        <a:pt x="318" y="566"/>
                      </a:lnTo>
                      <a:close/>
                      <a:moveTo>
                        <a:pt x="910" y="221"/>
                      </a:moveTo>
                      <a:lnTo>
                        <a:pt x="881" y="221"/>
                      </a:lnTo>
                      <a:lnTo>
                        <a:pt x="881" y="250"/>
                      </a:lnTo>
                      <a:lnTo>
                        <a:pt x="852" y="250"/>
                      </a:lnTo>
                      <a:lnTo>
                        <a:pt x="852" y="221"/>
                      </a:lnTo>
                      <a:lnTo>
                        <a:pt x="822" y="221"/>
                      </a:lnTo>
                      <a:lnTo>
                        <a:pt x="822" y="250"/>
                      </a:lnTo>
                      <a:lnTo>
                        <a:pt x="793" y="250"/>
                      </a:lnTo>
                      <a:lnTo>
                        <a:pt x="793" y="689"/>
                      </a:lnTo>
                      <a:lnTo>
                        <a:pt x="939" y="689"/>
                      </a:lnTo>
                      <a:lnTo>
                        <a:pt x="939" y="250"/>
                      </a:lnTo>
                      <a:lnTo>
                        <a:pt x="910" y="250"/>
                      </a:lnTo>
                      <a:lnTo>
                        <a:pt x="910" y="221"/>
                      </a:lnTo>
                      <a:lnTo>
                        <a:pt x="910" y="221"/>
                      </a:lnTo>
                      <a:close/>
                      <a:moveTo>
                        <a:pt x="852" y="595"/>
                      </a:moveTo>
                      <a:lnTo>
                        <a:pt x="822" y="595"/>
                      </a:lnTo>
                      <a:lnTo>
                        <a:pt x="822" y="566"/>
                      </a:lnTo>
                      <a:lnTo>
                        <a:pt x="852" y="566"/>
                      </a:lnTo>
                      <a:lnTo>
                        <a:pt x="852" y="595"/>
                      </a:lnTo>
                      <a:close/>
                      <a:moveTo>
                        <a:pt x="852" y="540"/>
                      </a:moveTo>
                      <a:lnTo>
                        <a:pt x="822" y="540"/>
                      </a:lnTo>
                      <a:lnTo>
                        <a:pt x="822" y="510"/>
                      </a:lnTo>
                      <a:lnTo>
                        <a:pt x="852" y="510"/>
                      </a:lnTo>
                      <a:lnTo>
                        <a:pt x="852" y="540"/>
                      </a:lnTo>
                      <a:close/>
                      <a:moveTo>
                        <a:pt x="852" y="481"/>
                      </a:moveTo>
                      <a:lnTo>
                        <a:pt x="822" y="481"/>
                      </a:lnTo>
                      <a:lnTo>
                        <a:pt x="822" y="452"/>
                      </a:lnTo>
                      <a:lnTo>
                        <a:pt x="852" y="452"/>
                      </a:lnTo>
                      <a:lnTo>
                        <a:pt x="852" y="481"/>
                      </a:lnTo>
                      <a:close/>
                      <a:moveTo>
                        <a:pt x="852" y="423"/>
                      </a:moveTo>
                      <a:lnTo>
                        <a:pt x="822" y="423"/>
                      </a:lnTo>
                      <a:lnTo>
                        <a:pt x="822" y="393"/>
                      </a:lnTo>
                      <a:lnTo>
                        <a:pt x="852" y="393"/>
                      </a:lnTo>
                      <a:lnTo>
                        <a:pt x="852" y="423"/>
                      </a:lnTo>
                      <a:close/>
                      <a:moveTo>
                        <a:pt x="852" y="364"/>
                      </a:moveTo>
                      <a:lnTo>
                        <a:pt x="822" y="364"/>
                      </a:lnTo>
                      <a:lnTo>
                        <a:pt x="822" y="338"/>
                      </a:lnTo>
                      <a:lnTo>
                        <a:pt x="852" y="338"/>
                      </a:lnTo>
                      <a:lnTo>
                        <a:pt x="852" y="364"/>
                      </a:lnTo>
                      <a:close/>
                      <a:moveTo>
                        <a:pt x="852" y="309"/>
                      </a:moveTo>
                      <a:lnTo>
                        <a:pt x="822" y="309"/>
                      </a:lnTo>
                      <a:lnTo>
                        <a:pt x="822" y="279"/>
                      </a:lnTo>
                      <a:lnTo>
                        <a:pt x="852" y="279"/>
                      </a:lnTo>
                      <a:lnTo>
                        <a:pt x="852" y="309"/>
                      </a:lnTo>
                      <a:close/>
                      <a:moveTo>
                        <a:pt x="910" y="595"/>
                      </a:moveTo>
                      <a:lnTo>
                        <a:pt x="881" y="595"/>
                      </a:lnTo>
                      <a:lnTo>
                        <a:pt x="881" y="566"/>
                      </a:lnTo>
                      <a:lnTo>
                        <a:pt x="910" y="566"/>
                      </a:lnTo>
                      <a:lnTo>
                        <a:pt x="910" y="595"/>
                      </a:lnTo>
                      <a:close/>
                      <a:moveTo>
                        <a:pt x="910" y="540"/>
                      </a:moveTo>
                      <a:lnTo>
                        <a:pt x="881" y="540"/>
                      </a:lnTo>
                      <a:lnTo>
                        <a:pt x="881" y="510"/>
                      </a:lnTo>
                      <a:lnTo>
                        <a:pt x="910" y="510"/>
                      </a:lnTo>
                      <a:lnTo>
                        <a:pt x="910" y="540"/>
                      </a:lnTo>
                      <a:close/>
                      <a:moveTo>
                        <a:pt x="910" y="481"/>
                      </a:moveTo>
                      <a:lnTo>
                        <a:pt x="881" y="481"/>
                      </a:lnTo>
                      <a:lnTo>
                        <a:pt x="881" y="452"/>
                      </a:lnTo>
                      <a:lnTo>
                        <a:pt x="910" y="452"/>
                      </a:lnTo>
                      <a:lnTo>
                        <a:pt x="910" y="481"/>
                      </a:lnTo>
                      <a:close/>
                      <a:moveTo>
                        <a:pt x="910" y="423"/>
                      </a:moveTo>
                      <a:lnTo>
                        <a:pt x="881" y="423"/>
                      </a:lnTo>
                      <a:lnTo>
                        <a:pt x="881" y="393"/>
                      </a:lnTo>
                      <a:lnTo>
                        <a:pt x="910" y="393"/>
                      </a:lnTo>
                      <a:lnTo>
                        <a:pt x="910" y="423"/>
                      </a:lnTo>
                      <a:close/>
                      <a:moveTo>
                        <a:pt x="910" y="364"/>
                      </a:moveTo>
                      <a:lnTo>
                        <a:pt x="881" y="364"/>
                      </a:lnTo>
                      <a:lnTo>
                        <a:pt x="881" y="338"/>
                      </a:lnTo>
                      <a:lnTo>
                        <a:pt x="910" y="338"/>
                      </a:lnTo>
                      <a:lnTo>
                        <a:pt x="910" y="364"/>
                      </a:lnTo>
                      <a:close/>
                      <a:moveTo>
                        <a:pt x="910" y="309"/>
                      </a:moveTo>
                      <a:lnTo>
                        <a:pt x="881" y="309"/>
                      </a:lnTo>
                      <a:lnTo>
                        <a:pt x="881" y="279"/>
                      </a:lnTo>
                      <a:lnTo>
                        <a:pt x="910" y="279"/>
                      </a:lnTo>
                      <a:lnTo>
                        <a:pt x="910" y="309"/>
                      </a:lnTo>
                      <a:close/>
                      <a:moveTo>
                        <a:pt x="978" y="309"/>
                      </a:moveTo>
                      <a:lnTo>
                        <a:pt x="978" y="686"/>
                      </a:lnTo>
                      <a:lnTo>
                        <a:pt x="1043" y="686"/>
                      </a:lnTo>
                      <a:lnTo>
                        <a:pt x="1043" y="634"/>
                      </a:lnTo>
                      <a:lnTo>
                        <a:pt x="1095" y="634"/>
                      </a:lnTo>
                      <a:lnTo>
                        <a:pt x="1095" y="686"/>
                      </a:lnTo>
                      <a:lnTo>
                        <a:pt x="1160" y="686"/>
                      </a:lnTo>
                      <a:lnTo>
                        <a:pt x="1160" y="335"/>
                      </a:lnTo>
                      <a:lnTo>
                        <a:pt x="978" y="309"/>
                      </a:lnTo>
                      <a:close/>
                      <a:moveTo>
                        <a:pt x="1030" y="595"/>
                      </a:moveTo>
                      <a:lnTo>
                        <a:pt x="1004" y="595"/>
                      </a:lnTo>
                      <a:lnTo>
                        <a:pt x="1004" y="556"/>
                      </a:lnTo>
                      <a:lnTo>
                        <a:pt x="1030" y="556"/>
                      </a:lnTo>
                      <a:lnTo>
                        <a:pt x="1030" y="595"/>
                      </a:lnTo>
                      <a:close/>
                      <a:moveTo>
                        <a:pt x="1030" y="543"/>
                      </a:moveTo>
                      <a:lnTo>
                        <a:pt x="1004" y="543"/>
                      </a:lnTo>
                      <a:lnTo>
                        <a:pt x="1004" y="504"/>
                      </a:lnTo>
                      <a:lnTo>
                        <a:pt x="1030" y="504"/>
                      </a:lnTo>
                      <a:lnTo>
                        <a:pt x="1030" y="543"/>
                      </a:lnTo>
                      <a:close/>
                      <a:moveTo>
                        <a:pt x="1030" y="491"/>
                      </a:moveTo>
                      <a:lnTo>
                        <a:pt x="1004" y="491"/>
                      </a:lnTo>
                      <a:lnTo>
                        <a:pt x="1004" y="452"/>
                      </a:lnTo>
                      <a:lnTo>
                        <a:pt x="1030" y="452"/>
                      </a:lnTo>
                      <a:lnTo>
                        <a:pt x="1030" y="491"/>
                      </a:lnTo>
                      <a:close/>
                      <a:moveTo>
                        <a:pt x="1030" y="439"/>
                      </a:moveTo>
                      <a:lnTo>
                        <a:pt x="1004" y="439"/>
                      </a:lnTo>
                      <a:lnTo>
                        <a:pt x="1004" y="400"/>
                      </a:lnTo>
                      <a:lnTo>
                        <a:pt x="1030" y="400"/>
                      </a:lnTo>
                      <a:lnTo>
                        <a:pt x="1030" y="439"/>
                      </a:lnTo>
                      <a:close/>
                      <a:moveTo>
                        <a:pt x="1082" y="595"/>
                      </a:moveTo>
                      <a:lnTo>
                        <a:pt x="1056" y="595"/>
                      </a:lnTo>
                      <a:lnTo>
                        <a:pt x="1056" y="556"/>
                      </a:lnTo>
                      <a:lnTo>
                        <a:pt x="1082" y="556"/>
                      </a:lnTo>
                      <a:lnTo>
                        <a:pt x="1082" y="595"/>
                      </a:lnTo>
                      <a:close/>
                      <a:moveTo>
                        <a:pt x="1082" y="543"/>
                      </a:moveTo>
                      <a:lnTo>
                        <a:pt x="1056" y="543"/>
                      </a:lnTo>
                      <a:lnTo>
                        <a:pt x="1056" y="504"/>
                      </a:lnTo>
                      <a:lnTo>
                        <a:pt x="1082" y="504"/>
                      </a:lnTo>
                      <a:lnTo>
                        <a:pt x="1082" y="543"/>
                      </a:lnTo>
                      <a:close/>
                      <a:moveTo>
                        <a:pt x="1082" y="491"/>
                      </a:moveTo>
                      <a:lnTo>
                        <a:pt x="1056" y="491"/>
                      </a:lnTo>
                      <a:lnTo>
                        <a:pt x="1056" y="452"/>
                      </a:lnTo>
                      <a:lnTo>
                        <a:pt x="1082" y="452"/>
                      </a:lnTo>
                      <a:lnTo>
                        <a:pt x="1082" y="491"/>
                      </a:lnTo>
                      <a:close/>
                      <a:moveTo>
                        <a:pt x="1082" y="439"/>
                      </a:moveTo>
                      <a:lnTo>
                        <a:pt x="1056" y="439"/>
                      </a:lnTo>
                      <a:lnTo>
                        <a:pt x="1056" y="400"/>
                      </a:lnTo>
                      <a:lnTo>
                        <a:pt x="1082" y="400"/>
                      </a:lnTo>
                      <a:lnTo>
                        <a:pt x="1082" y="439"/>
                      </a:lnTo>
                      <a:close/>
                      <a:moveTo>
                        <a:pt x="1134" y="595"/>
                      </a:moveTo>
                      <a:lnTo>
                        <a:pt x="1108" y="595"/>
                      </a:lnTo>
                      <a:lnTo>
                        <a:pt x="1108" y="556"/>
                      </a:lnTo>
                      <a:lnTo>
                        <a:pt x="1134" y="556"/>
                      </a:lnTo>
                      <a:lnTo>
                        <a:pt x="1134" y="595"/>
                      </a:lnTo>
                      <a:close/>
                      <a:moveTo>
                        <a:pt x="1134" y="543"/>
                      </a:moveTo>
                      <a:lnTo>
                        <a:pt x="1108" y="543"/>
                      </a:lnTo>
                      <a:lnTo>
                        <a:pt x="1108" y="504"/>
                      </a:lnTo>
                      <a:lnTo>
                        <a:pt x="1134" y="504"/>
                      </a:lnTo>
                      <a:lnTo>
                        <a:pt x="1134" y="543"/>
                      </a:lnTo>
                      <a:close/>
                      <a:moveTo>
                        <a:pt x="1134" y="491"/>
                      </a:moveTo>
                      <a:lnTo>
                        <a:pt x="1108" y="491"/>
                      </a:lnTo>
                      <a:lnTo>
                        <a:pt x="1108" y="452"/>
                      </a:lnTo>
                      <a:lnTo>
                        <a:pt x="1134" y="452"/>
                      </a:lnTo>
                      <a:lnTo>
                        <a:pt x="1134" y="491"/>
                      </a:lnTo>
                      <a:close/>
                      <a:moveTo>
                        <a:pt x="1134" y="439"/>
                      </a:moveTo>
                      <a:lnTo>
                        <a:pt x="1108" y="439"/>
                      </a:lnTo>
                      <a:lnTo>
                        <a:pt x="1108" y="400"/>
                      </a:lnTo>
                      <a:lnTo>
                        <a:pt x="1134" y="400"/>
                      </a:lnTo>
                      <a:lnTo>
                        <a:pt x="1134" y="43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84600"/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5">
                  <a:extLst>
                    <a:ext uri="{FF2B5EF4-FFF2-40B4-BE49-F238E27FC236}">
                      <a16:creationId xmlns:a16="http://schemas.microsoft.com/office/drawing/2014/main" xmlns="" id="{332D4152-A0C9-461A-B095-0F603F9673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66447" y="2941729"/>
                  <a:ext cx="866566" cy="578373"/>
                </a:xfrm>
                <a:custGeom>
                  <a:avLst/>
                  <a:gdLst>
                    <a:gd name="T0" fmla="*/ 894 w 1169"/>
                    <a:gd name="T1" fmla="*/ 412 h 690"/>
                    <a:gd name="T2" fmla="*/ 687 w 1169"/>
                    <a:gd name="T3" fmla="*/ 462 h 690"/>
                    <a:gd name="T4" fmla="*/ 359 w 1169"/>
                    <a:gd name="T5" fmla="*/ 0 h 690"/>
                    <a:gd name="T6" fmla="*/ 313 w 1169"/>
                    <a:gd name="T7" fmla="*/ 134 h 690"/>
                    <a:gd name="T8" fmla="*/ 0 w 1169"/>
                    <a:gd name="T9" fmla="*/ 462 h 690"/>
                    <a:gd name="T10" fmla="*/ 587 w 1169"/>
                    <a:gd name="T11" fmla="*/ 690 h 690"/>
                    <a:gd name="T12" fmla="*/ 941 w 1169"/>
                    <a:gd name="T13" fmla="*/ 0 h 690"/>
                    <a:gd name="T14" fmla="*/ 76 w 1169"/>
                    <a:gd name="T15" fmla="*/ 482 h 690"/>
                    <a:gd name="T16" fmla="*/ 184 w 1169"/>
                    <a:gd name="T17" fmla="*/ 304 h 690"/>
                    <a:gd name="T18" fmla="*/ 184 w 1169"/>
                    <a:gd name="T19" fmla="*/ 249 h 690"/>
                    <a:gd name="T20" fmla="*/ 129 w 1169"/>
                    <a:gd name="T21" fmla="*/ 213 h 690"/>
                    <a:gd name="T22" fmla="*/ 184 w 1169"/>
                    <a:gd name="T23" fmla="*/ 213 h 690"/>
                    <a:gd name="T24" fmla="*/ 231 w 1169"/>
                    <a:gd name="T25" fmla="*/ 342 h 690"/>
                    <a:gd name="T26" fmla="*/ 286 w 1169"/>
                    <a:gd name="T27" fmla="*/ 304 h 690"/>
                    <a:gd name="T28" fmla="*/ 286 w 1169"/>
                    <a:gd name="T29" fmla="*/ 249 h 690"/>
                    <a:gd name="T30" fmla="*/ 231 w 1169"/>
                    <a:gd name="T31" fmla="*/ 213 h 690"/>
                    <a:gd name="T32" fmla="*/ 286 w 1169"/>
                    <a:gd name="T33" fmla="*/ 213 h 690"/>
                    <a:gd name="T34" fmla="*/ 395 w 1169"/>
                    <a:gd name="T35" fmla="*/ 482 h 690"/>
                    <a:gd name="T36" fmla="*/ 450 w 1169"/>
                    <a:gd name="T37" fmla="*/ 447 h 690"/>
                    <a:gd name="T38" fmla="*/ 450 w 1169"/>
                    <a:gd name="T39" fmla="*/ 392 h 690"/>
                    <a:gd name="T40" fmla="*/ 395 w 1169"/>
                    <a:gd name="T41" fmla="*/ 354 h 690"/>
                    <a:gd name="T42" fmla="*/ 450 w 1169"/>
                    <a:gd name="T43" fmla="*/ 354 h 690"/>
                    <a:gd name="T44" fmla="*/ 395 w 1169"/>
                    <a:gd name="T45" fmla="*/ 208 h 690"/>
                    <a:gd name="T46" fmla="*/ 450 w 1169"/>
                    <a:gd name="T47" fmla="*/ 173 h 690"/>
                    <a:gd name="T48" fmla="*/ 450 w 1169"/>
                    <a:gd name="T49" fmla="*/ 117 h 690"/>
                    <a:gd name="T50" fmla="*/ 395 w 1169"/>
                    <a:gd name="T51" fmla="*/ 79 h 690"/>
                    <a:gd name="T52" fmla="*/ 450 w 1169"/>
                    <a:gd name="T53" fmla="*/ 79 h 690"/>
                    <a:gd name="T54" fmla="*/ 500 w 1169"/>
                    <a:gd name="T55" fmla="*/ 392 h 690"/>
                    <a:gd name="T56" fmla="*/ 555 w 1169"/>
                    <a:gd name="T57" fmla="*/ 354 h 690"/>
                    <a:gd name="T58" fmla="*/ 555 w 1169"/>
                    <a:gd name="T59" fmla="*/ 298 h 690"/>
                    <a:gd name="T60" fmla="*/ 500 w 1169"/>
                    <a:gd name="T61" fmla="*/ 263 h 690"/>
                    <a:gd name="T62" fmla="*/ 555 w 1169"/>
                    <a:gd name="T63" fmla="*/ 263 h 690"/>
                    <a:gd name="T64" fmla="*/ 500 w 1169"/>
                    <a:gd name="T65" fmla="*/ 117 h 690"/>
                    <a:gd name="T66" fmla="*/ 555 w 1169"/>
                    <a:gd name="T67" fmla="*/ 79 h 690"/>
                    <a:gd name="T68" fmla="*/ 555 w 1169"/>
                    <a:gd name="T69" fmla="*/ 23 h 690"/>
                    <a:gd name="T70" fmla="*/ 605 w 1169"/>
                    <a:gd name="T71" fmla="*/ 538 h 690"/>
                    <a:gd name="T72" fmla="*/ 660 w 1169"/>
                    <a:gd name="T73" fmla="*/ 538 h 690"/>
                    <a:gd name="T74" fmla="*/ 710 w 1169"/>
                    <a:gd name="T75" fmla="*/ 251 h 690"/>
                    <a:gd name="T76" fmla="*/ 766 w 1169"/>
                    <a:gd name="T77" fmla="*/ 213 h 690"/>
                    <a:gd name="T78" fmla="*/ 766 w 1169"/>
                    <a:gd name="T79" fmla="*/ 158 h 690"/>
                    <a:gd name="T80" fmla="*/ 815 w 1169"/>
                    <a:gd name="T81" fmla="*/ 398 h 690"/>
                    <a:gd name="T82" fmla="*/ 871 w 1169"/>
                    <a:gd name="T83" fmla="*/ 398 h 690"/>
                    <a:gd name="T84" fmla="*/ 815 w 1169"/>
                    <a:gd name="T85" fmla="*/ 251 h 690"/>
                    <a:gd name="T86" fmla="*/ 871 w 1169"/>
                    <a:gd name="T87" fmla="*/ 213 h 690"/>
                    <a:gd name="T88" fmla="*/ 871 w 1169"/>
                    <a:gd name="T89" fmla="*/ 158 h 690"/>
                    <a:gd name="T90" fmla="*/ 979 w 1169"/>
                    <a:gd name="T91" fmla="*/ 541 h 690"/>
                    <a:gd name="T92" fmla="*/ 1035 w 1169"/>
                    <a:gd name="T93" fmla="*/ 541 h 690"/>
                    <a:gd name="T94" fmla="*/ 979 w 1169"/>
                    <a:gd name="T95" fmla="*/ 392 h 690"/>
                    <a:gd name="T96" fmla="*/ 1035 w 1169"/>
                    <a:gd name="T97" fmla="*/ 357 h 690"/>
                    <a:gd name="T98" fmla="*/ 1035 w 1169"/>
                    <a:gd name="T99" fmla="*/ 301 h 690"/>
                    <a:gd name="T100" fmla="*/ 979 w 1169"/>
                    <a:gd name="T101" fmla="*/ 263 h 690"/>
                    <a:gd name="T102" fmla="*/ 1035 w 1169"/>
                    <a:gd name="T103" fmla="*/ 263 h 690"/>
                    <a:gd name="T104" fmla="*/ 979 w 1169"/>
                    <a:gd name="T105" fmla="*/ 117 h 690"/>
                    <a:gd name="T106" fmla="*/ 1035 w 1169"/>
                    <a:gd name="T107" fmla="*/ 79 h 690"/>
                    <a:gd name="T108" fmla="*/ 1035 w 1169"/>
                    <a:gd name="T109" fmla="*/ 23 h 690"/>
                    <a:gd name="T110" fmla="*/ 1081 w 1169"/>
                    <a:gd name="T111" fmla="*/ 447 h 690"/>
                    <a:gd name="T112" fmla="*/ 1137 w 1169"/>
                    <a:gd name="T113" fmla="*/ 447 h 690"/>
                    <a:gd name="T114" fmla="*/ 1081 w 1169"/>
                    <a:gd name="T115" fmla="*/ 301 h 690"/>
                    <a:gd name="T116" fmla="*/ 1137 w 1169"/>
                    <a:gd name="T117" fmla="*/ 263 h 690"/>
                    <a:gd name="T118" fmla="*/ 1137 w 1169"/>
                    <a:gd name="T119" fmla="*/ 208 h 690"/>
                    <a:gd name="T120" fmla="*/ 1081 w 1169"/>
                    <a:gd name="T121" fmla="*/ 173 h 690"/>
                    <a:gd name="T122" fmla="*/ 1137 w 1169"/>
                    <a:gd name="T123" fmla="*/ 173 h 690"/>
                    <a:gd name="T124" fmla="*/ 1081 w 1169"/>
                    <a:gd name="T125" fmla="*/ 23 h 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69" h="690">
                      <a:moveTo>
                        <a:pt x="941" y="0"/>
                      </a:moveTo>
                      <a:lnTo>
                        <a:pt x="941" y="412"/>
                      </a:lnTo>
                      <a:lnTo>
                        <a:pt x="894" y="412"/>
                      </a:lnTo>
                      <a:lnTo>
                        <a:pt x="894" y="137"/>
                      </a:lnTo>
                      <a:lnTo>
                        <a:pt x="687" y="137"/>
                      </a:lnTo>
                      <a:lnTo>
                        <a:pt x="687" y="462"/>
                      </a:lnTo>
                      <a:lnTo>
                        <a:pt x="587" y="462"/>
                      </a:lnTo>
                      <a:lnTo>
                        <a:pt x="587" y="0"/>
                      </a:lnTo>
                      <a:lnTo>
                        <a:pt x="359" y="0"/>
                      </a:lnTo>
                      <a:lnTo>
                        <a:pt x="359" y="412"/>
                      </a:lnTo>
                      <a:lnTo>
                        <a:pt x="313" y="412"/>
                      </a:lnTo>
                      <a:lnTo>
                        <a:pt x="313" y="134"/>
                      </a:lnTo>
                      <a:lnTo>
                        <a:pt x="105" y="134"/>
                      </a:lnTo>
                      <a:lnTo>
                        <a:pt x="105" y="462"/>
                      </a:lnTo>
                      <a:lnTo>
                        <a:pt x="0" y="462"/>
                      </a:lnTo>
                      <a:lnTo>
                        <a:pt x="0" y="690"/>
                      </a:lnTo>
                      <a:lnTo>
                        <a:pt x="587" y="690"/>
                      </a:lnTo>
                      <a:lnTo>
                        <a:pt x="587" y="690"/>
                      </a:lnTo>
                      <a:lnTo>
                        <a:pt x="1169" y="690"/>
                      </a:lnTo>
                      <a:lnTo>
                        <a:pt x="1169" y="0"/>
                      </a:lnTo>
                      <a:lnTo>
                        <a:pt x="941" y="0"/>
                      </a:lnTo>
                      <a:close/>
                      <a:moveTo>
                        <a:pt x="20" y="538"/>
                      </a:moveTo>
                      <a:lnTo>
                        <a:pt x="20" y="482"/>
                      </a:lnTo>
                      <a:lnTo>
                        <a:pt x="76" y="482"/>
                      </a:lnTo>
                      <a:lnTo>
                        <a:pt x="76" y="538"/>
                      </a:lnTo>
                      <a:lnTo>
                        <a:pt x="20" y="538"/>
                      </a:lnTo>
                      <a:close/>
                      <a:moveTo>
                        <a:pt x="184" y="304"/>
                      </a:moveTo>
                      <a:lnTo>
                        <a:pt x="129" y="304"/>
                      </a:lnTo>
                      <a:lnTo>
                        <a:pt x="129" y="249"/>
                      </a:lnTo>
                      <a:lnTo>
                        <a:pt x="184" y="249"/>
                      </a:lnTo>
                      <a:lnTo>
                        <a:pt x="184" y="304"/>
                      </a:lnTo>
                      <a:close/>
                      <a:moveTo>
                        <a:pt x="184" y="213"/>
                      </a:moveTo>
                      <a:lnTo>
                        <a:pt x="129" y="213"/>
                      </a:lnTo>
                      <a:lnTo>
                        <a:pt x="129" y="158"/>
                      </a:lnTo>
                      <a:lnTo>
                        <a:pt x="184" y="158"/>
                      </a:lnTo>
                      <a:lnTo>
                        <a:pt x="184" y="213"/>
                      </a:lnTo>
                      <a:close/>
                      <a:moveTo>
                        <a:pt x="286" y="398"/>
                      </a:moveTo>
                      <a:lnTo>
                        <a:pt x="231" y="398"/>
                      </a:lnTo>
                      <a:lnTo>
                        <a:pt x="231" y="342"/>
                      </a:lnTo>
                      <a:lnTo>
                        <a:pt x="286" y="342"/>
                      </a:lnTo>
                      <a:lnTo>
                        <a:pt x="286" y="398"/>
                      </a:lnTo>
                      <a:close/>
                      <a:moveTo>
                        <a:pt x="286" y="304"/>
                      </a:moveTo>
                      <a:lnTo>
                        <a:pt x="231" y="304"/>
                      </a:lnTo>
                      <a:lnTo>
                        <a:pt x="231" y="249"/>
                      </a:lnTo>
                      <a:lnTo>
                        <a:pt x="286" y="249"/>
                      </a:lnTo>
                      <a:lnTo>
                        <a:pt x="286" y="304"/>
                      </a:lnTo>
                      <a:close/>
                      <a:moveTo>
                        <a:pt x="286" y="213"/>
                      </a:moveTo>
                      <a:lnTo>
                        <a:pt x="231" y="213"/>
                      </a:lnTo>
                      <a:lnTo>
                        <a:pt x="231" y="158"/>
                      </a:lnTo>
                      <a:lnTo>
                        <a:pt x="286" y="158"/>
                      </a:lnTo>
                      <a:lnTo>
                        <a:pt x="286" y="213"/>
                      </a:lnTo>
                      <a:close/>
                      <a:moveTo>
                        <a:pt x="450" y="538"/>
                      </a:moveTo>
                      <a:lnTo>
                        <a:pt x="395" y="538"/>
                      </a:lnTo>
                      <a:lnTo>
                        <a:pt x="395" y="482"/>
                      </a:lnTo>
                      <a:lnTo>
                        <a:pt x="450" y="482"/>
                      </a:lnTo>
                      <a:lnTo>
                        <a:pt x="450" y="538"/>
                      </a:lnTo>
                      <a:close/>
                      <a:moveTo>
                        <a:pt x="450" y="447"/>
                      </a:moveTo>
                      <a:lnTo>
                        <a:pt x="395" y="447"/>
                      </a:lnTo>
                      <a:lnTo>
                        <a:pt x="395" y="392"/>
                      </a:lnTo>
                      <a:lnTo>
                        <a:pt x="450" y="392"/>
                      </a:lnTo>
                      <a:lnTo>
                        <a:pt x="450" y="447"/>
                      </a:lnTo>
                      <a:close/>
                      <a:moveTo>
                        <a:pt x="450" y="354"/>
                      </a:moveTo>
                      <a:lnTo>
                        <a:pt x="395" y="354"/>
                      </a:lnTo>
                      <a:lnTo>
                        <a:pt x="395" y="298"/>
                      </a:lnTo>
                      <a:lnTo>
                        <a:pt x="450" y="298"/>
                      </a:lnTo>
                      <a:lnTo>
                        <a:pt x="450" y="354"/>
                      </a:lnTo>
                      <a:close/>
                      <a:moveTo>
                        <a:pt x="450" y="263"/>
                      </a:moveTo>
                      <a:lnTo>
                        <a:pt x="395" y="263"/>
                      </a:lnTo>
                      <a:lnTo>
                        <a:pt x="395" y="208"/>
                      </a:lnTo>
                      <a:lnTo>
                        <a:pt x="450" y="208"/>
                      </a:lnTo>
                      <a:lnTo>
                        <a:pt x="450" y="263"/>
                      </a:lnTo>
                      <a:close/>
                      <a:moveTo>
                        <a:pt x="450" y="173"/>
                      </a:moveTo>
                      <a:lnTo>
                        <a:pt x="395" y="173"/>
                      </a:lnTo>
                      <a:lnTo>
                        <a:pt x="395" y="117"/>
                      </a:lnTo>
                      <a:lnTo>
                        <a:pt x="450" y="117"/>
                      </a:lnTo>
                      <a:lnTo>
                        <a:pt x="450" y="173"/>
                      </a:lnTo>
                      <a:close/>
                      <a:moveTo>
                        <a:pt x="450" y="79"/>
                      </a:moveTo>
                      <a:lnTo>
                        <a:pt x="395" y="79"/>
                      </a:lnTo>
                      <a:lnTo>
                        <a:pt x="395" y="23"/>
                      </a:lnTo>
                      <a:lnTo>
                        <a:pt x="450" y="23"/>
                      </a:lnTo>
                      <a:lnTo>
                        <a:pt x="450" y="79"/>
                      </a:lnTo>
                      <a:close/>
                      <a:moveTo>
                        <a:pt x="555" y="447"/>
                      </a:moveTo>
                      <a:lnTo>
                        <a:pt x="500" y="447"/>
                      </a:lnTo>
                      <a:lnTo>
                        <a:pt x="500" y="392"/>
                      </a:lnTo>
                      <a:lnTo>
                        <a:pt x="555" y="392"/>
                      </a:lnTo>
                      <a:lnTo>
                        <a:pt x="555" y="447"/>
                      </a:lnTo>
                      <a:close/>
                      <a:moveTo>
                        <a:pt x="555" y="354"/>
                      </a:moveTo>
                      <a:lnTo>
                        <a:pt x="500" y="354"/>
                      </a:lnTo>
                      <a:lnTo>
                        <a:pt x="500" y="298"/>
                      </a:lnTo>
                      <a:lnTo>
                        <a:pt x="555" y="298"/>
                      </a:lnTo>
                      <a:lnTo>
                        <a:pt x="555" y="354"/>
                      </a:lnTo>
                      <a:close/>
                      <a:moveTo>
                        <a:pt x="555" y="263"/>
                      </a:moveTo>
                      <a:lnTo>
                        <a:pt x="500" y="263"/>
                      </a:lnTo>
                      <a:lnTo>
                        <a:pt x="500" y="208"/>
                      </a:lnTo>
                      <a:lnTo>
                        <a:pt x="555" y="208"/>
                      </a:lnTo>
                      <a:lnTo>
                        <a:pt x="555" y="263"/>
                      </a:lnTo>
                      <a:close/>
                      <a:moveTo>
                        <a:pt x="555" y="173"/>
                      </a:moveTo>
                      <a:lnTo>
                        <a:pt x="500" y="173"/>
                      </a:lnTo>
                      <a:lnTo>
                        <a:pt x="500" y="117"/>
                      </a:lnTo>
                      <a:lnTo>
                        <a:pt x="555" y="117"/>
                      </a:lnTo>
                      <a:lnTo>
                        <a:pt x="555" y="173"/>
                      </a:lnTo>
                      <a:close/>
                      <a:moveTo>
                        <a:pt x="555" y="79"/>
                      </a:moveTo>
                      <a:lnTo>
                        <a:pt x="500" y="79"/>
                      </a:lnTo>
                      <a:lnTo>
                        <a:pt x="500" y="23"/>
                      </a:lnTo>
                      <a:lnTo>
                        <a:pt x="555" y="23"/>
                      </a:lnTo>
                      <a:lnTo>
                        <a:pt x="555" y="79"/>
                      </a:lnTo>
                      <a:close/>
                      <a:moveTo>
                        <a:pt x="660" y="538"/>
                      </a:moveTo>
                      <a:lnTo>
                        <a:pt x="605" y="538"/>
                      </a:lnTo>
                      <a:lnTo>
                        <a:pt x="605" y="482"/>
                      </a:lnTo>
                      <a:lnTo>
                        <a:pt x="660" y="482"/>
                      </a:lnTo>
                      <a:lnTo>
                        <a:pt x="660" y="538"/>
                      </a:lnTo>
                      <a:close/>
                      <a:moveTo>
                        <a:pt x="766" y="307"/>
                      </a:moveTo>
                      <a:lnTo>
                        <a:pt x="710" y="307"/>
                      </a:lnTo>
                      <a:lnTo>
                        <a:pt x="710" y="251"/>
                      </a:lnTo>
                      <a:lnTo>
                        <a:pt x="766" y="251"/>
                      </a:lnTo>
                      <a:lnTo>
                        <a:pt x="766" y="307"/>
                      </a:lnTo>
                      <a:close/>
                      <a:moveTo>
                        <a:pt x="766" y="213"/>
                      </a:moveTo>
                      <a:lnTo>
                        <a:pt x="710" y="213"/>
                      </a:lnTo>
                      <a:lnTo>
                        <a:pt x="710" y="158"/>
                      </a:lnTo>
                      <a:lnTo>
                        <a:pt x="766" y="158"/>
                      </a:lnTo>
                      <a:lnTo>
                        <a:pt x="766" y="213"/>
                      </a:lnTo>
                      <a:close/>
                      <a:moveTo>
                        <a:pt x="871" y="398"/>
                      </a:moveTo>
                      <a:lnTo>
                        <a:pt x="815" y="398"/>
                      </a:lnTo>
                      <a:lnTo>
                        <a:pt x="815" y="342"/>
                      </a:lnTo>
                      <a:lnTo>
                        <a:pt x="871" y="342"/>
                      </a:lnTo>
                      <a:lnTo>
                        <a:pt x="871" y="398"/>
                      </a:lnTo>
                      <a:close/>
                      <a:moveTo>
                        <a:pt x="871" y="307"/>
                      </a:moveTo>
                      <a:lnTo>
                        <a:pt x="815" y="307"/>
                      </a:lnTo>
                      <a:lnTo>
                        <a:pt x="815" y="251"/>
                      </a:lnTo>
                      <a:lnTo>
                        <a:pt x="871" y="251"/>
                      </a:lnTo>
                      <a:lnTo>
                        <a:pt x="871" y="307"/>
                      </a:lnTo>
                      <a:close/>
                      <a:moveTo>
                        <a:pt x="871" y="213"/>
                      </a:moveTo>
                      <a:lnTo>
                        <a:pt x="815" y="213"/>
                      </a:lnTo>
                      <a:lnTo>
                        <a:pt x="815" y="158"/>
                      </a:lnTo>
                      <a:lnTo>
                        <a:pt x="871" y="158"/>
                      </a:lnTo>
                      <a:lnTo>
                        <a:pt x="871" y="213"/>
                      </a:lnTo>
                      <a:close/>
                      <a:moveTo>
                        <a:pt x="1035" y="541"/>
                      </a:moveTo>
                      <a:lnTo>
                        <a:pt x="979" y="541"/>
                      </a:lnTo>
                      <a:lnTo>
                        <a:pt x="979" y="485"/>
                      </a:lnTo>
                      <a:lnTo>
                        <a:pt x="1035" y="485"/>
                      </a:lnTo>
                      <a:lnTo>
                        <a:pt x="1035" y="541"/>
                      </a:lnTo>
                      <a:close/>
                      <a:moveTo>
                        <a:pt x="1035" y="447"/>
                      </a:moveTo>
                      <a:lnTo>
                        <a:pt x="979" y="447"/>
                      </a:lnTo>
                      <a:lnTo>
                        <a:pt x="979" y="392"/>
                      </a:lnTo>
                      <a:lnTo>
                        <a:pt x="1035" y="392"/>
                      </a:lnTo>
                      <a:lnTo>
                        <a:pt x="1035" y="447"/>
                      </a:lnTo>
                      <a:close/>
                      <a:moveTo>
                        <a:pt x="1035" y="357"/>
                      </a:moveTo>
                      <a:lnTo>
                        <a:pt x="979" y="357"/>
                      </a:lnTo>
                      <a:lnTo>
                        <a:pt x="979" y="301"/>
                      </a:lnTo>
                      <a:lnTo>
                        <a:pt x="1035" y="301"/>
                      </a:lnTo>
                      <a:lnTo>
                        <a:pt x="1035" y="357"/>
                      </a:lnTo>
                      <a:close/>
                      <a:moveTo>
                        <a:pt x="1035" y="263"/>
                      </a:moveTo>
                      <a:lnTo>
                        <a:pt x="979" y="263"/>
                      </a:lnTo>
                      <a:lnTo>
                        <a:pt x="979" y="208"/>
                      </a:lnTo>
                      <a:lnTo>
                        <a:pt x="1035" y="208"/>
                      </a:lnTo>
                      <a:lnTo>
                        <a:pt x="1035" y="263"/>
                      </a:lnTo>
                      <a:close/>
                      <a:moveTo>
                        <a:pt x="1035" y="173"/>
                      </a:moveTo>
                      <a:lnTo>
                        <a:pt x="979" y="173"/>
                      </a:lnTo>
                      <a:lnTo>
                        <a:pt x="979" y="117"/>
                      </a:lnTo>
                      <a:lnTo>
                        <a:pt x="1035" y="117"/>
                      </a:lnTo>
                      <a:lnTo>
                        <a:pt x="1035" y="173"/>
                      </a:lnTo>
                      <a:close/>
                      <a:moveTo>
                        <a:pt x="1035" y="79"/>
                      </a:moveTo>
                      <a:lnTo>
                        <a:pt x="979" y="79"/>
                      </a:lnTo>
                      <a:lnTo>
                        <a:pt x="979" y="23"/>
                      </a:lnTo>
                      <a:lnTo>
                        <a:pt x="1035" y="23"/>
                      </a:lnTo>
                      <a:lnTo>
                        <a:pt x="1035" y="79"/>
                      </a:lnTo>
                      <a:close/>
                      <a:moveTo>
                        <a:pt x="1137" y="447"/>
                      </a:moveTo>
                      <a:lnTo>
                        <a:pt x="1081" y="447"/>
                      </a:lnTo>
                      <a:lnTo>
                        <a:pt x="1081" y="392"/>
                      </a:lnTo>
                      <a:lnTo>
                        <a:pt x="1137" y="392"/>
                      </a:lnTo>
                      <a:lnTo>
                        <a:pt x="1137" y="447"/>
                      </a:lnTo>
                      <a:close/>
                      <a:moveTo>
                        <a:pt x="1137" y="357"/>
                      </a:moveTo>
                      <a:lnTo>
                        <a:pt x="1081" y="357"/>
                      </a:lnTo>
                      <a:lnTo>
                        <a:pt x="1081" y="301"/>
                      </a:lnTo>
                      <a:lnTo>
                        <a:pt x="1137" y="301"/>
                      </a:lnTo>
                      <a:lnTo>
                        <a:pt x="1137" y="357"/>
                      </a:lnTo>
                      <a:close/>
                      <a:moveTo>
                        <a:pt x="1137" y="263"/>
                      </a:moveTo>
                      <a:lnTo>
                        <a:pt x="1081" y="263"/>
                      </a:lnTo>
                      <a:lnTo>
                        <a:pt x="1081" y="208"/>
                      </a:lnTo>
                      <a:lnTo>
                        <a:pt x="1137" y="208"/>
                      </a:lnTo>
                      <a:lnTo>
                        <a:pt x="1137" y="263"/>
                      </a:lnTo>
                      <a:close/>
                      <a:moveTo>
                        <a:pt x="1137" y="173"/>
                      </a:moveTo>
                      <a:lnTo>
                        <a:pt x="1081" y="173"/>
                      </a:lnTo>
                      <a:lnTo>
                        <a:pt x="1081" y="117"/>
                      </a:lnTo>
                      <a:lnTo>
                        <a:pt x="1137" y="117"/>
                      </a:lnTo>
                      <a:lnTo>
                        <a:pt x="1137" y="173"/>
                      </a:lnTo>
                      <a:close/>
                      <a:moveTo>
                        <a:pt x="1137" y="79"/>
                      </a:moveTo>
                      <a:lnTo>
                        <a:pt x="1081" y="79"/>
                      </a:lnTo>
                      <a:lnTo>
                        <a:pt x="1081" y="23"/>
                      </a:lnTo>
                      <a:lnTo>
                        <a:pt x="1137" y="23"/>
                      </a:lnTo>
                      <a:lnTo>
                        <a:pt x="1137" y="7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84600"/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3" name="그룹 72"/>
              <p:cNvGrpSpPr/>
              <p:nvPr/>
            </p:nvGrpSpPr>
            <p:grpSpPr>
              <a:xfrm>
                <a:off x="4130228" y="1561114"/>
                <a:ext cx="1645544" cy="637756"/>
                <a:chOff x="4130228" y="1561114"/>
                <a:chExt cx="1645544" cy="637756"/>
              </a:xfrm>
            </p:grpSpPr>
            <p:sp>
              <p:nvSpPr>
                <p:cNvPr id="174" name="모서리가 둥근 직사각형 88">
                  <a:extLst>
                    <a:ext uri="{FF2B5EF4-FFF2-40B4-BE49-F238E27FC236}">
                      <a16:creationId xmlns:a16="http://schemas.microsoft.com/office/drawing/2014/main" xmlns="" id="{367852F1-D9F5-47AB-B3FB-714F298FF9E9}"/>
                    </a:ext>
                  </a:extLst>
                </p:cNvPr>
                <p:cNvSpPr/>
                <p:nvPr/>
              </p:nvSpPr>
              <p:spPr>
                <a:xfrm>
                  <a:off x="4130228" y="1561114"/>
                  <a:ext cx="1645544" cy="48999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r>
                    <a:rPr lang="en-US" altLang="ko-KR" sz="20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C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57,105</a:t>
                  </a:r>
                  <a:r>
                    <a:rPr lang="ko-KR" altLang="en-US" sz="20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C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세대</a:t>
                  </a:r>
                </a:p>
              </p:txBody>
            </p:sp>
            <p:sp>
              <p:nvSpPr>
                <p:cNvPr id="175" name="이등변 삼각형 174">
                  <a:extLst>
                    <a:ext uri="{FF2B5EF4-FFF2-40B4-BE49-F238E27FC236}">
                      <a16:creationId xmlns:a16="http://schemas.microsoft.com/office/drawing/2014/main" xmlns="" id="{A8C78A58-0C71-48DF-9257-1CC87675F0D1}"/>
                    </a:ext>
                  </a:extLst>
                </p:cNvPr>
                <p:cNvSpPr/>
                <p:nvPr/>
              </p:nvSpPr>
              <p:spPr>
                <a:xfrm rot="10800000">
                  <a:off x="4851498" y="2043483"/>
                  <a:ext cx="203005" cy="155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30000"/>
                    </a:lnSpc>
                    <a:defRPr lang="ko-KR" altLang="en-US"/>
                  </a:pPr>
                  <a:endParaRPr lang="ko-KR" altLang="en-US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C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210" name="직사각형 209">
            <a:extLst>
              <a:ext uri="{FF2B5EF4-FFF2-40B4-BE49-F238E27FC236}">
                <a16:creationId xmlns:a16="http://schemas.microsoft.com/office/drawing/2014/main" xmlns="" id="{3B0A073D-F3F8-4F54-A9AA-0C098B2B761B}"/>
              </a:ext>
            </a:extLst>
          </p:cNvPr>
          <p:cNvSpPr/>
          <p:nvPr/>
        </p:nvSpPr>
        <p:spPr>
          <a:xfrm>
            <a:off x="4253129" y="5538777"/>
            <a:ext cx="1399742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2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4" name="직사각형 203">
            <a:extLst>
              <a:ext uri="{FF2B5EF4-FFF2-40B4-BE49-F238E27FC236}">
                <a16:creationId xmlns:a16="http://schemas.microsoft.com/office/drawing/2014/main" xmlns="" id="{8FA14CB4-7650-445C-8FB0-5D7223D8579C}"/>
              </a:ext>
            </a:extLst>
          </p:cNvPr>
          <p:cNvSpPr/>
          <p:nvPr/>
        </p:nvSpPr>
        <p:spPr>
          <a:xfrm>
            <a:off x="4482359" y="4395511"/>
            <a:ext cx="941283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en-US" altLang="ko-KR" sz="20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20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억원</a:t>
            </a:r>
            <a:endParaRPr lang="ko-KR" altLang="en-US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5" name="직사각형 204">
            <a:extLst>
              <a:ext uri="{FF2B5EF4-FFF2-40B4-BE49-F238E27FC236}">
                <a16:creationId xmlns:a16="http://schemas.microsoft.com/office/drawing/2014/main" xmlns="" id="{689D11E1-BD2B-4271-882B-04B88259DE0C}"/>
              </a:ext>
            </a:extLst>
          </p:cNvPr>
          <p:cNvSpPr/>
          <p:nvPr/>
        </p:nvSpPr>
        <p:spPr>
          <a:xfrm>
            <a:off x="7803172" y="4364734"/>
            <a:ext cx="1091966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2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en-US" altLang="ko-KR" sz="2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억원</a:t>
            </a:r>
            <a:endParaRPr lang="ko-KR" altLang="en-US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이등변 삼각형 23">
            <a:extLst>
              <a:ext uri="{FF2B5EF4-FFF2-40B4-BE49-F238E27FC236}">
                <a16:creationId xmlns:a16="http://schemas.microsoft.com/office/drawing/2014/main" xmlns="" id="{60C73B72-01F4-41F3-B83B-87ABB138055A}"/>
              </a:ext>
            </a:extLst>
          </p:cNvPr>
          <p:cNvSpPr/>
          <p:nvPr/>
        </p:nvSpPr>
        <p:spPr>
          <a:xfrm rot="5400000">
            <a:off x="3112568" y="4283214"/>
            <a:ext cx="951432" cy="637582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90000"/>
                </a:schemeClr>
              </a:gs>
              <a:gs pos="90000">
                <a:srgbClr val="FFEBB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06" name="이등변 삼각형 205">
            <a:extLst>
              <a:ext uri="{FF2B5EF4-FFF2-40B4-BE49-F238E27FC236}">
                <a16:creationId xmlns:a16="http://schemas.microsoft.com/office/drawing/2014/main" xmlns="" id="{9E19B407-8A8D-4FFE-B860-8AECCBC2F812}"/>
              </a:ext>
            </a:extLst>
          </p:cNvPr>
          <p:cNvSpPr/>
          <p:nvPr/>
        </p:nvSpPr>
        <p:spPr>
          <a:xfrm rot="5400000">
            <a:off x="6490363" y="4283214"/>
            <a:ext cx="951432" cy="637582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90000"/>
                </a:schemeClr>
              </a:gs>
              <a:gs pos="91000">
                <a:srgbClr val="FFDF8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F085B8C8-67CA-43DC-9E9E-FF8FE5BAF3F7}"/>
              </a:ext>
            </a:extLst>
          </p:cNvPr>
          <p:cNvSpPr/>
          <p:nvPr/>
        </p:nvSpPr>
        <p:spPr>
          <a:xfrm>
            <a:off x="1981200" y="4316664"/>
            <a:ext cx="1562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/>
            <a:r>
              <a:rPr lang="ko-KR" altLang="en-US" sz="120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>공동주택 </a:t>
            </a:r>
            <a: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/>
            </a:r>
            <a:br>
              <a:rPr lang="en-US" altLang="ko-KR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</a:br>
            <a:r>
              <a:rPr lang="ko-KR" altLang="en-US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Verdana"/>
              </a:rPr>
              <a:t>시설 지원</a:t>
            </a:r>
            <a:endParaRPr lang="ko-KR" altLang="en-US" b="1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Calibri Light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23138A9-59C4-46CD-95A7-0E80FACE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화살표: U자형 8">
            <a:extLst>
              <a:ext uri="{FF2B5EF4-FFF2-40B4-BE49-F238E27FC236}">
                <a16:creationId xmlns:a16="http://schemas.microsoft.com/office/drawing/2014/main" xmlns="" id="{BDF1C9AB-BB62-4FF0-A808-9E9C4F2743CA}"/>
              </a:ext>
            </a:extLst>
          </p:cNvPr>
          <p:cNvSpPr/>
          <p:nvPr/>
        </p:nvSpPr>
        <p:spPr>
          <a:xfrm flipV="1">
            <a:off x="2173142" y="5224491"/>
            <a:ext cx="5504008" cy="82514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gradFill flip="none" rotWithShape="1">
            <a:gsLst>
              <a:gs pos="92000">
                <a:srgbClr val="955E35"/>
              </a:gs>
              <a:gs pos="51000">
                <a:srgbClr val="C0A78E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2049" name="_x192483336" descr="EMB0000282402f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160059"/>
            <a:ext cx="4896795" cy="4085438"/>
          </a:xfrm>
          <a:prstGeom prst="rect">
            <a:avLst/>
          </a:prstGeom>
          <a:noFill/>
        </p:spPr>
      </p:pic>
      <p:pic>
        <p:nvPicPr>
          <p:cNvPr id="2051" name="_x192552976" descr="EMB0000282402f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795" y="1151670"/>
            <a:ext cx="5009206" cy="4093827"/>
          </a:xfrm>
          <a:prstGeom prst="rect">
            <a:avLst/>
          </a:prstGeom>
          <a:noFill/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3F609AC2-EEF6-46AC-AE99-405D9E7FF569}"/>
              </a:ext>
            </a:extLst>
          </p:cNvPr>
          <p:cNvGrpSpPr/>
          <p:nvPr/>
        </p:nvGrpSpPr>
        <p:grpSpPr>
          <a:xfrm>
            <a:off x="0" y="0"/>
            <a:ext cx="9914352" cy="1421103"/>
            <a:chOff x="0" y="0"/>
            <a:chExt cx="9914352" cy="1421103"/>
          </a:xfrm>
        </p:grpSpPr>
        <p:grpSp>
          <p:nvGrpSpPr>
            <p:cNvPr id="4" name="그룹 108">
              <a:extLst>
                <a:ext uri="{FF2B5EF4-FFF2-40B4-BE49-F238E27FC236}">
                  <a16:creationId xmlns:a16="http://schemas.microsoft.com/office/drawing/2014/main" xmlns="" id="{838E2DBE-8D20-4824-BC98-AF9E249CACCC}"/>
                </a:ext>
              </a:extLst>
            </p:cNvPr>
            <p:cNvGrpSpPr/>
            <p:nvPr/>
          </p:nvGrpSpPr>
          <p:grpSpPr>
            <a:xfrm>
              <a:off x="0" y="0"/>
              <a:ext cx="9914352" cy="1421103"/>
              <a:chOff x="0" y="0"/>
              <a:chExt cx="9914352" cy="1421103"/>
            </a:xfrm>
          </p:grpSpPr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xmlns="" id="{BA9C93DC-53AF-470D-96BC-EE2CF2EDD3F7}"/>
                  </a:ext>
                </a:extLst>
              </p:cNvPr>
              <p:cNvSpPr/>
              <p:nvPr/>
            </p:nvSpPr>
            <p:spPr>
              <a:xfrm>
                <a:off x="0" y="0"/>
                <a:ext cx="9908376" cy="1113328"/>
              </a:xfrm>
              <a:prstGeom prst="rect">
                <a:avLst/>
              </a:prstGeom>
              <a:gradFill flip="none" rotWithShape="1">
                <a:gsLst>
                  <a:gs pos="100000">
                    <a:srgbClr val="D8E7F3">
                      <a:lumMod val="0"/>
                      <a:lumOff val="100000"/>
                    </a:srgbClr>
                  </a:gs>
                  <a:gs pos="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xmlns="" id="{C4E25FF1-22D0-43AD-8F67-9E4CD3BC9D4A}"/>
                  </a:ext>
                </a:extLst>
              </p:cNvPr>
              <p:cNvSpPr/>
              <p:nvPr/>
            </p:nvSpPr>
            <p:spPr>
              <a:xfrm>
                <a:off x="8720007" y="0"/>
                <a:ext cx="1185993" cy="12435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15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xmlns="" id="{617CEB02-A837-45DD-8638-D99DD20FEA14}"/>
                  </a:ext>
                </a:extLst>
              </p:cNvPr>
              <p:cNvSpPr/>
              <p:nvPr/>
            </p:nvSpPr>
            <p:spPr>
              <a:xfrm rot="5400000">
                <a:off x="4799924" y="-3684972"/>
                <a:ext cx="307775" cy="9904375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2">
                      <a:lumMod val="9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8" name="직사각형 117">
                <a:extLst>
                  <a:ext uri="{FF2B5EF4-FFF2-40B4-BE49-F238E27FC236}">
                    <a16:creationId xmlns:a16="http://schemas.microsoft.com/office/drawing/2014/main" xmlns="" id="{7A68FF7A-9935-4661-B384-18B915E54169}"/>
                  </a:ext>
                </a:extLst>
              </p:cNvPr>
              <p:cNvSpPr/>
              <p:nvPr/>
            </p:nvSpPr>
            <p:spPr>
              <a:xfrm>
                <a:off x="0" y="0"/>
                <a:ext cx="9904375" cy="36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6" name="그룹 118">
                <a:extLst>
                  <a:ext uri="{FF2B5EF4-FFF2-40B4-BE49-F238E27FC236}">
                    <a16:creationId xmlns:a16="http://schemas.microsoft.com/office/drawing/2014/main" xmlns="" id="{FD1B9515-DBD6-4B56-903A-5550CE81BA18}"/>
                  </a:ext>
                </a:extLst>
              </p:cNvPr>
              <p:cNvGrpSpPr/>
              <p:nvPr/>
            </p:nvGrpSpPr>
            <p:grpSpPr>
              <a:xfrm>
                <a:off x="8767269" y="187796"/>
                <a:ext cx="1147083" cy="519641"/>
                <a:chOff x="7310950" y="341133"/>
                <a:chExt cx="1838339" cy="519641"/>
              </a:xfrm>
            </p:grpSpPr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xmlns="" id="{5CAAE2BA-D623-4670-A21F-1805F6C57E13}"/>
                    </a:ext>
                  </a:extLst>
                </p:cNvPr>
                <p:cNvSpPr/>
                <p:nvPr/>
              </p:nvSpPr>
              <p:spPr>
                <a:xfrm>
                  <a:off x="7310950" y="552997"/>
                  <a:ext cx="1676122" cy="307777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fontAlgn="base"/>
                  <a:r>
                    <a:rPr lang="ko-KR" altLang="en-US" sz="1100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공동체 활성화 정책 </a:t>
                  </a:r>
                  <a:r>
                    <a:rPr lang="ko-KR" altLang="en-US" sz="1100" b="1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배경</a:t>
                  </a:r>
                </a:p>
              </p:txBody>
            </p:sp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xmlns="" id="{0A6D9543-FF36-436F-92F5-B63C188A8F13}"/>
                    </a:ext>
                  </a:extLst>
                </p:cNvPr>
                <p:cNvSpPr/>
                <p:nvPr/>
              </p:nvSpPr>
              <p:spPr>
                <a:xfrm>
                  <a:off x="7310950" y="341133"/>
                  <a:ext cx="1439516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9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도시 성동</a:t>
                  </a:r>
                  <a:endParaRPr lang="ko-KR" altLang="en-US" sz="500" b="1" spc="-7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135" name="직선 연결선 134">
                  <a:extLst>
                    <a:ext uri="{FF2B5EF4-FFF2-40B4-BE49-F238E27FC236}">
                      <a16:creationId xmlns:a16="http://schemas.microsoft.com/office/drawing/2014/main" xmlns="" id="{7585ACC9-7F4E-4E90-AD2A-E20F35422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76089" y="548711"/>
                  <a:ext cx="1673200" cy="0"/>
                </a:xfrm>
                <a:prstGeom prst="lin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6" name="직사각형 125">
                <a:extLst>
                  <a:ext uri="{FF2B5EF4-FFF2-40B4-BE49-F238E27FC236}">
                    <a16:creationId xmlns:a16="http://schemas.microsoft.com/office/drawing/2014/main" xmlns="" id="{3BDFCB58-B79D-4A1C-A27D-73D1868EF3FE}"/>
                  </a:ext>
                </a:extLst>
              </p:cNvPr>
              <p:cNvSpPr/>
              <p:nvPr/>
            </p:nvSpPr>
            <p:spPr>
              <a:xfrm>
                <a:off x="8718382" y="0"/>
                <a:ext cx="1187618" cy="36000"/>
              </a:xfrm>
              <a:prstGeom prst="rect">
                <a:avLst/>
              </a:prstGeom>
              <a:gradFill flip="none" rotWithShape="1">
                <a:gsLst>
                  <a:gs pos="0">
                    <a:srgbClr val="00A151">
                      <a:shade val="30000"/>
                      <a:satMod val="115000"/>
                    </a:srgbClr>
                  </a:gs>
                  <a:gs pos="11000">
                    <a:srgbClr val="00A151">
                      <a:shade val="67500"/>
                      <a:satMod val="115000"/>
                    </a:srgbClr>
                  </a:gs>
                  <a:gs pos="100000">
                    <a:srgbClr val="00A15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7" name="직각 삼각형 126">
                <a:extLst>
                  <a:ext uri="{FF2B5EF4-FFF2-40B4-BE49-F238E27FC236}">
                    <a16:creationId xmlns:a16="http://schemas.microsoft.com/office/drawing/2014/main" xmlns="" id="{AB7D57BE-BFBA-4B40-A3B5-799E233926D6}"/>
                  </a:ext>
                </a:extLst>
              </p:cNvPr>
              <p:cNvSpPr/>
              <p:nvPr/>
            </p:nvSpPr>
            <p:spPr>
              <a:xfrm flipV="1">
                <a:off x="8882876" y="37825"/>
                <a:ext cx="128670" cy="118792"/>
              </a:xfrm>
              <a:prstGeom prst="rtTriangle">
                <a:avLst/>
              </a:prstGeom>
              <a:solidFill>
                <a:srgbClr val="00A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9B0BF407-7EA1-456B-A643-F574EFEE91AB}"/>
                </a:ext>
              </a:extLst>
            </p:cNvPr>
            <p:cNvSpPr txBox="1"/>
            <p:nvPr/>
          </p:nvSpPr>
          <p:spPr>
            <a:xfrm>
              <a:off x="325486" y="205596"/>
              <a:ext cx="785957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2017~2019</a:t>
              </a: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 </a:t>
              </a: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억</a:t>
              </a: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천 </a:t>
              </a: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백만 원을 들여 </a:t>
              </a:r>
              <a:r>
                <a:rPr lang="en-US" altLang="ko-KR" sz="16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총 </a:t>
              </a:r>
              <a:r>
                <a:rPr lang="en-US" altLang="ko-KR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15</a:t>
              </a:r>
              <a:r>
                <a:rPr lang="ko-KR" altLang="en-US" sz="27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개소 어린이놀이터 시설 개선 지원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97992A4-396A-4E66-8041-E72F2F607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8612" t="24087" r="-5813" b="20547"/>
          <a:stretch/>
        </p:blipFill>
        <p:spPr>
          <a:xfrm>
            <a:off x="4899171" y="1118429"/>
            <a:ext cx="771786" cy="5739571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5" name="직사각형 204">
            <a:extLst>
              <a:ext uri="{FF2B5EF4-FFF2-40B4-BE49-F238E27FC236}">
                <a16:creationId xmlns:a16="http://schemas.microsoft.com/office/drawing/2014/main" xmlns="" id="{689D11E1-BD2B-4271-882B-04B88259DE0C}"/>
              </a:ext>
            </a:extLst>
          </p:cNvPr>
          <p:cNvSpPr/>
          <p:nvPr/>
        </p:nvSpPr>
        <p:spPr>
          <a:xfrm>
            <a:off x="4907527" y="4869513"/>
            <a:ext cx="1066318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 개선 후</a:t>
            </a:r>
            <a:endParaRPr lang="ko-KR" altLang="en-U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82BA9CEA-862C-4B38-8A7C-FF12664398F7}"/>
              </a:ext>
            </a:extLst>
          </p:cNvPr>
          <p:cNvSpPr/>
          <p:nvPr/>
        </p:nvSpPr>
        <p:spPr>
          <a:xfrm>
            <a:off x="3795662" y="4869513"/>
            <a:ext cx="1066319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1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 개선 전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xmlns="" id="{6CE34860-7A88-4935-B168-C64E58461942}"/>
              </a:ext>
            </a:extLst>
          </p:cNvPr>
          <p:cNvSpPr/>
          <p:nvPr/>
        </p:nvSpPr>
        <p:spPr>
          <a:xfrm>
            <a:off x="4336496" y="1826994"/>
            <a:ext cx="1230789" cy="2743200"/>
          </a:xfrm>
          <a:prstGeom prst="rightArrow">
            <a:avLst>
              <a:gd name="adj1" fmla="val 79658"/>
              <a:gd name="adj2" fmla="val 50000"/>
            </a:avLst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9241">
                <a:srgbClr val="838383">
                  <a:lumMod val="66000"/>
                  <a:lumOff val="34000"/>
                </a:srgbClr>
              </a:gs>
              <a:gs pos="45000">
                <a:srgbClr val="646464">
                  <a:lumMod val="0"/>
                  <a:lumOff val="100000"/>
                </a:srgbClr>
              </a:gs>
              <a:gs pos="100000">
                <a:schemeClr val="bg1">
                  <a:shade val="100000"/>
                  <a:satMod val="115000"/>
                  <a:lumMod val="8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201" name="사각형: 둥근 모서리 200">
            <a:extLst>
              <a:ext uri="{FF2B5EF4-FFF2-40B4-BE49-F238E27FC236}">
                <a16:creationId xmlns:a16="http://schemas.microsoft.com/office/drawing/2014/main" xmlns="" id="{71659447-B68B-408D-95C6-DCDF8E4127BF}"/>
              </a:ext>
            </a:extLst>
          </p:cNvPr>
          <p:cNvSpPr/>
          <p:nvPr/>
        </p:nvSpPr>
        <p:spPr>
          <a:xfrm>
            <a:off x="3099033" y="5739571"/>
            <a:ext cx="3707934" cy="37542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모래놀이터를 </a:t>
            </a:r>
            <a:r>
              <a:rPr lang="ko-KR" altLang="en-US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고무칩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포장으로 개선</a:t>
            </a:r>
          </a:p>
        </p:txBody>
      </p:sp>
      <p:grpSp>
        <p:nvGrpSpPr>
          <p:cNvPr id="35" name="Group 227">
            <a:extLst>
              <a:ext uri="{FF2B5EF4-FFF2-40B4-BE49-F238E27FC236}">
                <a16:creationId xmlns:a16="http://schemas.microsoft.com/office/drawing/2014/main" xmlns="" id="{D132453E-9D62-4469-98C1-79482F089E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23591" y="5467110"/>
            <a:ext cx="1043677" cy="1456698"/>
            <a:chOff x="1045" y="-381"/>
            <a:chExt cx="3659" cy="5107"/>
          </a:xfrm>
          <a:solidFill>
            <a:schemeClr val="bg2">
              <a:lumMod val="90000"/>
            </a:schemeClr>
          </a:solidFill>
        </p:grpSpPr>
        <p:sp>
          <p:nvSpPr>
            <p:cNvPr id="36" name="Oval 228">
              <a:extLst>
                <a:ext uri="{FF2B5EF4-FFF2-40B4-BE49-F238E27FC236}">
                  <a16:creationId xmlns:a16="http://schemas.microsoft.com/office/drawing/2014/main" xmlns="" id="{D6796E31-F871-4DDB-85CD-F244B5FD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" y="-381"/>
              <a:ext cx="636" cy="6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29">
              <a:extLst>
                <a:ext uri="{FF2B5EF4-FFF2-40B4-BE49-F238E27FC236}">
                  <a16:creationId xmlns:a16="http://schemas.microsoft.com/office/drawing/2014/main" xmlns="" id="{20F9B579-7D2B-4161-969B-84B4F6EEA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244"/>
              <a:ext cx="2308" cy="275"/>
            </a:xfrm>
            <a:custGeom>
              <a:avLst/>
              <a:gdLst>
                <a:gd name="T0" fmla="*/ 432 w 864"/>
                <a:gd name="T1" fmla="*/ 56 h 103"/>
                <a:gd name="T2" fmla="*/ 548 w 864"/>
                <a:gd name="T3" fmla="*/ 103 h 103"/>
                <a:gd name="T4" fmla="*/ 548 w 864"/>
                <a:gd name="T5" fmla="*/ 100 h 103"/>
                <a:gd name="T6" fmla="*/ 832 w 864"/>
                <a:gd name="T7" fmla="*/ 69 h 103"/>
                <a:gd name="T8" fmla="*/ 862 w 864"/>
                <a:gd name="T9" fmla="*/ 32 h 103"/>
                <a:gd name="T10" fmla="*/ 825 w 864"/>
                <a:gd name="T11" fmla="*/ 2 h 103"/>
                <a:gd name="T12" fmla="*/ 512 w 864"/>
                <a:gd name="T13" fmla="*/ 35 h 103"/>
                <a:gd name="T14" fmla="*/ 352 w 864"/>
                <a:gd name="T15" fmla="*/ 35 h 103"/>
                <a:gd name="T16" fmla="*/ 40 w 864"/>
                <a:gd name="T17" fmla="*/ 2 h 103"/>
                <a:gd name="T18" fmla="*/ 2 w 864"/>
                <a:gd name="T19" fmla="*/ 32 h 103"/>
                <a:gd name="T20" fmla="*/ 33 w 864"/>
                <a:gd name="T21" fmla="*/ 69 h 103"/>
                <a:gd name="T22" fmla="*/ 316 w 864"/>
                <a:gd name="T23" fmla="*/ 100 h 103"/>
                <a:gd name="T24" fmla="*/ 316 w 864"/>
                <a:gd name="T25" fmla="*/ 103 h 103"/>
                <a:gd name="T26" fmla="*/ 432 w 864"/>
                <a:gd name="T27" fmla="*/ 5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4" h="103">
                  <a:moveTo>
                    <a:pt x="432" y="56"/>
                  </a:moveTo>
                  <a:cubicBezTo>
                    <a:pt x="477" y="56"/>
                    <a:pt x="518" y="74"/>
                    <a:pt x="548" y="103"/>
                  </a:cubicBezTo>
                  <a:cubicBezTo>
                    <a:pt x="548" y="100"/>
                    <a:pt x="548" y="100"/>
                    <a:pt x="548" y="100"/>
                  </a:cubicBezTo>
                  <a:cubicBezTo>
                    <a:pt x="832" y="69"/>
                    <a:pt x="832" y="69"/>
                    <a:pt x="832" y="69"/>
                  </a:cubicBezTo>
                  <a:cubicBezTo>
                    <a:pt x="850" y="67"/>
                    <a:pt x="864" y="51"/>
                    <a:pt x="862" y="32"/>
                  </a:cubicBezTo>
                  <a:cubicBezTo>
                    <a:pt x="860" y="13"/>
                    <a:pt x="843" y="0"/>
                    <a:pt x="825" y="2"/>
                  </a:cubicBezTo>
                  <a:cubicBezTo>
                    <a:pt x="512" y="35"/>
                    <a:pt x="512" y="35"/>
                    <a:pt x="512" y="35"/>
                  </a:cubicBezTo>
                  <a:cubicBezTo>
                    <a:pt x="352" y="35"/>
                    <a:pt x="352" y="35"/>
                    <a:pt x="352" y="35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21" y="0"/>
                    <a:pt x="4" y="13"/>
                    <a:pt x="2" y="32"/>
                  </a:cubicBezTo>
                  <a:cubicBezTo>
                    <a:pt x="0" y="51"/>
                    <a:pt x="14" y="67"/>
                    <a:pt x="33" y="69"/>
                  </a:cubicBezTo>
                  <a:cubicBezTo>
                    <a:pt x="316" y="100"/>
                    <a:pt x="316" y="100"/>
                    <a:pt x="316" y="100"/>
                  </a:cubicBezTo>
                  <a:cubicBezTo>
                    <a:pt x="316" y="103"/>
                    <a:pt x="316" y="103"/>
                    <a:pt x="316" y="103"/>
                  </a:cubicBezTo>
                  <a:cubicBezTo>
                    <a:pt x="346" y="74"/>
                    <a:pt x="387" y="56"/>
                    <a:pt x="43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30">
              <a:extLst>
                <a:ext uri="{FF2B5EF4-FFF2-40B4-BE49-F238E27FC236}">
                  <a16:creationId xmlns:a16="http://schemas.microsoft.com/office/drawing/2014/main" xmlns="" id="{F6909160-B805-4A13-905D-3A4330906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350"/>
              <a:ext cx="1956" cy="3376"/>
            </a:xfrm>
            <a:custGeom>
              <a:avLst/>
              <a:gdLst>
                <a:gd name="T0" fmla="*/ 504 w 732"/>
                <a:gd name="T1" fmla="*/ 270 h 1264"/>
                <a:gd name="T2" fmla="*/ 437 w 732"/>
                <a:gd name="T3" fmla="*/ 213 h 1264"/>
                <a:gd name="T4" fmla="*/ 437 w 732"/>
                <a:gd name="T5" fmla="*/ 191 h 1264"/>
                <a:gd name="T6" fmla="*/ 428 w 732"/>
                <a:gd name="T7" fmla="*/ 188 h 1264"/>
                <a:gd name="T8" fmla="*/ 397 w 732"/>
                <a:gd name="T9" fmla="*/ 154 h 1264"/>
                <a:gd name="T10" fmla="*/ 400 w 732"/>
                <a:gd name="T11" fmla="*/ 109 h 1264"/>
                <a:gd name="T12" fmla="*/ 431 w 732"/>
                <a:gd name="T13" fmla="*/ 2 h 1264"/>
                <a:gd name="T14" fmla="*/ 431 w 732"/>
                <a:gd name="T15" fmla="*/ 0 h 1264"/>
                <a:gd name="T16" fmla="*/ 294 w 732"/>
                <a:gd name="T17" fmla="*/ 0 h 1264"/>
                <a:gd name="T18" fmla="*/ 294 w 732"/>
                <a:gd name="T19" fmla="*/ 2 h 1264"/>
                <a:gd name="T20" fmla="*/ 325 w 732"/>
                <a:gd name="T21" fmla="*/ 109 h 1264"/>
                <a:gd name="T22" fmla="*/ 328 w 732"/>
                <a:gd name="T23" fmla="*/ 154 h 1264"/>
                <a:gd name="T24" fmla="*/ 297 w 732"/>
                <a:gd name="T25" fmla="*/ 188 h 1264"/>
                <a:gd name="T26" fmla="*/ 295 w 732"/>
                <a:gd name="T27" fmla="*/ 189 h 1264"/>
                <a:gd name="T28" fmla="*/ 295 w 732"/>
                <a:gd name="T29" fmla="*/ 213 h 1264"/>
                <a:gd name="T30" fmla="*/ 228 w 732"/>
                <a:gd name="T31" fmla="*/ 270 h 1264"/>
                <a:gd name="T32" fmla="*/ 217 w 732"/>
                <a:gd name="T33" fmla="*/ 269 h 1264"/>
                <a:gd name="T34" fmla="*/ 182 w 732"/>
                <a:gd name="T35" fmla="*/ 263 h 1264"/>
                <a:gd name="T36" fmla="*/ 182 w 732"/>
                <a:gd name="T37" fmla="*/ 491 h 1264"/>
                <a:gd name="T38" fmla="*/ 12 w 732"/>
                <a:gd name="T39" fmla="*/ 1150 h 1264"/>
                <a:gd name="T40" fmla="*/ 72 w 732"/>
                <a:gd name="T41" fmla="*/ 1253 h 1264"/>
                <a:gd name="T42" fmla="*/ 175 w 732"/>
                <a:gd name="T43" fmla="*/ 1192 h 1264"/>
                <a:gd name="T44" fmla="*/ 335 w 732"/>
                <a:gd name="T45" fmla="*/ 570 h 1264"/>
                <a:gd name="T46" fmla="*/ 397 w 732"/>
                <a:gd name="T47" fmla="*/ 570 h 1264"/>
                <a:gd name="T48" fmla="*/ 558 w 732"/>
                <a:gd name="T49" fmla="*/ 1192 h 1264"/>
                <a:gd name="T50" fmla="*/ 660 w 732"/>
                <a:gd name="T51" fmla="*/ 1253 h 1264"/>
                <a:gd name="T52" fmla="*/ 720 w 732"/>
                <a:gd name="T53" fmla="*/ 1150 h 1264"/>
                <a:gd name="T54" fmla="*/ 550 w 732"/>
                <a:gd name="T55" fmla="*/ 491 h 1264"/>
                <a:gd name="T56" fmla="*/ 550 w 732"/>
                <a:gd name="T57" fmla="*/ 263 h 1264"/>
                <a:gd name="T58" fmla="*/ 515 w 732"/>
                <a:gd name="T59" fmla="*/ 269 h 1264"/>
                <a:gd name="T60" fmla="*/ 504 w 732"/>
                <a:gd name="T61" fmla="*/ 27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32" h="1264">
                  <a:moveTo>
                    <a:pt x="504" y="270"/>
                  </a:moveTo>
                  <a:cubicBezTo>
                    <a:pt x="471" y="270"/>
                    <a:pt x="443" y="246"/>
                    <a:pt x="437" y="213"/>
                  </a:cubicBezTo>
                  <a:cubicBezTo>
                    <a:pt x="436" y="206"/>
                    <a:pt x="436" y="198"/>
                    <a:pt x="437" y="191"/>
                  </a:cubicBezTo>
                  <a:cubicBezTo>
                    <a:pt x="434" y="191"/>
                    <a:pt x="431" y="189"/>
                    <a:pt x="428" y="188"/>
                  </a:cubicBezTo>
                  <a:cubicBezTo>
                    <a:pt x="414" y="181"/>
                    <a:pt x="403" y="169"/>
                    <a:pt x="397" y="154"/>
                  </a:cubicBezTo>
                  <a:cubicBezTo>
                    <a:pt x="392" y="140"/>
                    <a:pt x="393" y="124"/>
                    <a:pt x="400" y="109"/>
                  </a:cubicBezTo>
                  <a:cubicBezTo>
                    <a:pt x="427" y="51"/>
                    <a:pt x="431" y="17"/>
                    <a:pt x="431" y="2"/>
                  </a:cubicBezTo>
                  <a:cubicBezTo>
                    <a:pt x="431" y="1"/>
                    <a:pt x="431" y="1"/>
                    <a:pt x="431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94" y="1"/>
                    <a:pt x="294" y="1"/>
                    <a:pt x="294" y="2"/>
                  </a:cubicBezTo>
                  <a:cubicBezTo>
                    <a:pt x="294" y="17"/>
                    <a:pt x="298" y="51"/>
                    <a:pt x="325" y="109"/>
                  </a:cubicBezTo>
                  <a:cubicBezTo>
                    <a:pt x="332" y="124"/>
                    <a:pt x="333" y="140"/>
                    <a:pt x="328" y="154"/>
                  </a:cubicBezTo>
                  <a:cubicBezTo>
                    <a:pt x="322" y="169"/>
                    <a:pt x="312" y="181"/>
                    <a:pt x="297" y="188"/>
                  </a:cubicBezTo>
                  <a:cubicBezTo>
                    <a:pt x="296" y="188"/>
                    <a:pt x="296" y="189"/>
                    <a:pt x="295" y="189"/>
                  </a:cubicBezTo>
                  <a:cubicBezTo>
                    <a:pt x="296" y="197"/>
                    <a:pt x="296" y="205"/>
                    <a:pt x="295" y="213"/>
                  </a:cubicBezTo>
                  <a:cubicBezTo>
                    <a:pt x="290" y="246"/>
                    <a:pt x="261" y="270"/>
                    <a:pt x="228" y="270"/>
                  </a:cubicBezTo>
                  <a:cubicBezTo>
                    <a:pt x="224" y="270"/>
                    <a:pt x="221" y="269"/>
                    <a:pt x="217" y="269"/>
                  </a:cubicBezTo>
                  <a:cubicBezTo>
                    <a:pt x="205" y="267"/>
                    <a:pt x="193" y="265"/>
                    <a:pt x="182" y="263"/>
                  </a:cubicBezTo>
                  <a:cubicBezTo>
                    <a:pt x="182" y="491"/>
                    <a:pt x="182" y="491"/>
                    <a:pt x="182" y="491"/>
                  </a:cubicBezTo>
                  <a:cubicBezTo>
                    <a:pt x="12" y="1150"/>
                    <a:pt x="12" y="1150"/>
                    <a:pt x="12" y="1150"/>
                  </a:cubicBezTo>
                  <a:cubicBezTo>
                    <a:pt x="0" y="1195"/>
                    <a:pt x="27" y="1241"/>
                    <a:pt x="72" y="1253"/>
                  </a:cubicBezTo>
                  <a:cubicBezTo>
                    <a:pt x="117" y="1264"/>
                    <a:pt x="163" y="1237"/>
                    <a:pt x="175" y="1192"/>
                  </a:cubicBezTo>
                  <a:cubicBezTo>
                    <a:pt x="335" y="570"/>
                    <a:pt x="335" y="570"/>
                    <a:pt x="335" y="570"/>
                  </a:cubicBezTo>
                  <a:cubicBezTo>
                    <a:pt x="397" y="570"/>
                    <a:pt x="397" y="570"/>
                    <a:pt x="397" y="570"/>
                  </a:cubicBezTo>
                  <a:cubicBezTo>
                    <a:pt x="558" y="1192"/>
                    <a:pt x="558" y="1192"/>
                    <a:pt x="558" y="1192"/>
                  </a:cubicBezTo>
                  <a:cubicBezTo>
                    <a:pt x="569" y="1237"/>
                    <a:pt x="615" y="1264"/>
                    <a:pt x="660" y="1253"/>
                  </a:cubicBezTo>
                  <a:cubicBezTo>
                    <a:pt x="705" y="1241"/>
                    <a:pt x="732" y="1195"/>
                    <a:pt x="720" y="1150"/>
                  </a:cubicBezTo>
                  <a:cubicBezTo>
                    <a:pt x="550" y="491"/>
                    <a:pt x="550" y="491"/>
                    <a:pt x="550" y="491"/>
                  </a:cubicBezTo>
                  <a:cubicBezTo>
                    <a:pt x="550" y="263"/>
                    <a:pt x="550" y="263"/>
                    <a:pt x="550" y="263"/>
                  </a:cubicBezTo>
                  <a:cubicBezTo>
                    <a:pt x="539" y="265"/>
                    <a:pt x="528" y="267"/>
                    <a:pt x="515" y="269"/>
                  </a:cubicBezTo>
                  <a:cubicBezTo>
                    <a:pt x="512" y="269"/>
                    <a:pt x="508" y="270"/>
                    <a:pt x="504" y="2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31">
              <a:extLst>
                <a:ext uri="{FF2B5EF4-FFF2-40B4-BE49-F238E27FC236}">
                  <a16:creationId xmlns:a16="http://schemas.microsoft.com/office/drawing/2014/main" xmlns="" id="{02CBEF2D-C70D-4D8D-BF82-1277F7726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1077"/>
              <a:ext cx="371" cy="748"/>
            </a:xfrm>
            <a:custGeom>
              <a:avLst/>
              <a:gdLst>
                <a:gd name="T0" fmla="*/ 39 w 139"/>
                <a:gd name="T1" fmla="*/ 0 h 280"/>
                <a:gd name="T2" fmla="*/ 16 w 139"/>
                <a:gd name="T3" fmla="*/ 32 h 280"/>
                <a:gd name="T4" fmla="*/ 0 w 139"/>
                <a:gd name="T5" fmla="*/ 104 h 280"/>
                <a:gd name="T6" fmla="*/ 31 w 139"/>
                <a:gd name="T7" fmla="*/ 233 h 280"/>
                <a:gd name="T8" fmla="*/ 52 w 139"/>
                <a:gd name="T9" fmla="*/ 237 h 280"/>
                <a:gd name="T10" fmla="*/ 105 w 139"/>
                <a:gd name="T11" fmla="*/ 280 h 280"/>
                <a:gd name="T12" fmla="*/ 105 w 139"/>
                <a:gd name="T13" fmla="*/ 280 h 280"/>
                <a:gd name="T14" fmla="*/ 128 w 139"/>
                <a:gd name="T15" fmla="*/ 216 h 280"/>
                <a:gd name="T16" fmla="*/ 95 w 139"/>
                <a:gd name="T17" fmla="*/ 104 h 280"/>
                <a:gd name="T18" fmla="*/ 101 w 139"/>
                <a:gd name="T19" fmla="*/ 74 h 280"/>
                <a:gd name="T20" fmla="*/ 111 w 139"/>
                <a:gd name="T21" fmla="*/ 62 h 280"/>
                <a:gd name="T22" fmla="*/ 39 w 139"/>
                <a:gd name="T23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280">
                  <a:moveTo>
                    <a:pt x="39" y="0"/>
                  </a:moveTo>
                  <a:cubicBezTo>
                    <a:pt x="30" y="8"/>
                    <a:pt x="22" y="19"/>
                    <a:pt x="16" y="32"/>
                  </a:cubicBezTo>
                  <a:cubicBezTo>
                    <a:pt x="6" y="52"/>
                    <a:pt x="0" y="76"/>
                    <a:pt x="0" y="104"/>
                  </a:cubicBezTo>
                  <a:cubicBezTo>
                    <a:pt x="0" y="140"/>
                    <a:pt x="10" y="182"/>
                    <a:pt x="31" y="233"/>
                  </a:cubicBezTo>
                  <a:cubicBezTo>
                    <a:pt x="38" y="234"/>
                    <a:pt x="45" y="235"/>
                    <a:pt x="52" y="237"/>
                  </a:cubicBezTo>
                  <a:cubicBezTo>
                    <a:pt x="77" y="241"/>
                    <a:pt x="96" y="258"/>
                    <a:pt x="105" y="280"/>
                  </a:cubicBezTo>
                  <a:cubicBezTo>
                    <a:pt x="105" y="280"/>
                    <a:pt x="105" y="280"/>
                    <a:pt x="105" y="280"/>
                  </a:cubicBezTo>
                  <a:cubicBezTo>
                    <a:pt x="129" y="268"/>
                    <a:pt x="139" y="240"/>
                    <a:pt x="128" y="216"/>
                  </a:cubicBezTo>
                  <a:cubicBezTo>
                    <a:pt x="103" y="163"/>
                    <a:pt x="95" y="126"/>
                    <a:pt x="95" y="104"/>
                  </a:cubicBezTo>
                  <a:cubicBezTo>
                    <a:pt x="95" y="89"/>
                    <a:pt x="98" y="80"/>
                    <a:pt x="101" y="74"/>
                  </a:cubicBezTo>
                  <a:cubicBezTo>
                    <a:pt x="104" y="69"/>
                    <a:pt x="107" y="65"/>
                    <a:pt x="111" y="62"/>
                  </a:cubicBezTo>
                  <a:cubicBezTo>
                    <a:pt x="81" y="49"/>
                    <a:pt x="56" y="27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32">
              <a:extLst>
                <a:ext uri="{FF2B5EF4-FFF2-40B4-BE49-F238E27FC236}">
                  <a16:creationId xmlns:a16="http://schemas.microsoft.com/office/drawing/2014/main" xmlns="" id="{97D36922-FFE2-413D-86E2-697666246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" y="1088"/>
              <a:ext cx="371" cy="742"/>
            </a:xfrm>
            <a:custGeom>
              <a:avLst/>
              <a:gdLst>
                <a:gd name="T0" fmla="*/ 94 w 139"/>
                <a:gd name="T1" fmla="*/ 233 h 278"/>
                <a:gd name="T2" fmla="*/ 107 w 139"/>
                <a:gd name="T3" fmla="*/ 230 h 278"/>
                <a:gd name="T4" fmla="*/ 139 w 139"/>
                <a:gd name="T5" fmla="*/ 100 h 278"/>
                <a:gd name="T6" fmla="*/ 123 w 139"/>
                <a:gd name="T7" fmla="*/ 28 h 278"/>
                <a:gd name="T8" fmla="*/ 105 w 139"/>
                <a:gd name="T9" fmla="*/ 0 h 278"/>
                <a:gd name="T10" fmla="*/ 31 w 139"/>
                <a:gd name="T11" fmla="*/ 60 h 278"/>
                <a:gd name="T12" fmla="*/ 32 w 139"/>
                <a:gd name="T13" fmla="*/ 62 h 278"/>
                <a:gd name="T14" fmla="*/ 44 w 139"/>
                <a:gd name="T15" fmla="*/ 100 h 278"/>
                <a:gd name="T16" fmla="*/ 11 w 139"/>
                <a:gd name="T17" fmla="*/ 212 h 278"/>
                <a:gd name="T18" fmla="*/ 34 w 139"/>
                <a:gd name="T19" fmla="*/ 276 h 278"/>
                <a:gd name="T20" fmla="*/ 41 w 139"/>
                <a:gd name="T21" fmla="*/ 278 h 278"/>
                <a:gd name="T22" fmla="*/ 94 w 139"/>
                <a:gd name="T23" fmla="*/ 23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278">
                  <a:moveTo>
                    <a:pt x="94" y="233"/>
                  </a:moveTo>
                  <a:cubicBezTo>
                    <a:pt x="99" y="232"/>
                    <a:pt x="103" y="231"/>
                    <a:pt x="107" y="230"/>
                  </a:cubicBezTo>
                  <a:cubicBezTo>
                    <a:pt x="129" y="179"/>
                    <a:pt x="139" y="137"/>
                    <a:pt x="139" y="100"/>
                  </a:cubicBezTo>
                  <a:cubicBezTo>
                    <a:pt x="139" y="72"/>
                    <a:pt x="133" y="48"/>
                    <a:pt x="123" y="28"/>
                  </a:cubicBezTo>
                  <a:cubicBezTo>
                    <a:pt x="118" y="17"/>
                    <a:pt x="112" y="8"/>
                    <a:pt x="105" y="0"/>
                  </a:cubicBezTo>
                  <a:cubicBezTo>
                    <a:pt x="87" y="27"/>
                    <a:pt x="61" y="48"/>
                    <a:pt x="31" y="60"/>
                  </a:cubicBezTo>
                  <a:cubicBezTo>
                    <a:pt x="31" y="61"/>
                    <a:pt x="32" y="61"/>
                    <a:pt x="32" y="62"/>
                  </a:cubicBezTo>
                  <a:cubicBezTo>
                    <a:pt x="37" y="68"/>
                    <a:pt x="43" y="75"/>
                    <a:pt x="44" y="100"/>
                  </a:cubicBezTo>
                  <a:cubicBezTo>
                    <a:pt x="44" y="122"/>
                    <a:pt x="37" y="159"/>
                    <a:pt x="11" y="212"/>
                  </a:cubicBezTo>
                  <a:cubicBezTo>
                    <a:pt x="0" y="236"/>
                    <a:pt x="10" y="264"/>
                    <a:pt x="34" y="276"/>
                  </a:cubicBezTo>
                  <a:cubicBezTo>
                    <a:pt x="36" y="277"/>
                    <a:pt x="38" y="277"/>
                    <a:pt x="41" y="278"/>
                  </a:cubicBezTo>
                  <a:cubicBezTo>
                    <a:pt x="49" y="255"/>
                    <a:pt x="69" y="237"/>
                    <a:pt x="9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33">
              <a:extLst>
                <a:ext uri="{FF2B5EF4-FFF2-40B4-BE49-F238E27FC236}">
                  <a16:creationId xmlns:a16="http://schemas.microsoft.com/office/drawing/2014/main" xmlns="" id="{4F5CDB05-2365-44B6-A65E-43021A35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1371"/>
              <a:ext cx="801" cy="662"/>
            </a:xfrm>
            <a:custGeom>
              <a:avLst/>
              <a:gdLst>
                <a:gd name="T0" fmla="*/ 27 w 300"/>
                <a:gd name="T1" fmla="*/ 180 h 248"/>
                <a:gd name="T2" fmla="*/ 103 w 300"/>
                <a:gd name="T3" fmla="*/ 219 h 248"/>
                <a:gd name="T4" fmla="*/ 232 w 300"/>
                <a:gd name="T5" fmla="*/ 247 h 248"/>
                <a:gd name="T6" fmla="*/ 241 w 300"/>
                <a:gd name="T7" fmla="*/ 248 h 248"/>
                <a:gd name="T8" fmla="*/ 295 w 300"/>
                <a:gd name="T9" fmla="*/ 203 h 248"/>
                <a:gd name="T10" fmla="*/ 250 w 300"/>
                <a:gd name="T11" fmla="*/ 140 h 248"/>
                <a:gd name="T12" fmla="*/ 136 w 300"/>
                <a:gd name="T13" fmla="*/ 115 h 248"/>
                <a:gd name="T14" fmla="*/ 108 w 300"/>
                <a:gd name="T15" fmla="*/ 105 h 248"/>
                <a:gd name="T16" fmla="*/ 102 w 300"/>
                <a:gd name="T17" fmla="*/ 101 h 248"/>
                <a:gd name="T18" fmla="*/ 102 w 300"/>
                <a:gd name="T19" fmla="*/ 101 h 248"/>
                <a:gd name="T20" fmla="*/ 114 w 300"/>
                <a:gd name="T21" fmla="*/ 92 h 248"/>
                <a:gd name="T22" fmla="*/ 140 w 300"/>
                <a:gd name="T23" fmla="*/ 102 h 248"/>
                <a:gd name="T24" fmla="*/ 183 w 300"/>
                <a:gd name="T25" fmla="*/ 113 h 248"/>
                <a:gd name="T26" fmla="*/ 195 w 300"/>
                <a:gd name="T27" fmla="*/ 110 h 248"/>
                <a:gd name="T28" fmla="*/ 195 w 300"/>
                <a:gd name="T29" fmla="*/ 116 h 248"/>
                <a:gd name="T30" fmla="*/ 218 w 300"/>
                <a:gd name="T31" fmla="*/ 121 h 248"/>
                <a:gd name="T32" fmla="*/ 189 w 300"/>
                <a:gd name="T33" fmla="*/ 0 h 248"/>
                <a:gd name="T34" fmla="*/ 125 w 300"/>
                <a:gd name="T35" fmla="*/ 17 h 248"/>
                <a:gd name="T36" fmla="*/ 55 w 300"/>
                <a:gd name="T37" fmla="*/ 46 h 248"/>
                <a:gd name="T38" fmla="*/ 23 w 300"/>
                <a:gd name="T39" fmla="*/ 71 h 248"/>
                <a:gd name="T40" fmla="*/ 8 w 300"/>
                <a:gd name="T41" fmla="*/ 92 h 248"/>
                <a:gd name="T42" fmla="*/ 0 w 300"/>
                <a:gd name="T43" fmla="*/ 124 h 248"/>
                <a:gd name="T44" fmla="*/ 9 w 300"/>
                <a:gd name="T45" fmla="*/ 157 h 248"/>
                <a:gd name="T46" fmla="*/ 22 w 300"/>
                <a:gd name="T47" fmla="*/ 176 h 248"/>
                <a:gd name="T48" fmla="*/ 22 w 300"/>
                <a:gd name="T49" fmla="*/ 175 h 248"/>
                <a:gd name="T50" fmla="*/ 27 w 300"/>
                <a:gd name="T51" fmla="*/ 18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" h="248">
                  <a:moveTo>
                    <a:pt x="27" y="180"/>
                  </a:moveTo>
                  <a:cubicBezTo>
                    <a:pt x="48" y="199"/>
                    <a:pt x="71" y="208"/>
                    <a:pt x="103" y="219"/>
                  </a:cubicBezTo>
                  <a:cubicBezTo>
                    <a:pt x="136" y="229"/>
                    <a:pt x="177" y="238"/>
                    <a:pt x="232" y="247"/>
                  </a:cubicBezTo>
                  <a:cubicBezTo>
                    <a:pt x="235" y="248"/>
                    <a:pt x="238" y="248"/>
                    <a:pt x="241" y="248"/>
                  </a:cubicBezTo>
                  <a:cubicBezTo>
                    <a:pt x="267" y="248"/>
                    <a:pt x="290" y="229"/>
                    <a:pt x="295" y="203"/>
                  </a:cubicBezTo>
                  <a:cubicBezTo>
                    <a:pt x="300" y="173"/>
                    <a:pt x="280" y="145"/>
                    <a:pt x="250" y="140"/>
                  </a:cubicBezTo>
                  <a:cubicBezTo>
                    <a:pt x="198" y="132"/>
                    <a:pt x="161" y="123"/>
                    <a:pt x="136" y="115"/>
                  </a:cubicBezTo>
                  <a:cubicBezTo>
                    <a:pt x="123" y="111"/>
                    <a:pt x="114" y="107"/>
                    <a:pt x="108" y="105"/>
                  </a:cubicBezTo>
                  <a:cubicBezTo>
                    <a:pt x="105" y="103"/>
                    <a:pt x="103" y="102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9" y="95"/>
                    <a:pt x="113" y="92"/>
                    <a:pt x="114" y="92"/>
                  </a:cubicBezTo>
                  <a:cubicBezTo>
                    <a:pt x="118" y="94"/>
                    <a:pt x="126" y="98"/>
                    <a:pt x="140" y="102"/>
                  </a:cubicBezTo>
                  <a:cubicBezTo>
                    <a:pt x="152" y="106"/>
                    <a:pt x="166" y="110"/>
                    <a:pt x="183" y="113"/>
                  </a:cubicBezTo>
                  <a:cubicBezTo>
                    <a:pt x="187" y="112"/>
                    <a:pt x="191" y="111"/>
                    <a:pt x="195" y="110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202" y="118"/>
                    <a:pt x="210" y="119"/>
                    <a:pt x="218" y="121"/>
                  </a:cubicBezTo>
                  <a:cubicBezTo>
                    <a:pt x="199" y="76"/>
                    <a:pt x="190" y="36"/>
                    <a:pt x="189" y="0"/>
                  </a:cubicBezTo>
                  <a:cubicBezTo>
                    <a:pt x="172" y="4"/>
                    <a:pt x="149" y="10"/>
                    <a:pt x="125" y="17"/>
                  </a:cubicBezTo>
                  <a:cubicBezTo>
                    <a:pt x="101" y="25"/>
                    <a:pt x="77" y="34"/>
                    <a:pt x="55" y="46"/>
                  </a:cubicBezTo>
                  <a:cubicBezTo>
                    <a:pt x="44" y="53"/>
                    <a:pt x="33" y="60"/>
                    <a:pt x="23" y="71"/>
                  </a:cubicBezTo>
                  <a:cubicBezTo>
                    <a:pt x="17" y="77"/>
                    <a:pt x="12" y="83"/>
                    <a:pt x="8" y="92"/>
                  </a:cubicBezTo>
                  <a:cubicBezTo>
                    <a:pt x="4" y="101"/>
                    <a:pt x="0" y="112"/>
                    <a:pt x="0" y="124"/>
                  </a:cubicBezTo>
                  <a:cubicBezTo>
                    <a:pt x="0" y="136"/>
                    <a:pt x="4" y="148"/>
                    <a:pt x="9" y="157"/>
                  </a:cubicBezTo>
                  <a:cubicBezTo>
                    <a:pt x="12" y="164"/>
                    <a:pt x="17" y="170"/>
                    <a:pt x="22" y="176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7"/>
                    <a:pt x="25" y="179"/>
                    <a:pt x="27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34">
              <a:extLst>
                <a:ext uri="{FF2B5EF4-FFF2-40B4-BE49-F238E27FC236}">
                  <a16:creationId xmlns:a16="http://schemas.microsoft.com/office/drawing/2014/main" xmlns="" id="{9056F5D8-C68C-4D38-931D-C6CD96A5B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1366"/>
              <a:ext cx="798" cy="667"/>
            </a:xfrm>
            <a:custGeom>
              <a:avLst/>
              <a:gdLst>
                <a:gd name="T0" fmla="*/ 273 w 299"/>
                <a:gd name="T1" fmla="*/ 182 h 250"/>
                <a:gd name="T2" fmla="*/ 277 w 299"/>
                <a:gd name="T3" fmla="*/ 177 h 250"/>
                <a:gd name="T4" fmla="*/ 277 w 299"/>
                <a:gd name="T5" fmla="*/ 178 h 250"/>
                <a:gd name="T6" fmla="*/ 291 w 299"/>
                <a:gd name="T7" fmla="*/ 159 h 250"/>
                <a:gd name="T8" fmla="*/ 299 w 299"/>
                <a:gd name="T9" fmla="*/ 126 h 250"/>
                <a:gd name="T10" fmla="*/ 291 w 299"/>
                <a:gd name="T11" fmla="*/ 94 h 250"/>
                <a:gd name="T12" fmla="*/ 277 w 299"/>
                <a:gd name="T13" fmla="*/ 73 h 250"/>
                <a:gd name="T14" fmla="*/ 244 w 299"/>
                <a:gd name="T15" fmla="*/ 48 h 250"/>
                <a:gd name="T16" fmla="*/ 174 w 299"/>
                <a:gd name="T17" fmla="*/ 19 h 250"/>
                <a:gd name="T18" fmla="*/ 103 w 299"/>
                <a:gd name="T19" fmla="*/ 0 h 250"/>
                <a:gd name="T20" fmla="*/ 74 w 299"/>
                <a:gd name="T21" fmla="*/ 124 h 250"/>
                <a:gd name="T22" fmla="*/ 104 w 299"/>
                <a:gd name="T23" fmla="*/ 118 h 250"/>
                <a:gd name="T24" fmla="*/ 104 w 299"/>
                <a:gd name="T25" fmla="*/ 112 h 250"/>
                <a:gd name="T26" fmla="*/ 116 w 299"/>
                <a:gd name="T27" fmla="*/ 115 h 250"/>
                <a:gd name="T28" fmla="*/ 160 w 299"/>
                <a:gd name="T29" fmla="*/ 104 h 250"/>
                <a:gd name="T30" fmla="*/ 185 w 299"/>
                <a:gd name="T31" fmla="*/ 94 h 250"/>
                <a:gd name="T32" fmla="*/ 198 w 299"/>
                <a:gd name="T33" fmla="*/ 103 h 250"/>
                <a:gd name="T34" fmla="*/ 198 w 299"/>
                <a:gd name="T35" fmla="*/ 103 h 250"/>
                <a:gd name="T36" fmla="*/ 191 w 299"/>
                <a:gd name="T37" fmla="*/ 107 h 250"/>
                <a:gd name="T38" fmla="*/ 164 w 299"/>
                <a:gd name="T39" fmla="*/ 117 h 250"/>
                <a:gd name="T40" fmla="*/ 49 w 299"/>
                <a:gd name="T41" fmla="*/ 142 h 250"/>
                <a:gd name="T42" fmla="*/ 5 w 299"/>
                <a:gd name="T43" fmla="*/ 205 h 250"/>
                <a:gd name="T44" fmla="*/ 58 w 299"/>
                <a:gd name="T45" fmla="*/ 250 h 250"/>
                <a:gd name="T46" fmla="*/ 67 w 299"/>
                <a:gd name="T47" fmla="*/ 249 h 250"/>
                <a:gd name="T48" fmla="*/ 196 w 299"/>
                <a:gd name="T49" fmla="*/ 221 h 250"/>
                <a:gd name="T50" fmla="*/ 273 w 299"/>
                <a:gd name="T51" fmla="*/ 18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9" h="250">
                  <a:moveTo>
                    <a:pt x="273" y="182"/>
                  </a:moveTo>
                  <a:cubicBezTo>
                    <a:pt x="274" y="181"/>
                    <a:pt x="276" y="179"/>
                    <a:pt x="277" y="177"/>
                  </a:cubicBezTo>
                  <a:cubicBezTo>
                    <a:pt x="277" y="177"/>
                    <a:pt x="277" y="177"/>
                    <a:pt x="277" y="178"/>
                  </a:cubicBezTo>
                  <a:cubicBezTo>
                    <a:pt x="282" y="172"/>
                    <a:pt x="287" y="166"/>
                    <a:pt x="291" y="159"/>
                  </a:cubicBezTo>
                  <a:cubicBezTo>
                    <a:pt x="296" y="150"/>
                    <a:pt x="299" y="138"/>
                    <a:pt x="299" y="126"/>
                  </a:cubicBezTo>
                  <a:cubicBezTo>
                    <a:pt x="299" y="114"/>
                    <a:pt x="296" y="103"/>
                    <a:pt x="291" y="94"/>
                  </a:cubicBezTo>
                  <a:cubicBezTo>
                    <a:pt x="287" y="85"/>
                    <a:pt x="282" y="79"/>
                    <a:pt x="277" y="73"/>
                  </a:cubicBezTo>
                  <a:cubicBezTo>
                    <a:pt x="266" y="62"/>
                    <a:pt x="255" y="55"/>
                    <a:pt x="244" y="48"/>
                  </a:cubicBezTo>
                  <a:cubicBezTo>
                    <a:pt x="222" y="36"/>
                    <a:pt x="198" y="27"/>
                    <a:pt x="174" y="19"/>
                  </a:cubicBezTo>
                  <a:cubicBezTo>
                    <a:pt x="147" y="11"/>
                    <a:pt x="121" y="4"/>
                    <a:pt x="103" y="0"/>
                  </a:cubicBezTo>
                  <a:cubicBezTo>
                    <a:pt x="103" y="37"/>
                    <a:pt x="93" y="78"/>
                    <a:pt x="74" y="124"/>
                  </a:cubicBezTo>
                  <a:cubicBezTo>
                    <a:pt x="84" y="122"/>
                    <a:pt x="95" y="120"/>
                    <a:pt x="104" y="11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8" y="113"/>
                    <a:pt x="112" y="114"/>
                    <a:pt x="116" y="115"/>
                  </a:cubicBezTo>
                  <a:cubicBezTo>
                    <a:pt x="133" y="112"/>
                    <a:pt x="148" y="108"/>
                    <a:pt x="160" y="104"/>
                  </a:cubicBezTo>
                  <a:cubicBezTo>
                    <a:pt x="174" y="100"/>
                    <a:pt x="182" y="96"/>
                    <a:pt x="185" y="94"/>
                  </a:cubicBezTo>
                  <a:cubicBezTo>
                    <a:pt x="186" y="94"/>
                    <a:pt x="191" y="97"/>
                    <a:pt x="198" y="103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196" y="104"/>
                    <a:pt x="194" y="105"/>
                    <a:pt x="191" y="107"/>
                  </a:cubicBezTo>
                  <a:cubicBezTo>
                    <a:pt x="185" y="109"/>
                    <a:pt x="176" y="113"/>
                    <a:pt x="164" y="117"/>
                  </a:cubicBezTo>
                  <a:cubicBezTo>
                    <a:pt x="139" y="125"/>
                    <a:pt x="101" y="134"/>
                    <a:pt x="49" y="142"/>
                  </a:cubicBezTo>
                  <a:cubicBezTo>
                    <a:pt x="20" y="147"/>
                    <a:pt x="0" y="175"/>
                    <a:pt x="5" y="205"/>
                  </a:cubicBezTo>
                  <a:cubicBezTo>
                    <a:pt x="9" y="231"/>
                    <a:pt x="32" y="250"/>
                    <a:pt x="58" y="250"/>
                  </a:cubicBezTo>
                  <a:cubicBezTo>
                    <a:pt x="61" y="250"/>
                    <a:pt x="64" y="250"/>
                    <a:pt x="67" y="249"/>
                  </a:cubicBezTo>
                  <a:cubicBezTo>
                    <a:pt x="122" y="240"/>
                    <a:pt x="164" y="231"/>
                    <a:pt x="196" y="221"/>
                  </a:cubicBezTo>
                  <a:cubicBezTo>
                    <a:pt x="229" y="210"/>
                    <a:pt x="252" y="201"/>
                    <a:pt x="273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Oval 235">
              <a:extLst>
                <a:ext uri="{FF2B5EF4-FFF2-40B4-BE49-F238E27FC236}">
                  <a16:creationId xmlns:a16="http://schemas.microsoft.com/office/drawing/2014/main" xmlns="" id="{37E31C3D-5B5C-4462-9012-7120D5E46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" y="428"/>
              <a:ext cx="818" cy="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236">
              <a:extLst>
                <a:ext uri="{FF2B5EF4-FFF2-40B4-BE49-F238E27FC236}">
                  <a16:creationId xmlns:a16="http://schemas.microsoft.com/office/drawing/2014/main" xmlns="" id="{4196A23D-FF29-4560-A9F3-1E730A64B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606"/>
              <a:ext cx="1920" cy="3101"/>
            </a:xfrm>
            <a:custGeom>
              <a:avLst/>
              <a:gdLst>
                <a:gd name="T0" fmla="*/ 562 w 719"/>
                <a:gd name="T1" fmla="*/ 558 h 1161"/>
                <a:gd name="T2" fmla="*/ 525 w 719"/>
                <a:gd name="T3" fmla="*/ 571 h 1161"/>
                <a:gd name="T4" fmla="*/ 477 w 719"/>
                <a:gd name="T5" fmla="*/ 547 h 1161"/>
                <a:gd name="T6" fmla="*/ 464 w 719"/>
                <a:gd name="T7" fmla="*/ 502 h 1161"/>
                <a:gd name="T8" fmla="*/ 487 w 719"/>
                <a:gd name="T9" fmla="*/ 461 h 1161"/>
                <a:gd name="T10" fmla="*/ 583 w 719"/>
                <a:gd name="T11" fmla="*/ 363 h 1161"/>
                <a:gd name="T12" fmla="*/ 609 w 719"/>
                <a:gd name="T13" fmla="*/ 291 h 1161"/>
                <a:gd name="T14" fmla="*/ 565 w 719"/>
                <a:gd name="T15" fmla="*/ 166 h 1161"/>
                <a:gd name="T16" fmla="*/ 603 w 719"/>
                <a:gd name="T17" fmla="*/ 211 h 1161"/>
                <a:gd name="T18" fmla="*/ 624 w 719"/>
                <a:gd name="T19" fmla="*/ 281 h 1161"/>
                <a:gd name="T20" fmla="*/ 623 w 719"/>
                <a:gd name="T21" fmla="*/ 289 h 1161"/>
                <a:gd name="T22" fmla="*/ 623 w 719"/>
                <a:gd name="T23" fmla="*/ 289 h 1161"/>
                <a:gd name="T24" fmla="*/ 623 w 719"/>
                <a:gd name="T25" fmla="*/ 289 h 1161"/>
                <a:gd name="T26" fmla="*/ 594 w 719"/>
                <a:gd name="T27" fmla="*/ 370 h 1161"/>
                <a:gd name="T28" fmla="*/ 496 w 719"/>
                <a:gd name="T29" fmla="*/ 472 h 1161"/>
                <a:gd name="T30" fmla="*/ 487 w 719"/>
                <a:gd name="T31" fmla="*/ 539 h 1161"/>
                <a:gd name="T32" fmla="*/ 525 w 719"/>
                <a:gd name="T33" fmla="*/ 557 h 1161"/>
                <a:gd name="T34" fmla="*/ 554 w 719"/>
                <a:gd name="T35" fmla="*/ 547 h 1161"/>
                <a:gd name="T36" fmla="*/ 554 w 719"/>
                <a:gd name="T37" fmla="*/ 547 h 1161"/>
                <a:gd name="T38" fmla="*/ 674 w 719"/>
                <a:gd name="T39" fmla="*/ 422 h 1161"/>
                <a:gd name="T40" fmla="*/ 718 w 719"/>
                <a:gd name="T41" fmla="*/ 295 h 1161"/>
                <a:gd name="T42" fmla="*/ 718 w 719"/>
                <a:gd name="T43" fmla="*/ 295 h 1161"/>
                <a:gd name="T44" fmla="*/ 718 w 719"/>
                <a:gd name="T45" fmla="*/ 295 h 1161"/>
                <a:gd name="T46" fmla="*/ 719 w 719"/>
                <a:gd name="T47" fmla="*/ 281 h 1161"/>
                <a:gd name="T48" fmla="*/ 684 w 719"/>
                <a:gd name="T49" fmla="*/ 161 h 1161"/>
                <a:gd name="T50" fmla="*/ 552 w 719"/>
                <a:gd name="T51" fmla="*/ 43 h 1161"/>
                <a:gd name="T52" fmla="*/ 391 w 719"/>
                <a:gd name="T53" fmla="*/ 0 h 1161"/>
                <a:gd name="T54" fmla="*/ 210 w 719"/>
                <a:gd name="T55" fmla="*/ 47 h 1161"/>
                <a:gd name="T56" fmla="*/ 169 w 719"/>
                <a:gd name="T57" fmla="*/ 64 h 1161"/>
                <a:gd name="T58" fmla="*/ 164 w 719"/>
                <a:gd name="T59" fmla="*/ 75 h 1161"/>
                <a:gd name="T60" fmla="*/ 143 w 719"/>
                <a:gd name="T61" fmla="*/ 102 h 1161"/>
                <a:gd name="T62" fmla="*/ 143 w 719"/>
                <a:gd name="T63" fmla="*/ 102 h 1161"/>
                <a:gd name="T64" fmla="*/ 143 w 719"/>
                <a:gd name="T65" fmla="*/ 102 h 1161"/>
                <a:gd name="T66" fmla="*/ 141 w 719"/>
                <a:gd name="T67" fmla="*/ 104 h 1161"/>
                <a:gd name="T68" fmla="*/ 138 w 719"/>
                <a:gd name="T69" fmla="*/ 106 h 1161"/>
                <a:gd name="T70" fmla="*/ 61 w 719"/>
                <a:gd name="T71" fmla="*/ 144 h 1161"/>
                <a:gd name="T72" fmla="*/ 0 w 719"/>
                <a:gd name="T73" fmla="*/ 160 h 1161"/>
                <a:gd name="T74" fmla="*/ 81 w 719"/>
                <a:gd name="T75" fmla="*/ 182 h 1161"/>
                <a:gd name="T76" fmla="*/ 228 w 719"/>
                <a:gd name="T77" fmla="*/ 142 h 1161"/>
                <a:gd name="T78" fmla="*/ 99 w 719"/>
                <a:gd name="T79" fmla="*/ 740 h 1161"/>
                <a:gd name="T80" fmla="*/ 240 w 719"/>
                <a:gd name="T81" fmla="*/ 740 h 1161"/>
                <a:gd name="T82" fmla="*/ 240 w 719"/>
                <a:gd name="T83" fmla="*/ 1100 h 1161"/>
                <a:gd name="T84" fmla="*/ 302 w 719"/>
                <a:gd name="T85" fmla="*/ 1161 h 1161"/>
                <a:gd name="T86" fmla="*/ 363 w 719"/>
                <a:gd name="T87" fmla="*/ 1100 h 1161"/>
                <a:gd name="T88" fmla="*/ 363 w 719"/>
                <a:gd name="T89" fmla="*/ 740 h 1161"/>
                <a:gd name="T90" fmla="*/ 419 w 719"/>
                <a:gd name="T91" fmla="*/ 740 h 1161"/>
                <a:gd name="T92" fmla="*/ 419 w 719"/>
                <a:gd name="T93" fmla="*/ 1100 h 1161"/>
                <a:gd name="T94" fmla="*/ 480 w 719"/>
                <a:gd name="T95" fmla="*/ 1161 h 1161"/>
                <a:gd name="T96" fmla="*/ 542 w 719"/>
                <a:gd name="T97" fmla="*/ 1100 h 1161"/>
                <a:gd name="T98" fmla="*/ 542 w 719"/>
                <a:gd name="T99" fmla="*/ 740 h 1161"/>
                <a:gd name="T100" fmla="*/ 682 w 719"/>
                <a:gd name="T101" fmla="*/ 740 h 1161"/>
                <a:gd name="T102" fmla="*/ 650 w 719"/>
                <a:gd name="T103" fmla="*/ 476 h 1161"/>
                <a:gd name="T104" fmla="*/ 562 w 719"/>
                <a:gd name="T105" fmla="*/ 558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19" h="1161">
                  <a:moveTo>
                    <a:pt x="562" y="558"/>
                  </a:moveTo>
                  <a:cubicBezTo>
                    <a:pt x="552" y="566"/>
                    <a:pt x="539" y="571"/>
                    <a:pt x="525" y="571"/>
                  </a:cubicBezTo>
                  <a:cubicBezTo>
                    <a:pt x="506" y="571"/>
                    <a:pt x="488" y="562"/>
                    <a:pt x="477" y="547"/>
                  </a:cubicBezTo>
                  <a:cubicBezTo>
                    <a:pt x="467" y="534"/>
                    <a:pt x="462" y="518"/>
                    <a:pt x="464" y="502"/>
                  </a:cubicBezTo>
                  <a:cubicBezTo>
                    <a:pt x="466" y="486"/>
                    <a:pt x="474" y="471"/>
                    <a:pt x="487" y="461"/>
                  </a:cubicBezTo>
                  <a:cubicBezTo>
                    <a:pt x="530" y="428"/>
                    <a:pt x="562" y="395"/>
                    <a:pt x="583" y="363"/>
                  </a:cubicBezTo>
                  <a:cubicBezTo>
                    <a:pt x="597" y="341"/>
                    <a:pt x="607" y="302"/>
                    <a:pt x="609" y="291"/>
                  </a:cubicBezTo>
                  <a:cubicBezTo>
                    <a:pt x="597" y="247"/>
                    <a:pt x="582" y="204"/>
                    <a:pt x="565" y="166"/>
                  </a:cubicBezTo>
                  <a:cubicBezTo>
                    <a:pt x="580" y="180"/>
                    <a:pt x="593" y="195"/>
                    <a:pt x="603" y="211"/>
                  </a:cubicBezTo>
                  <a:cubicBezTo>
                    <a:pt x="616" y="233"/>
                    <a:pt x="624" y="256"/>
                    <a:pt x="624" y="281"/>
                  </a:cubicBezTo>
                  <a:cubicBezTo>
                    <a:pt x="624" y="283"/>
                    <a:pt x="624" y="286"/>
                    <a:pt x="623" y="289"/>
                  </a:cubicBezTo>
                  <a:cubicBezTo>
                    <a:pt x="623" y="289"/>
                    <a:pt x="623" y="289"/>
                    <a:pt x="623" y="289"/>
                  </a:cubicBezTo>
                  <a:cubicBezTo>
                    <a:pt x="623" y="289"/>
                    <a:pt x="623" y="289"/>
                    <a:pt x="623" y="289"/>
                  </a:cubicBezTo>
                  <a:cubicBezTo>
                    <a:pt x="622" y="313"/>
                    <a:pt x="614" y="339"/>
                    <a:pt x="594" y="370"/>
                  </a:cubicBezTo>
                  <a:cubicBezTo>
                    <a:pt x="574" y="401"/>
                    <a:pt x="543" y="435"/>
                    <a:pt x="496" y="472"/>
                  </a:cubicBezTo>
                  <a:cubicBezTo>
                    <a:pt x="475" y="488"/>
                    <a:pt x="471" y="518"/>
                    <a:pt x="487" y="539"/>
                  </a:cubicBezTo>
                  <a:cubicBezTo>
                    <a:pt x="497" y="551"/>
                    <a:pt x="511" y="557"/>
                    <a:pt x="525" y="557"/>
                  </a:cubicBezTo>
                  <a:cubicBezTo>
                    <a:pt x="535" y="557"/>
                    <a:pt x="545" y="554"/>
                    <a:pt x="554" y="547"/>
                  </a:cubicBezTo>
                  <a:cubicBezTo>
                    <a:pt x="554" y="547"/>
                    <a:pt x="554" y="547"/>
                    <a:pt x="554" y="547"/>
                  </a:cubicBezTo>
                  <a:cubicBezTo>
                    <a:pt x="608" y="506"/>
                    <a:pt x="647" y="464"/>
                    <a:pt x="674" y="422"/>
                  </a:cubicBezTo>
                  <a:cubicBezTo>
                    <a:pt x="701" y="379"/>
                    <a:pt x="716" y="336"/>
                    <a:pt x="718" y="295"/>
                  </a:cubicBezTo>
                  <a:cubicBezTo>
                    <a:pt x="718" y="295"/>
                    <a:pt x="718" y="295"/>
                    <a:pt x="718" y="295"/>
                  </a:cubicBezTo>
                  <a:cubicBezTo>
                    <a:pt x="718" y="295"/>
                    <a:pt x="718" y="295"/>
                    <a:pt x="718" y="295"/>
                  </a:cubicBezTo>
                  <a:cubicBezTo>
                    <a:pt x="719" y="290"/>
                    <a:pt x="719" y="285"/>
                    <a:pt x="719" y="281"/>
                  </a:cubicBezTo>
                  <a:cubicBezTo>
                    <a:pt x="719" y="237"/>
                    <a:pt x="705" y="196"/>
                    <a:pt x="684" y="161"/>
                  </a:cubicBezTo>
                  <a:cubicBezTo>
                    <a:pt x="652" y="109"/>
                    <a:pt x="604" y="70"/>
                    <a:pt x="552" y="43"/>
                  </a:cubicBezTo>
                  <a:cubicBezTo>
                    <a:pt x="500" y="15"/>
                    <a:pt x="444" y="0"/>
                    <a:pt x="391" y="0"/>
                  </a:cubicBezTo>
                  <a:cubicBezTo>
                    <a:pt x="323" y="0"/>
                    <a:pt x="263" y="25"/>
                    <a:pt x="210" y="47"/>
                  </a:cubicBezTo>
                  <a:cubicBezTo>
                    <a:pt x="196" y="53"/>
                    <a:pt x="182" y="59"/>
                    <a:pt x="169" y="64"/>
                  </a:cubicBezTo>
                  <a:cubicBezTo>
                    <a:pt x="167" y="68"/>
                    <a:pt x="166" y="72"/>
                    <a:pt x="164" y="75"/>
                  </a:cubicBezTo>
                  <a:cubicBezTo>
                    <a:pt x="159" y="85"/>
                    <a:pt x="152" y="94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2" y="103"/>
                    <a:pt x="142" y="103"/>
                    <a:pt x="141" y="104"/>
                  </a:cubicBezTo>
                  <a:cubicBezTo>
                    <a:pt x="140" y="105"/>
                    <a:pt x="139" y="106"/>
                    <a:pt x="138" y="106"/>
                  </a:cubicBezTo>
                  <a:cubicBezTo>
                    <a:pt x="117" y="124"/>
                    <a:pt x="93" y="133"/>
                    <a:pt x="61" y="144"/>
                  </a:cubicBezTo>
                  <a:cubicBezTo>
                    <a:pt x="44" y="149"/>
                    <a:pt x="23" y="155"/>
                    <a:pt x="0" y="160"/>
                  </a:cubicBezTo>
                  <a:cubicBezTo>
                    <a:pt x="26" y="175"/>
                    <a:pt x="54" y="182"/>
                    <a:pt x="81" y="182"/>
                  </a:cubicBezTo>
                  <a:cubicBezTo>
                    <a:pt x="134" y="181"/>
                    <a:pt x="181" y="161"/>
                    <a:pt x="228" y="142"/>
                  </a:cubicBezTo>
                  <a:cubicBezTo>
                    <a:pt x="122" y="356"/>
                    <a:pt x="99" y="740"/>
                    <a:pt x="99" y="740"/>
                  </a:cubicBezTo>
                  <a:cubicBezTo>
                    <a:pt x="240" y="740"/>
                    <a:pt x="240" y="740"/>
                    <a:pt x="240" y="740"/>
                  </a:cubicBezTo>
                  <a:cubicBezTo>
                    <a:pt x="240" y="1100"/>
                    <a:pt x="240" y="1100"/>
                    <a:pt x="240" y="1100"/>
                  </a:cubicBezTo>
                  <a:cubicBezTo>
                    <a:pt x="240" y="1134"/>
                    <a:pt x="268" y="1161"/>
                    <a:pt x="302" y="1161"/>
                  </a:cubicBezTo>
                  <a:cubicBezTo>
                    <a:pt x="336" y="1161"/>
                    <a:pt x="363" y="1134"/>
                    <a:pt x="363" y="1100"/>
                  </a:cubicBezTo>
                  <a:cubicBezTo>
                    <a:pt x="363" y="740"/>
                    <a:pt x="363" y="740"/>
                    <a:pt x="363" y="740"/>
                  </a:cubicBezTo>
                  <a:cubicBezTo>
                    <a:pt x="419" y="740"/>
                    <a:pt x="419" y="740"/>
                    <a:pt x="419" y="740"/>
                  </a:cubicBezTo>
                  <a:cubicBezTo>
                    <a:pt x="419" y="1100"/>
                    <a:pt x="419" y="1100"/>
                    <a:pt x="419" y="1100"/>
                  </a:cubicBezTo>
                  <a:cubicBezTo>
                    <a:pt x="419" y="1134"/>
                    <a:pt x="446" y="1161"/>
                    <a:pt x="480" y="1161"/>
                  </a:cubicBezTo>
                  <a:cubicBezTo>
                    <a:pt x="514" y="1161"/>
                    <a:pt x="542" y="1134"/>
                    <a:pt x="542" y="1100"/>
                  </a:cubicBezTo>
                  <a:cubicBezTo>
                    <a:pt x="542" y="740"/>
                    <a:pt x="542" y="740"/>
                    <a:pt x="542" y="740"/>
                  </a:cubicBezTo>
                  <a:cubicBezTo>
                    <a:pt x="682" y="740"/>
                    <a:pt x="682" y="740"/>
                    <a:pt x="682" y="740"/>
                  </a:cubicBezTo>
                  <a:cubicBezTo>
                    <a:pt x="682" y="740"/>
                    <a:pt x="675" y="620"/>
                    <a:pt x="650" y="476"/>
                  </a:cubicBezTo>
                  <a:cubicBezTo>
                    <a:pt x="626" y="504"/>
                    <a:pt x="597" y="531"/>
                    <a:pt x="562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237">
              <a:extLst>
                <a:ext uri="{FF2B5EF4-FFF2-40B4-BE49-F238E27FC236}">
                  <a16:creationId xmlns:a16="http://schemas.microsoft.com/office/drawing/2014/main" xmlns="" id="{A620CE55-34D3-4710-BEF6-02DDBC90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741"/>
              <a:ext cx="815" cy="814"/>
            </a:xfrm>
            <a:custGeom>
              <a:avLst/>
              <a:gdLst>
                <a:gd name="T0" fmla="*/ 18 w 305"/>
                <a:gd name="T1" fmla="*/ 121 h 305"/>
                <a:gd name="T2" fmla="*/ 184 w 305"/>
                <a:gd name="T3" fmla="*/ 18 h 305"/>
                <a:gd name="T4" fmla="*/ 287 w 305"/>
                <a:gd name="T5" fmla="*/ 184 h 305"/>
                <a:gd name="T6" fmla="*/ 121 w 305"/>
                <a:gd name="T7" fmla="*/ 287 h 305"/>
                <a:gd name="T8" fmla="*/ 18 w 305"/>
                <a:gd name="T9" fmla="*/ 12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5">
                  <a:moveTo>
                    <a:pt x="18" y="121"/>
                  </a:moveTo>
                  <a:cubicBezTo>
                    <a:pt x="35" y="46"/>
                    <a:pt x="109" y="0"/>
                    <a:pt x="184" y="18"/>
                  </a:cubicBezTo>
                  <a:cubicBezTo>
                    <a:pt x="258" y="35"/>
                    <a:pt x="305" y="109"/>
                    <a:pt x="287" y="184"/>
                  </a:cubicBezTo>
                  <a:cubicBezTo>
                    <a:pt x="270" y="258"/>
                    <a:pt x="195" y="305"/>
                    <a:pt x="121" y="287"/>
                  </a:cubicBezTo>
                  <a:cubicBezTo>
                    <a:pt x="46" y="270"/>
                    <a:pt x="0" y="195"/>
                    <a:pt x="18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xmlns="" id="{F249AFA3-ACBF-4C79-BE8F-ED3FA99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3ADAAB75-980F-4AFA-81C4-ACA570DF4A30}"/>
              </a:ext>
            </a:extLst>
          </p:cNvPr>
          <p:cNvGrpSpPr/>
          <p:nvPr/>
        </p:nvGrpSpPr>
        <p:grpSpPr>
          <a:xfrm>
            <a:off x="0" y="0"/>
            <a:ext cx="9914352" cy="1243584"/>
            <a:chOff x="0" y="0"/>
            <a:chExt cx="9914352" cy="1243584"/>
          </a:xfrm>
        </p:grpSpPr>
        <p:grpSp>
          <p:nvGrpSpPr>
            <p:cNvPr id="34" name="그룹 108">
              <a:extLst>
                <a:ext uri="{FF2B5EF4-FFF2-40B4-BE49-F238E27FC236}">
                  <a16:creationId xmlns:a16="http://schemas.microsoft.com/office/drawing/2014/main" xmlns="" id="{A9E353AD-F57A-4E06-B26A-E86AB4C881D6}"/>
                </a:ext>
              </a:extLst>
            </p:cNvPr>
            <p:cNvGrpSpPr/>
            <p:nvPr/>
          </p:nvGrpSpPr>
          <p:grpSpPr>
            <a:xfrm>
              <a:off x="0" y="0"/>
              <a:ext cx="9914352" cy="1243584"/>
              <a:chOff x="0" y="0"/>
              <a:chExt cx="9914352" cy="1243584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xmlns="" id="{BEB46F54-C4CB-461A-8D3D-22F2AEB72D67}"/>
                  </a:ext>
                </a:extLst>
              </p:cNvPr>
              <p:cNvSpPr/>
              <p:nvPr/>
            </p:nvSpPr>
            <p:spPr>
              <a:xfrm>
                <a:off x="0" y="0"/>
                <a:ext cx="9908376" cy="1113328"/>
              </a:xfrm>
              <a:prstGeom prst="rect">
                <a:avLst/>
              </a:prstGeom>
              <a:gradFill flip="none" rotWithShape="1">
                <a:gsLst>
                  <a:gs pos="100000">
                    <a:srgbClr val="D8E7F3">
                      <a:lumMod val="0"/>
                      <a:lumOff val="100000"/>
                    </a:srgbClr>
                  </a:gs>
                  <a:gs pos="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xmlns="" id="{F22A1055-A15B-4E94-BD5B-14C276DF0332}"/>
                  </a:ext>
                </a:extLst>
              </p:cNvPr>
              <p:cNvSpPr/>
              <p:nvPr/>
            </p:nvSpPr>
            <p:spPr>
              <a:xfrm>
                <a:off x="8720007" y="0"/>
                <a:ext cx="1185993" cy="12435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15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xmlns="" id="{DF05C6A6-CB46-4A6F-95E5-E6F5D83570E6}"/>
                  </a:ext>
                </a:extLst>
              </p:cNvPr>
              <p:cNvSpPr/>
              <p:nvPr/>
            </p:nvSpPr>
            <p:spPr>
              <a:xfrm>
                <a:off x="0" y="0"/>
                <a:ext cx="9904375" cy="36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40" name="그룹 118">
                <a:extLst>
                  <a:ext uri="{FF2B5EF4-FFF2-40B4-BE49-F238E27FC236}">
                    <a16:creationId xmlns:a16="http://schemas.microsoft.com/office/drawing/2014/main" xmlns="" id="{A8386141-9460-4ADD-AAD6-22DC0A199AFF}"/>
                  </a:ext>
                </a:extLst>
              </p:cNvPr>
              <p:cNvGrpSpPr/>
              <p:nvPr/>
            </p:nvGrpSpPr>
            <p:grpSpPr>
              <a:xfrm>
                <a:off x="8767269" y="187796"/>
                <a:ext cx="1147083" cy="519641"/>
                <a:chOff x="7310950" y="341133"/>
                <a:chExt cx="1838339" cy="519641"/>
              </a:xfrm>
            </p:grpSpPr>
            <p:sp>
              <p:nvSpPr>
                <p:cNvPr id="43" name="직사각형 42">
                  <a:extLst>
                    <a:ext uri="{FF2B5EF4-FFF2-40B4-BE49-F238E27FC236}">
                      <a16:creationId xmlns:a16="http://schemas.microsoft.com/office/drawing/2014/main" xmlns="" id="{C576E329-33FE-4ADB-A7F3-AB9883CAB2DF}"/>
                    </a:ext>
                  </a:extLst>
                </p:cNvPr>
                <p:cNvSpPr/>
                <p:nvPr/>
              </p:nvSpPr>
              <p:spPr>
                <a:xfrm>
                  <a:off x="7310950" y="552997"/>
                  <a:ext cx="1676122" cy="307777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fontAlgn="base"/>
                  <a:r>
                    <a:rPr lang="ko-KR" altLang="en-US" sz="1100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공동체 활성화 정책 </a:t>
                  </a:r>
                  <a:r>
                    <a:rPr lang="ko-KR" altLang="en-US" sz="1100" b="1" spc="-8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푸른전남" panose="020B0503000000000000" pitchFamily="50" charset="-127"/>
                      <a:ea typeface="푸른전남" panose="020B0503000000000000" pitchFamily="50" charset="-127"/>
                    </a:rPr>
                    <a:t>배경</a:t>
                  </a:r>
                </a:p>
              </p:txBody>
            </p:sp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xmlns="" id="{6DE18A11-255F-4006-98B2-4C6798026CAE}"/>
                    </a:ext>
                  </a:extLst>
                </p:cNvPr>
                <p:cNvSpPr/>
                <p:nvPr/>
              </p:nvSpPr>
              <p:spPr>
                <a:xfrm>
                  <a:off x="7310950" y="341133"/>
                  <a:ext cx="1439516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900" b="1" spc="-7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46C68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공동체 도시 성동</a:t>
                  </a:r>
                  <a:endParaRPr lang="ko-KR" altLang="en-US" sz="500" b="1" spc="-7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6C68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45" name="직선 연결선 44">
                  <a:extLst>
                    <a:ext uri="{FF2B5EF4-FFF2-40B4-BE49-F238E27FC236}">
                      <a16:creationId xmlns:a16="http://schemas.microsoft.com/office/drawing/2014/main" xmlns="" id="{82CE499C-F7EE-41C5-8343-760874A62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76089" y="548711"/>
                  <a:ext cx="1673200" cy="0"/>
                </a:xfrm>
                <a:prstGeom prst="lin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xmlns="" id="{01E80FB8-B858-429E-9360-FD5D49A35722}"/>
                  </a:ext>
                </a:extLst>
              </p:cNvPr>
              <p:cNvSpPr/>
              <p:nvPr/>
            </p:nvSpPr>
            <p:spPr>
              <a:xfrm>
                <a:off x="8718382" y="0"/>
                <a:ext cx="1187618" cy="36000"/>
              </a:xfrm>
              <a:prstGeom prst="rect">
                <a:avLst/>
              </a:prstGeom>
              <a:gradFill flip="none" rotWithShape="1">
                <a:gsLst>
                  <a:gs pos="0">
                    <a:srgbClr val="00A151">
                      <a:shade val="30000"/>
                      <a:satMod val="115000"/>
                    </a:srgbClr>
                  </a:gs>
                  <a:gs pos="11000">
                    <a:srgbClr val="00A151">
                      <a:shade val="67500"/>
                      <a:satMod val="115000"/>
                    </a:srgbClr>
                  </a:gs>
                  <a:gs pos="100000">
                    <a:srgbClr val="00A15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직각 삼각형 41">
                <a:extLst>
                  <a:ext uri="{FF2B5EF4-FFF2-40B4-BE49-F238E27FC236}">
                    <a16:creationId xmlns:a16="http://schemas.microsoft.com/office/drawing/2014/main" xmlns="" id="{C5BF484C-8534-4F86-8BEB-4111F1809B03}"/>
                  </a:ext>
                </a:extLst>
              </p:cNvPr>
              <p:cNvSpPr/>
              <p:nvPr/>
            </p:nvSpPr>
            <p:spPr>
              <a:xfrm flipV="1">
                <a:off x="8882876" y="37825"/>
                <a:ext cx="128670" cy="118792"/>
              </a:xfrm>
              <a:prstGeom prst="rtTriangle">
                <a:avLst/>
              </a:prstGeom>
              <a:solidFill>
                <a:srgbClr val="00A1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4733D02-0A2E-47A8-8959-FB60543BCEB3}"/>
                </a:ext>
              </a:extLst>
            </p:cNvPr>
            <p:cNvSpPr txBox="1"/>
            <p:nvPr/>
          </p:nvSpPr>
          <p:spPr>
            <a:xfrm>
              <a:off x="325486" y="294496"/>
              <a:ext cx="785957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284913" algn="l"/>
                </a:tabLst>
              </a:pPr>
              <a:r>
                <a:rPr lang="ko-KR" altLang="en-US" sz="2700" b="1" spc="-2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푸른전남" panose="020B0503000000000000" pitchFamily="50" charset="-127"/>
                  <a:ea typeface="푸른전남" panose="020B0503000000000000" pitchFamily="50" charset="-127"/>
                </a:rPr>
                <a:t>성동구 공동주택 현황</a:t>
              </a:r>
            </a:p>
          </p:txBody>
        </p:sp>
      </p:grpSp>
      <p:sp>
        <p:nvSpPr>
          <p:cNvPr id="171" name="자유형: 도형 170">
            <a:extLst>
              <a:ext uri="{FF2B5EF4-FFF2-40B4-BE49-F238E27FC236}">
                <a16:creationId xmlns:a16="http://schemas.microsoft.com/office/drawing/2014/main" xmlns="" id="{A13CE61D-7462-4249-B4D9-406A89004FE4}"/>
              </a:ext>
            </a:extLst>
          </p:cNvPr>
          <p:cNvSpPr/>
          <p:nvPr/>
        </p:nvSpPr>
        <p:spPr>
          <a:xfrm>
            <a:off x="2422483" y="4296035"/>
            <a:ext cx="6565684" cy="2989547"/>
          </a:xfrm>
          <a:custGeom>
            <a:avLst/>
            <a:gdLst>
              <a:gd name="connsiteX0" fmla="*/ 4221697 w 4257675"/>
              <a:gd name="connsiteY0" fmla="*/ 321064 h 2695575"/>
              <a:gd name="connsiteX1" fmla="*/ 4220745 w 4257675"/>
              <a:gd name="connsiteY1" fmla="*/ 322016 h 2695575"/>
              <a:gd name="connsiteX2" fmla="*/ 4219792 w 4257675"/>
              <a:gd name="connsiteY2" fmla="*/ 322969 h 2695575"/>
              <a:gd name="connsiteX3" fmla="*/ 4212172 w 4257675"/>
              <a:gd name="connsiteY3" fmla="*/ 329636 h 2695575"/>
              <a:gd name="connsiteX4" fmla="*/ 4208363 w 4257675"/>
              <a:gd name="connsiteY4" fmla="*/ 333446 h 2695575"/>
              <a:gd name="connsiteX5" fmla="*/ 4162642 w 4257675"/>
              <a:gd name="connsiteY5" fmla="*/ 365831 h 2695575"/>
              <a:gd name="connsiteX6" fmla="*/ 4123590 w 4257675"/>
              <a:gd name="connsiteY6" fmla="*/ 383929 h 2695575"/>
              <a:gd name="connsiteX7" fmla="*/ 4122637 w 4257675"/>
              <a:gd name="connsiteY7" fmla="*/ 383929 h 2695575"/>
              <a:gd name="connsiteX8" fmla="*/ 4092157 w 4257675"/>
              <a:gd name="connsiteY8" fmla="*/ 392501 h 2695575"/>
              <a:gd name="connsiteX9" fmla="*/ 4089300 w 4257675"/>
              <a:gd name="connsiteY9" fmla="*/ 393454 h 2695575"/>
              <a:gd name="connsiteX10" fmla="*/ 4080727 w 4257675"/>
              <a:gd name="connsiteY10" fmla="*/ 394406 h 2695575"/>
              <a:gd name="connsiteX11" fmla="*/ 4076917 w 4257675"/>
              <a:gd name="connsiteY11" fmla="*/ 395359 h 2695575"/>
              <a:gd name="connsiteX12" fmla="*/ 4069297 w 4257675"/>
              <a:gd name="connsiteY12" fmla="*/ 396311 h 2695575"/>
              <a:gd name="connsiteX13" fmla="*/ 4066440 w 4257675"/>
              <a:gd name="connsiteY13" fmla="*/ 396311 h 2695575"/>
              <a:gd name="connsiteX14" fmla="*/ 3954997 w 4257675"/>
              <a:gd name="connsiteY14" fmla="*/ 372499 h 2695575"/>
              <a:gd name="connsiteX15" fmla="*/ 3951187 w 4257675"/>
              <a:gd name="connsiteY15" fmla="*/ 370594 h 2695575"/>
              <a:gd name="connsiteX16" fmla="*/ 3932137 w 4257675"/>
              <a:gd name="connsiteY16" fmla="*/ 361069 h 2695575"/>
              <a:gd name="connsiteX17" fmla="*/ 3928327 w 4257675"/>
              <a:gd name="connsiteY17" fmla="*/ 359164 h 2695575"/>
              <a:gd name="connsiteX18" fmla="*/ 3908325 w 4257675"/>
              <a:gd name="connsiteY18" fmla="*/ 348686 h 2695575"/>
              <a:gd name="connsiteX19" fmla="*/ 3907372 w 4257675"/>
              <a:gd name="connsiteY19" fmla="*/ 348686 h 2695575"/>
              <a:gd name="connsiteX20" fmla="*/ 3905467 w 4257675"/>
              <a:gd name="connsiteY20" fmla="*/ 347734 h 2695575"/>
              <a:gd name="connsiteX21" fmla="*/ 3882607 w 4257675"/>
              <a:gd name="connsiteY21" fmla="*/ 335351 h 2695575"/>
              <a:gd name="connsiteX22" fmla="*/ 3874035 w 4257675"/>
              <a:gd name="connsiteY22" fmla="*/ 331541 h 2695575"/>
              <a:gd name="connsiteX23" fmla="*/ 3873082 w 4257675"/>
              <a:gd name="connsiteY23" fmla="*/ 331541 h 2695575"/>
              <a:gd name="connsiteX24" fmla="*/ 3840697 w 4257675"/>
              <a:gd name="connsiteY24" fmla="*/ 318206 h 2695575"/>
              <a:gd name="connsiteX25" fmla="*/ 3829267 w 4257675"/>
              <a:gd name="connsiteY25" fmla="*/ 314396 h 2695575"/>
              <a:gd name="connsiteX26" fmla="*/ 3827362 w 4257675"/>
              <a:gd name="connsiteY26" fmla="*/ 314396 h 2695575"/>
              <a:gd name="connsiteX27" fmla="*/ 3818790 w 4257675"/>
              <a:gd name="connsiteY27" fmla="*/ 312491 h 2695575"/>
              <a:gd name="connsiteX28" fmla="*/ 3816885 w 4257675"/>
              <a:gd name="connsiteY28" fmla="*/ 312491 h 2695575"/>
              <a:gd name="connsiteX29" fmla="*/ 3699727 w 4257675"/>
              <a:gd name="connsiteY29" fmla="*/ 302966 h 2695575"/>
              <a:gd name="connsiteX30" fmla="*/ 3465412 w 4257675"/>
              <a:gd name="connsiteY30" fmla="*/ 250579 h 2695575"/>
              <a:gd name="connsiteX31" fmla="*/ 3279675 w 4257675"/>
              <a:gd name="connsiteY31" fmla="*/ 207716 h 2695575"/>
              <a:gd name="connsiteX32" fmla="*/ 3093937 w 4257675"/>
              <a:gd name="connsiteY32" fmla="*/ 182951 h 2695575"/>
              <a:gd name="connsiteX33" fmla="*/ 2965350 w 4257675"/>
              <a:gd name="connsiteY33" fmla="*/ 182951 h 2695575"/>
              <a:gd name="connsiteX34" fmla="*/ 2925345 w 4257675"/>
              <a:gd name="connsiteY34" fmla="*/ 188666 h 2695575"/>
              <a:gd name="connsiteX35" fmla="*/ 2769135 w 4257675"/>
              <a:gd name="connsiteY35" fmla="*/ 198191 h 2695575"/>
              <a:gd name="connsiteX36" fmla="*/ 2455762 w 4257675"/>
              <a:gd name="connsiteY36" fmla="*/ 151519 h 2695575"/>
              <a:gd name="connsiteX37" fmla="*/ 2336700 w 4257675"/>
              <a:gd name="connsiteY37" fmla="*/ 131516 h 2695575"/>
              <a:gd name="connsiteX38" fmla="*/ 2236687 w 4257675"/>
              <a:gd name="connsiteY38" fmla="*/ 116276 h 2695575"/>
              <a:gd name="connsiteX39" fmla="*/ 2049045 w 4257675"/>
              <a:gd name="connsiteY39" fmla="*/ 83891 h 2695575"/>
              <a:gd name="connsiteX40" fmla="*/ 1922362 w 4257675"/>
              <a:gd name="connsiteY40" fmla="*/ 43886 h 2695575"/>
              <a:gd name="connsiteX41" fmla="*/ 1796632 w 4257675"/>
              <a:gd name="connsiteY41" fmla="*/ 7691 h 2695575"/>
              <a:gd name="connsiteX42" fmla="*/ 1724242 w 4257675"/>
              <a:gd name="connsiteY42" fmla="*/ 27694 h 2695575"/>
              <a:gd name="connsiteX43" fmla="*/ 1678522 w 4257675"/>
              <a:gd name="connsiteY43" fmla="*/ 52459 h 2695575"/>
              <a:gd name="connsiteX44" fmla="*/ 1649947 w 4257675"/>
              <a:gd name="connsiteY44" fmla="*/ 64841 h 2695575"/>
              <a:gd name="connsiteX45" fmla="*/ 1492785 w 4257675"/>
              <a:gd name="connsiteY45" fmla="*/ 144851 h 2695575"/>
              <a:gd name="connsiteX46" fmla="*/ 1271805 w 4257675"/>
              <a:gd name="connsiteY46" fmla="*/ 318206 h 2695575"/>
              <a:gd name="connsiteX47" fmla="*/ 1232752 w 4257675"/>
              <a:gd name="connsiteY47" fmla="*/ 426791 h 2695575"/>
              <a:gd name="connsiteX48" fmla="*/ 1220370 w 4257675"/>
              <a:gd name="connsiteY48" fmla="*/ 487751 h 2695575"/>
              <a:gd name="connsiteX49" fmla="*/ 1204177 w 4257675"/>
              <a:gd name="connsiteY49" fmla="*/ 562999 h 2695575"/>
              <a:gd name="connsiteX50" fmla="*/ 1170840 w 4257675"/>
              <a:gd name="connsiteY50" fmla="*/ 691586 h 2695575"/>
              <a:gd name="connsiteX51" fmla="*/ 1127977 w 4257675"/>
              <a:gd name="connsiteY51" fmla="*/ 767786 h 2695575"/>
              <a:gd name="connsiteX52" fmla="*/ 1127025 w 4257675"/>
              <a:gd name="connsiteY52" fmla="*/ 770644 h 2695575"/>
              <a:gd name="connsiteX53" fmla="*/ 1123215 w 4257675"/>
              <a:gd name="connsiteY53" fmla="*/ 779216 h 2695575"/>
              <a:gd name="connsiteX54" fmla="*/ 1120357 w 4257675"/>
              <a:gd name="connsiteY54" fmla="*/ 784931 h 2695575"/>
              <a:gd name="connsiteX55" fmla="*/ 1116547 w 4257675"/>
              <a:gd name="connsiteY55" fmla="*/ 792551 h 2695575"/>
              <a:gd name="connsiteX56" fmla="*/ 1112737 w 4257675"/>
              <a:gd name="connsiteY56" fmla="*/ 800171 h 2695575"/>
              <a:gd name="connsiteX57" fmla="*/ 1109880 w 4257675"/>
              <a:gd name="connsiteY57" fmla="*/ 805886 h 2695575"/>
              <a:gd name="connsiteX58" fmla="*/ 1105117 w 4257675"/>
              <a:gd name="connsiteY58" fmla="*/ 814459 h 2695575"/>
              <a:gd name="connsiteX59" fmla="*/ 1103212 w 4257675"/>
              <a:gd name="connsiteY59" fmla="*/ 818269 h 2695575"/>
              <a:gd name="connsiteX60" fmla="*/ 1095592 w 4257675"/>
              <a:gd name="connsiteY60" fmla="*/ 828746 h 2695575"/>
              <a:gd name="connsiteX61" fmla="*/ 1094640 w 4257675"/>
              <a:gd name="connsiteY61" fmla="*/ 829699 h 2695575"/>
              <a:gd name="connsiteX62" fmla="*/ 1086067 w 4257675"/>
              <a:gd name="connsiteY62" fmla="*/ 840176 h 2695575"/>
              <a:gd name="connsiteX63" fmla="*/ 1076542 w 4257675"/>
              <a:gd name="connsiteY63" fmla="*/ 849701 h 2695575"/>
              <a:gd name="connsiteX64" fmla="*/ 1066065 w 4257675"/>
              <a:gd name="connsiteY64" fmla="*/ 858274 h 2695575"/>
              <a:gd name="connsiteX65" fmla="*/ 1066065 w 4257675"/>
              <a:gd name="connsiteY65" fmla="*/ 858274 h 2695575"/>
              <a:gd name="connsiteX66" fmla="*/ 1066065 w 4257675"/>
              <a:gd name="connsiteY66" fmla="*/ 858274 h 2695575"/>
              <a:gd name="connsiteX67" fmla="*/ 1057492 w 4257675"/>
              <a:gd name="connsiteY67" fmla="*/ 864941 h 2695575"/>
              <a:gd name="connsiteX68" fmla="*/ 985102 w 4257675"/>
              <a:gd name="connsiteY68" fmla="*/ 894469 h 2695575"/>
              <a:gd name="connsiteX69" fmla="*/ 878422 w 4257675"/>
              <a:gd name="connsiteY69" fmla="*/ 930664 h 2695575"/>
              <a:gd name="connsiteX70" fmla="*/ 781267 w 4257675"/>
              <a:gd name="connsiteY70" fmla="*/ 911614 h 2695575"/>
              <a:gd name="connsiteX71" fmla="*/ 718402 w 4257675"/>
              <a:gd name="connsiteY71" fmla="*/ 893516 h 2695575"/>
              <a:gd name="connsiteX72" fmla="*/ 706972 w 4257675"/>
              <a:gd name="connsiteY72" fmla="*/ 892564 h 2695575"/>
              <a:gd name="connsiteX73" fmla="*/ 521234 w 4257675"/>
              <a:gd name="connsiteY73" fmla="*/ 892564 h 2695575"/>
              <a:gd name="connsiteX74" fmla="*/ 408840 w 4257675"/>
              <a:gd name="connsiteY74" fmla="*/ 967811 h 2695575"/>
              <a:gd name="connsiteX75" fmla="*/ 381217 w 4257675"/>
              <a:gd name="connsiteY75" fmla="*/ 990671 h 2695575"/>
              <a:gd name="connsiteX76" fmla="*/ 308827 w 4257675"/>
              <a:gd name="connsiteY76" fmla="*/ 1090684 h 2695575"/>
              <a:gd name="connsiteX77" fmla="*/ 193575 w 4257675"/>
              <a:gd name="connsiteY77" fmla="*/ 1244989 h 2695575"/>
              <a:gd name="connsiteX78" fmla="*/ 76417 w 4257675"/>
              <a:gd name="connsiteY78" fmla="*/ 1331666 h 2695575"/>
              <a:gd name="connsiteX79" fmla="*/ 22125 w 4257675"/>
              <a:gd name="connsiteY79" fmla="*/ 1368814 h 2695575"/>
              <a:gd name="connsiteX80" fmla="*/ 12600 w 4257675"/>
              <a:gd name="connsiteY80" fmla="*/ 1405009 h 2695575"/>
              <a:gd name="connsiteX81" fmla="*/ 11647 w 4257675"/>
              <a:gd name="connsiteY81" fmla="*/ 1435489 h 2695575"/>
              <a:gd name="connsiteX82" fmla="*/ 18315 w 4257675"/>
              <a:gd name="connsiteY82" fmla="*/ 1454539 h 2695575"/>
              <a:gd name="connsiteX83" fmla="*/ 30697 w 4257675"/>
              <a:gd name="connsiteY83" fmla="*/ 1519309 h 2695575"/>
              <a:gd name="connsiteX84" fmla="*/ 19267 w 4257675"/>
              <a:gd name="connsiteY84" fmla="*/ 1576459 h 2695575"/>
              <a:gd name="connsiteX85" fmla="*/ 10695 w 4257675"/>
              <a:gd name="connsiteY85" fmla="*/ 1660279 h 2695575"/>
              <a:gd name="connsiteX86" fmla="*/ 79275 w 4257675"/>
              <a:gd name="connsiteY86" fmla="*/ 1767911 h 2695575"/>
              <a:gd name="connsiteX87" fmla="*/ 131662 w 4257675"/>
              <a:gd name="connsiteY87" fmla="*/ 1844111 h 2695575"/>
              <a:gd name="connsiteX88" fmla="*/ 152617 w 4257675"/>
              <a:gd name="connsiteY88" fmla="*/ 1920311 h 2695575"/>
              <a:gd name="connsiteX89" fmla="*/ 172620 w 4257675"/>
              <a:gd name="connsiteY89" fmla="*/ 1963174 h 2695575"/>
              <a:gd name="connsiteX90" fmla="*/ 308827 w 4257675"/>
              <a:gd name="connsiteY90" fmla="*/ 1969841 h 2695575"/>
              <a:gd name="connsiteX91" fmla="*/ 439320 w 4257675"/>
              <a:gd name="connsiteY91" fmla="*/ 1970794 h 2695575"/>
              <a:gd name="connsiteX92" fmla="*/ 551715 w 4257675"/>
              <a:gd name="connsiteY92" fmla="*/ 1991749 h 2695575"/>
              <a:gd name="connsiteX93" fmla="*/ 714592 w 4257675"/>
              <a:gd name="connsiteY93" fmla="*/ 2018419 h 2695575"/>
              <a:gd name="connsiteX94" fmla="*/ 905092 w 4257675"/>
              <a:gd name="connsiteY94" fmla="*/ 2015561 h 2695575"/>
              <a:gd name="connsiteX95" fmla="*/ 1064160 w 4257675"/>
              <a:gd name="connsiteY95" fmla="*/ 2010799 h 2695575"/>
              <a:gd name="connsiteX96" fmla="*/ 1193700 w 4257675"/>
              <a:gd name="connsiteY96" fmla="*/ 2018419 h 2695575"/>
              <a:gd name="connsiteX97" fmla="*/ 1457542 w 4257675"/>
              <a:gd name="connsiteY97" fmla="*/ 2099381 h 2695575"/>
              <a:gd name="connsiteX98" fmla="*/ 1544220 w 4257675"/>
              <a:gd name="connsiteY98" fmla="*/ 2134624 h 2695575"/>
              <a:gd name="connsiteX99" fmla="*/ 1607085 w 4257675"/>
              <a:gd name="connsiteY99" fmla="*/ 2158436 h 2695575"/>
              <a:gd name="connsiteX100" fmla="*/ 1929982 w 4257675"/>
              <a:gd name="connsiteY100" fmla="*/ 2298454 h 2695575"/>
              <a:gd name="connsiteX101" fmla="*/ 2123340 w 4257675"/>
              <a:gd name="connsiteY101" fmla="*/ 2434661 h 2695575"/>
              <a:gd name="connsiteX102" fmla="*/ 2291932 w 4257675"/>
              <a:gd name="connsiteY102" fmla="*/ 2554677 h 2695575"/>
              <a:gd name="connsiteX103" fmla="*/ 2358607 w 4257675"/>
              <a:gd name="connsiteY103" fmla="*/ 2594681 h 2695575"/>
              <a:gd name="connsiteX104" fmla="*/ 2604352 w 4257675"/>
              <a:gd name="connsiteY104" fmla="*/ 2693741 h 2695575"/>
              <a:gd name="connsiteX105" fmla="*/ 2823427 w 4257675"/>
              <a:gd name="connsiteY105" fmla="*/ 2517529 h 2695575"/>
              <a:gd name="connsiteX106" fmla="*/ 2850097 w 4257675"/>
              <a:gd name="connsiteY106" fmla="*/ 2486096 h 2695575"/>
              <a:gd name="connsiteX107" fmla="*/ 3033929 w 4257675"/>
              <a:gd name="connsiteY107" fmla="*/ 2219396 h 2695575"/>
              <a:gd name="connsiteX108" fmla="*/ 3114892 w 4257675"/>
              <a:gd name="connsiteY108" fmla="*/ 2090809 h 2695575"/>
              <a:gd name="connsiteX109" fmla="*/ 3543517 w 4257675"/>
              <a:gd name="connsiteY109" fmla="*/ 1396436 h 2695575"/>
              <a:gd name="connsiteX110" fmla="*/ 3690202 w 4257675"/>
              <a:gd name="connsiteY110" fmla="*/ 1150691 h 2695575"/>
              <a:gd name="connsiteX111" fmla="*/ 3729254 w 4257675"/>
              <a:gd name="connsiteY111" fmla="*/ 1083064 h 2695575"/>
              <a:gd name="connsiteX112" fmla="*/ 3812122 w 4257675"/>
              <a:gd name="connsiteY112" fmla="*/ 933521 h 2695575"/>
              <a:gd name="connsiteX113" fmla="*/ 3992145 w 4257675"/>
              <a:gd name="connsiteY113" fmla="*/ 623959 h 2695575"/>
              <a:gd name="connsiteX114" fmla="*/ 4142640 w 4257675"/>
              <a:gd name="connsiteY114" fmla="*/ 449651 h 2695575"/>
              <a:gd name="connsiteX115" fmla="*/ 4253130 w 4257675"/>
              <a:gd name="connsiteY115" fmla="*/ 316301 h 2695575"/>
              <a:gd name="connsiteX116" fmla="*/ 4235032 w 4257675"/>
              <a:gd name="connsiteY116" fmla="*/ 311539 h 2695575"/>
              <a:gd name="connsiteX117" fmla="*/ 4221697 w 4257675"/>
              <a:gd name="connsiteY117" fmla="*/ 321064 h 2695575"/>
              <a:gd name="connsiteX0" fmla="*/ 5803971 w 5835404"/>
              <a:gd name="connsiteY0" fmla="*/ 313921 h 2687496"/>
              <a:gd name="connsiteX1" fmla="*/ 5803019 w 5835404"/>
              <a:gd name="connsiteY1" fmla="*/ 314873 h 2687496"/>
              <a:gd name="connsiteX2" fmla="*/ 5802066 w 5835404"/>
              <a:gd name="connsiteY2" fmla="*/ 315826 h 2687496"/>
              <a:gd name="connsiteX3" fmla="*/ 5794446 w 5835404"/>
              <a:gd name="connsiteY3" fmla="*/ 322493 h 2687496"/>
              <a:gd name="connsiteX4" fmla="*/ 5790637 w 5835404"/>
              <a:gd name="connsiteY4" fmla="*/ 326303 h 2687496"/>
              <a:gd name="connsiteX5" fmla="*/ 5744916 w 5835404"/>
              <a:gd name="connsiteY5" fmla="*/ 358688 h 2687496"/>
              <a:gd name="connsiteX6" fmla="*/ 5705864 w 5835404"/>
              <a:gd name="connsiteY6" fmla="*/ 376786 h 2687496"/>
              <a:gd name="connsiteX7" fmla="*/ 5704911 w 5835404"/>
              <a:gd name="connsiteY7" fmla="*/ 376786 h 2687496"/>
              <a:gd name="connsiteX8" fmla="*/ 5674431 w 5835404"/>
              <a:gd name="connsiteY8" fmla="*/ 385358 h 2687496"/>
              <a:gd name="connsiteX9" fmla="*/ 5671574 w 5835404"/>
              <a:gd name="connsiteY9" fmla="*/ 386311 h 2687496"/>
              <a:gd name="connsiteX10" fmla="*/ 5663001 w 5835404"/>
              <a:gd name="connsiteY10" fmla="*/ 387263 h 2687496"/>
              <a:gd name="connsiteX11" fmla="*/ 5659191 w 5835404"/>
              <a:gd name="connsiteY11" fmla="*/ 388216 h 2687496"/>
              <a:gd name="connsiteX12" fmla="*/ 5651571 w 5835404"/>
              <a:gd name="connsiteY12" fmla="*/ 389168 h 2687496"/>
              <a:gd name="connsiteX13" fmla="*/ 5648714 w 5835404"/>
              <a:gd name="connsiteY13" fmla="*/ 389168 h 2687496"/>
              <a:gd name="connsiteX14" fmla="*/ 5537271 w 5835404"/>
              <a:gd name="connsiteY14" fmla="*/ 365356 h 2687496"/>
              <a:gd name="connsiteX15" fmla="*/ 5533461 w 5835404"/>
              <a:gd name="connsiteY15" fmla="*/ 363451 h 2687496"/>
              <a:gd name="connsiteX16" fmla="*/ 5514411 w 5835404"/>
              <a:gd name="connsiteY16" fmla="*/ 353926 h 2687496"/>
              <a:gd name="connsiteX17" fmla="*/ 5510601 w 5835404"/>
              <a:gd name="connsiteY17" fmla="*/ 352021 h 2687496"/>
              <a:gd name="connsiteX18" fmla="*/ 5490599 w 5835404"/>
              <a:gd name="connsiteY18" fmla="*/ 341543 h 2687496"/>
              <a:gd name="connsiteX19" fmla="*/ 5489646 w 5835404"/>
              <a:gd name="connsiteY19" fmla="*/ 341543 h 2687496"/>
              <a:gd name="connsiteX20" fmla="*/ 5487741 w 5835404"/>
              <a:gd name="connsiteY20" fmla="*/ 340591 h 2687496"/>
              <a:gd name="connsiteX21" fmla="*/ 5464881 w 5835404"/>
              <a:gd name="connsiteY21" fmla="*/ 328208 h 2687496"/>
              <a:gd name="connsiteX22" fmla="*/ 5456309 w 5835404"/>
              <a:gd name="connsiteY22" fmla="*/ 324398 h 2687496"/>
              <a:gd name="connsiteX23" fmla="*/ 5455356 w 5835404"/>
              <a:gd name="connsiteY23" fmla="*/ 324398 h 2687496"/>
              <a:gd name="connsiteX24" fmla="*/ 5422971 w 5835404"/>
              <a:gd name="connsiteY24" fmla="*/ 311063 h 2687496"/>
              <a:gd name="connsiteX25" fmla="*/ 5411541 w 5835404"/>
              <a:gd name="connsiteY25" fmla="*/ 307253 h 2687496"/>
              <a:gd name="connsiteX26" fmla="*/ 5409636 w 5835404"/>
              <a:gd name="connsiteY26" fmla="*/ 307253 h 2687496"/>
              <a:gd name="connsiteX27" fmla="*/ 5401064 w 5835404"/>
              <a:gd name="connsiteY27" fmla="*/ 305348 h 2687496"/>
              <a:gd name="connsiteX28" fmla="*/ 5399159 w 5835404"/>
              <a:gd name="connsiteY28" fmla="*/ 305348 h 2687496"/>
              <a:gd name="connsiteX29" fmla="*/ 5282001 w 5835404"/>
              <a:gd name="connsiteY29" fmla="*/ 295823 h 2687496"/>
              <a:gd name="connsiteX30" fmla="*/ 5047686 w 5835404"/>
              <a:gd name="connsiteY30" fmla="*/ 243436 h 2687496"/>
              <a:gd name="connsiteX31" fmla="*/ 4861949 w 5835404"/>
              <a:gd name="connsiteY31" fmla="*/ 200573 h 2687496"/>
              <a:gd name="connsiteX32" fmla="*/ 4676211 w 5835404"/>
              <a:gd name="connsiteY32" fmla="*/ 175808 h 2687496"/>
              <a:gd name="connsiteX33" fmla="*/ 4547624 w 5835404"/>
              <a:gd name="connsiteY33" fmla="*/ 175808 h 2687496"/>
              <a:gd name="connsiteX34" fmla="*/ 4507619 w 5835404"/>
              <a:gd name="connsiteY34" fmla="*/ 181523 h 2687496"/>
              <a:gd name="connsiteX35" fmla="*/ 4351409 w 5835404"/>
              <a:gd name="connsiteY35" fmla="*/ 191048 h 2687496"/>
              <a:gd name="connsiteX36" fmla="*/ 4038036 w 5835404"/>
              <a:gd name="connsiteY36" fmla="*/ 144376 h 2687496"/>
              <a:gd name="connsiteX37" fmla="*/ 3918974 w 5835404"/>
              <a:gd name="connsiteY37" fmla="*/ 124373 h 2687496"/>
              <a:gd name="connsiteX38" fmla="*/ 3818961 w 5835404"/>
              <a:gd name="connsiteY38" fmla="*/ 109133 h 2687496"/>
              <a:gd name="connsiteX39" fmla="*/ 3631319 w 5835404"/>
              <a:gd name="connsiteY39" fmla="*/ 76748 h 2687496"/>
              <a:gd name="connsiteX40" fmla="*/ 3504636 w 5835404"/>
              <a:gd name="connsiteY40" fmla="*/ 36743 h 2687496"/>
              <a:gd name="connsiteX41" fmla="*/ 3378906 w 5835404"/>
              <a:gd name="connsiteY41" fmla="*/ 548 h 2687496"/>
              <a:gd name="connsiteX42" fmla="*/ 3306516 w 5835404"/>
              <a:gd name="connsiteY42" fmla="*/ 20551 h 2687496"/>
              <a:gd name="connsiteX43" fmla="*/ 3260796 w 5835404"/>
              <a:gd name="connsiteY43" fmla="*/ 45316 h 2687496"/>
              <a:gd name="connsiteX44" fmla="*/ 3232221 w 5835404"/>
              <a:gd name="connsiteY44" fmla="*/ 57698 h 2687496"/>
              <a:gd name="connsiteX45" fmla="*/ 3075059 w 5835404"/>
              <a:gd name="connsiteY45" fmla="*/ 137708 h 2687496"/>
              <a:gd name="connsiteX46" fmla="*/ 2854079 w 5835404"/>
              <a:gd name="connsiteY46" fmla="*/ 311063 h 2687496"/>
              <a:gd name="connsiteX47" fmla="*/ 2815026 w 5835404"/>
              <a:gd name="connsiteY47" fmla="*/ 419648 h 2687496"/>
              <a:gd name="connsiteX48" fmla="*/ 2802644 w 5835404"/>
              <a:gd name="connsiteY48" fmla="*/ 480608 h 2687496"/>
              <a:gd name="connsiteX49" fmla="*/ 2786451 w 5835404"/>
              <a:gd name="connsiteY49" fmla="*/ 555856 h 2687496"/>
              <a:gd name="connsiteX50" fmla="*/ 2753114 w 5835404"/>
              <a:gd name="connsiteY50" fmla="*/ 684443 h 2687496"/>
              <a:gd name="connsiteX51" fmla="*/ 2710251 w 5835404"/>
              <a:gd name="connsiteY51" fmla="*/ 760643 h 2687496"/>
              <a:gd name="connsiteX52" fmla="*/ 2709299 w 5835404"/>
              <a:gd name="connsiteY52" fmla="*/ 763501 h 2687496"/>
              <a:gd name="connsiteX53" fmla="*/ 2705489 w 5835404"/>
              <a:gd name="connsiteY53" fmla="*/ 772073 h 2687496"/>
              <a:gd name="connsiteX54" fmla="*/ 2702631 w 5835404"/>
              <a:gd name="connsiteY54" fmla="*/ 777788 h 2687496"/>
              <a:gd name="connsiteX55" fmla="*/ 2698821 w 5835404"/>
              <a:gd name="connsiteY55" fmla="*/ 785408 h 2687496"/>
              <a:gd name="connsiteX56" fmla="*/ 2695011 w 5835404"/>
              <a:gd name="connsiteY56" fmla="*/ 793028 h 2687496"/>
              <a:gd name="connsiteX57" fmla="*/ 2692154 w 5835404"/>
              <a:gd name="connsiteY57" fmla="*/ 798743 h 2687496"/>
              <a:gd name="connsiteX58" fmla="*/ 2687391 w 5835404"/>
              <a:gd name="connsiteY58" fmla="*/ 807316 h 2687496"/>
              <a:gd name="connsiteX59" fmla="*/ 2685486 w 5835404"/>
              <a:gd name="connsiteY59" fmla="*/ 811126 h 2687496"/>
              <a:gd name="connsiteX60" fmla="*/ 2677866 w 5835404"/>
              <a:gd name="connsiteY60" fmla="*/ 821603 h 2687496"/>
              <a:gd name="connsiteX61" fmla="*/ 2676914 w 5835404"/>
              <a:gd name="connsiteY61" fmla="*/ 822556 h 2687496"/>
              <a:gd name="connsiteX62" fmla="*/ 2668341 w 5835404"/>
              <a:gd name="connsiteY62" fmla="*/ 833033 h 2687496"/>
              <a:gd name="connsiteX63" fmla="*/ 2658816 w 5835404"/>
              <a:gd name="connsiteY63" fmla="*/ 842558 h 2687496"/>
              <a:gd name="connsiteX64" fmla="*/ 2648339 w 5835404"/>
              <a:gd name="connsiteY64" fmla="*/ 851131 h 2687496"/>
              <a:gd name="connsiteX65" fmla="*/ 2648339 w 5835404"/>
              <a:gd name="connsiteY65" fmla="*/ 851131 h 2687496"/>
              <a:gd name="connsiteX66" fmla="*/ 2648339 w 5835404"/>
              <a:gd name="connsiteY66" fmla="*/ 851131 h 2687496"/>
              <a:gd name="connsiteX67" fmla="*/ 2639766 w 5835404"/>
              <a:gd name="connsiteY67" fmla="*/ 857798 h 2687496"/>
              <a:gd name="connsiteX68" fmla="*/ 2567376 w 5835404"/>
              <a:gd name="connsiteY68" fmla="*/ 887326 h 2687496"/>
              <a:gd name="connsiteX69" fmla="*/ 2460696 w 5835404"/>
              <a:gd name="connsiteY69" fmla="*/ 923521 h 2687496"/>
              <a:gd name="connsiteX70" fmla="*/ 2363541 w 5835404"/>
              <a:gd name="connsiteY70" fmla="*/ 904471 h 2687496"/>
              <a:gd name="connsiteX71" fmla="*/ 2300676 w 5835404"/>
              <a:gd name="connsiteY71" fmla="*/ 886373 h 2687496"/>
              <a:gd name="connsiteX72" fmla="*/ 2289246 w 5835404"/>
              <a:gd name="connsiteY72" fmla="*/ 885421 h 2687496"/>
              <a:gd name="connsiteX73" fmla="*/ 2103508 w 5835404"/>
              <a:gd name="connsiteY73" fmla="*/ 885421 h 2687496"/>
              <a:gd name="connsiteX74" fmla="*/ 1991114 w 5835404"/>
              <a:gd name="connsiteY74" fmla="*/ 960668 h 2687496"/>
              <a:gd name="connsiteX75" fmla="*/ 1963491 w 5835404"/>
              <a:gd name="connsiteY75" fmla="*/ 983528 h 2687496"/>
              <a:gd name="connsiteX76" fmla="*/ 1891101 w 5835404"/>
              <a:gd name="connsiteY76" fmla="*/ 1083541 h 2687496"/>
              <a:gd name="connsiteX77" fmla="*/ 1775849 w 5835404"/>
              <a:gd name="connsiteY77" fmla="*/ 1237846 h 2687496"/>
              <a:gd name="connsiteX78" fmla="*/ 1658691 w 5835404"/>
              <a:gd name="connsiteY78" fmla="*/ 1324523 h 2687496"/>
              <a:gd name="connsiteX79" fmla="*/ 1604399 w 5835404"/>
              <a:gd name="connsiteY79" fmla="*/ 1361671 h 2687496"/>
              <a:gd name="connsiteX80" fmla="*/ 1594874 w 5835404"/>
              <a:gd name="connsiteY80" fmla="*/ 1397866 h 2687496"/>
              <a:gd name="connsiteX81" fmla="*/ 1593921 w 5835404"/>
              <a:gd name="connsiteY81" fmla="*/ 1428346 h 2687496"/>
              <a:gd name="connsiteX82" fmla="*/ 1600589 w 5835404"/>
              <a:gd name="connsiteY82" fmla="*/ 1447396 h 2687496"/>
              <a:gd name="connsiteX83" fmla="*/ 1612971 w 5835404"/>
              <a:gd name="connsiteY83" fmla="*/ 1512166 h 2687496"/>
              <a:gd name="connsiteX84" fmla="*/ 1601541 w 5835404"/>
              <a:gd name="connsiteY84" fmla="*/ 1569316 h 2687496"/>
              <a:gd name="connsiteX85" fmla="*/ 1592969 w 5835404"/>
              <a:gd name="connsiteY85" fmla="*/ 1653136 h 2687496"/>
              <a:gd name="connsiteX86" fmla="*/ 1661549 w 5835404"/>
              <a:gd name="connsiteY86" fmla="*/ 1760768 h 2687496"/>
              <a:gd name="connsiteX87" fmla="*/ 1713936 w 5835404"/>
              <a:gd name="connsiteY87" fmla="*/ 1836968 h 2687496"/>
              <a:gd name="connsiteX88" fmla="*/ 1734891 w 5835404"/>
              <a:gd name="connsiteY88" fmla="*/ 1913168 h 2687496"/>
              <a:gd name="connsiteX89" fmla="*/ 86 w 5835404"/>
              <a:gd name="connsiteY89" fmla="*/ 1630651 h 2687496"/>
              <a:gd name="connsiteX90" fmla="*/ 1891101 w 5835404"/>
              <a:gd name="connsiteY90" fmla="*/ 1962698 h 2687496"/>
              <a:gd name="connsiteX91" fmla="*/ 2021594 w 5835404"/>
              <a:gd name="connsiteY91" fmla="*/ 1963651 h 2687496"/>
              <a:gd name="connsiteX92" fmla="*/ 2133989 w 5835404"/>
              <a:gd name="connsiteY92" fmla="*/ 1984606 h 2687496"/>
              <a:gd name="connsiteX93" fmla="*/ 2296866 w 5835404"/>
              <a:gd name="connsiteY93" fmla="*/ 2011276 h 2687496"/>
              <a:gd name="connsiteX94" fmla="*/ 2487366 w 5835404"/>
              <a:gd name="connsiteY94" fmla="*/ 2008418 h 2687496"/>
              <a:gd name="connsiteX95" fmla="*/ 2646434 w 5835404"/>
              <a:gd name="connsiteY95" fmla="*/ 2003656 h 2687496"/>
              <a:gd name="connsiteX96" fmla="*/ 2775974 w 5835404"/>
              <a:gd name="connsiteY96" fmla="*/ 2011276 h 2687496"/>
              <a:gd name="connsiteX97" fmla="*/ 3039816 w 5835404"/>
              <a:gd name="connsiteY97" fmla="*/ 2092238 h 2687496"/>
              <a:gd name="connsiteX98" fmla="*/ 3126494 w 5835404"/>
              <a:gd name="connsiteY98" fmla="*/ 2127481 h 2687496"/>
              <a:gd name="connsiteX99" fmla="*/ 3189359 w 5835404"/>
              <a:gd name="connsiteY99" fmla="*/ 2151293 h 2687496"/>
              <a:gd name="connsiteX100" fmla="*/ 3512256 w 5835404"/>
              <a:gd name="connsiteY100" fmla="*/ 2291311 h 2687496"/>
              <a:gd name="connsiteX101" fmla="*/ 3705614 w 5835404"/>
              <a:gd name="connsiteY101" fmla="*/ 2427518 h 2687496"/>
              <a:gd name="connsiteX102" fmla="*/ 3874206 w 5835404"/>
              <a:gd name="connsiteY102" fmla="*/ 2547534 h 2687496"/>
              <a:gd name="connsiteX103" fmla="*/ 3940881 w 5835404"/>
              <a:gd name="connsiteY103" fmla="*/ 2587538 h 2687496"/>
              <a:gd name="connsiteX104" fmla="*/ 4186626 w 5835404"/>
              <a:gd name="connsiteY104" fmla="*/ 2686598 h 2687496"/>
              <a:gd name="connsiteX105" fmla="*/ 4405701 w 5835404"/>
              <a:gd name="connsiteY105" fmla="*/ 2510386 h 2687496"/>
              <a:gd name="connsiteX106" fmla="*/ 4432371 w 5835404"/>
              <a:gd name="connsiteY106" fmla="*/ 2478953 h 2687496"/>
              <a:gd name="connsiteX107" fmla="*/ 4616203 w 5835404"/>
              <a:gd name="connsiteY107" fmla="*/ 2212253 h 2687496"/>
              <a:gd name="connsiteX108" fmla="*/ 4697166 w 5835404"/>
              <a:gd name="connsiteY108" fmla="*/ 2083666 h 2687496"/>
              <a:gd name="connsiteX109" fmla="*/ 5125791 w 5835404"/>
              <a:gd name="connsiteY109" fmla="*/ 1389293 h 2687496"/>
              <a:gd name="connsiteX110" fmla="*/ 5272476 w 5835404"/>
              <a:gd name="connsiteY110" fmla="*/ 1143548 h 2687496"/>
              <a:gd name="connsiteX111" fmla="*/ 5311528 w 5835404"/>
              <a:gd name="connsiteY111" fmla="*/ 1075921 h 2687496"/>
              <a:gd name="connsiteX112" fmla="*/ 5394396 w 5835404"/>
              <a:gd name="connsiteY112" fmla="*/ 926378 h 2687496"/>
              <a:gd name="connsiteX113" fmla="*/ 5574419 w 5835404"/>
              <a:gd name="connsiteY113" fmla="*/ 616816 h 2687496"/>
              <a:gd name="connsiteX114" fmla="*/ 5724914 w 5835404"/>
              <a:gd name="connsiteY114" fmla="*/ 442508 h 2687496"/>
              <a:gd name="connsiteX115" fmla="*/ 5835404 w 5835404"/>
              <a:gd name="connsiteY115" fmla="*/ 309158 h 2687496"/>
              <a:gd name="connsiteX116" fmla="*/ 5817306 w 5835404"/>
              <a:gd name="connsiteY116" fmla="*/ 304396 h 2687496"/>
              <a:gd name="connsiteX117" fmla="*/ 5803971 w 5835404"/>
              <a:gd name="connsiteY117" fmla="*/ 313921 h 2687496"/>
              <a:gd name="connsiteX0" fmla="*/ 6302265 w 6333698"/>
              <a:gd name="connsiteY0" fmla="*/ 313921 h 2687496"/>
              <a:gd name="connsiteX1" fmla="*/ 6301313 w 6333698"/>
              <a:gd name="connsiteY1" fmla="*/ 314873 h 2687496"/>
              <a:gd name="connsiteX2" fmla="*/ 6300360 w 6333698"/>
              <a:gd name="connsiteY2" fmla="*/ 315826 h 2687496"/>
              <a:gd name="connsiteX3" fmla="*/ 6292740 w 6333698"/>
              <a:gd name="connsiteY3" fmla="*/ 322493 h 2687496"/>
              <a:gd name="connsiteX4" fmla="*/ 6288931 w 6333698"/>
              <a:gd name="connsiteY4" fmla="*/ 326303 h 2687496"/>
              <a:gd name="connsiteX5" fmla="*/ 6243210 w 6333698"/>
              <a:gd name="connsiteY5" fmla="*/ 358688 h 2687496"/>
              <a:gd name="connsiteX6" fmla="*/ 6204158 w 6333698"/>
              <a:gd name="connsiteY6" fmla="*/ 376786 h 2687496"/>
              <a:gd name="connsiteX7" fmla="*/ 6203205 w 6333698"/>
              <a:gd name="connsiteY7" fmla="*/ 376786 h 2687496"/>
              <a:gd name="connsiteX8" fmla="*/ 6172725 w 6333698"/>
              <a:gd name="connsiteY8" fmla="*/ 385358 h 2687496"/>
              <a:gd name="connsiteX9" fmla="*/ 6169868 w 6333698"/>
              <a:gd name="connsiteY9" fmla="*/ 386311 h 2687496"/>
              <a:gd name="connsiteX10" fmla="*/ 6161295 w 6333698"/>
              <a:gd name="connsiteY10" fmla="*/ 387263 h 2687496"/>
              <a:gd name="connsiteX11" fmla="*/ 6157485 w 6333698"/>
              <a:gd name="connsiteY11" fmla="*/ 388216 h 2687496"/>
              <a:gd name="connsiteX12" fmla="*/ 6149865 w 6333698"/>
              <a:gd name="connsiteY12" fmla="*/ 389168 h 2687496"/>
              <a:gd name="connsiteX13" fmla="*/ 6147008 w 6333698"/>
              <a:gd name="connsiteY13" fmla="*/ 389168 h 2687496"/>
              <a:gd name="connsiteX14" fmla="*/ 6035565 w 6333698"/>
              <a:gd name="connsiteY14" fmla="*/ 365356 h 2687496"/>
              <a:gd name="connsiteX15" fmla="*/ 6031755 w 6333698"/>
              <a:gd name="connsiteY15" fmla="*/ 363451 h 2687496"/>
              <a:gd name="connsiteX16" fmla="*/ 6012705 w 6333698"/>
              <a:gd name="connsiteY16" fmla="*/ 353926 h 2687496"/>
              <a:gd name="connsiteX17" fmla="*/ 6008895 w 6333698"/>
              <a:gd name="connsiteY17" fmla="*/ 352021 h 2687496"/>
              <a:gd name="connsiteX18" fmla="*/ 5988893 w 6333698"/>
              <a:gd name="connsiteY18" fmla="*/ 341543 h 2687496"/>
              <a:gd name="connsiteX19" fmla="*/ 5987940 w 6333698"/>
              <a:gd name="connsiteY19" fmla="*/ 341543 h 2687496"/>
              <a:gd name="connsiteX20" fmla="*/ 5986035 w 6333698"/>
              <a:gd name="connsiteY20" fmla="*/ 340591 h 2687496"/>
              <a:gd name="connsiteX21" fmla="*/ 5963175 w 6333698"/>
              <a:gd name="connsiteY21" fmla="*/ 328208 h 2687496"/>
              <a:gd name="connsiteX22" fmla="*/ 5954603 w 6333698"/>
              <a:gd name="connsiteY22" fmla="*/ 324398 h 2687496"/>
              <a:gd name="connsiteX23" fmla="*/ 5953650 w 6333698"/>
              <a:gd name="connsiteY23" fmla="*/ 324398 h 2687496"/>
              <a:gd name="connsiteX24" fmla="*/ 5921265 w 6333698"/>
              <a:gd name="connsiteY24" fmla="*/ 311063 h 2687496"/>
              <a:gd name="connsiteX25" fmla="*/ 5909835 w 6333698"/>
              <a:gd name="connsiteY25" fmla="*/ 307253 h 2687496"/>
              <a:gd name="connsiteX26" fmla="*/ 5907930 w 6333698"/>
              <a:gd name="connsiteY26" fmla="*/ 307253 h 2687496"/>
              <a:gd name="connsiteX27" fmla="*/ 5899358 w 6333698"/>
              <a:gd name="connsiteY27" fmla="*/ 305348 h 2687496"/>
              <a:gd name="connsiteX28" fmla="*/ 5897453 w 6333698"/>
              <a:gd name="connsiteY28" fmla="*/ 305348 h 2687496"/>
              <a:gd name="connsiteX29" fmla="*/ 5780295 w 6333698"/>
              <a:gd name="connsiteY29" fmla="*/ 295823 h 2687496"/>
              <a:gd name="connsiteX30" fmla="*/ 5545980 w 6333698"/>
              <a:gd name="connsiteY30" fmla="*/ 243436 h 2687496"/>
              <a:gd name="connsiteX31" fmla="*/ 5360243 w 6333698"/>
              <a:gd name="connsiteY31" fmla="*/ 200573 h 2687496"/>
              <a:gd name="connsiteX32" fmla="*/ 5174505 w 6333698"/>
              <a:gd name="connsiteY32" fmla="*/ 175808 h 2687496"/>
              <a:gd name="connsiteX33" fmla="*/ 5045918 w 6333698"/>
              <a:gd name="connsiteY33" fmla="*/ 175808 h 2687496"/>
              <a:gd name="connsiteX34" fmla="*/ 5005913 w 6333698"/>
              <a:gd name="connsiteY34" fmla="*/ 181523 h 2687496"/>
              <a:gd name="connsiteX35" fmla="*/ 4849703 w 6333698"/>
              <a:gd name="connsiteY35" fmla="*/ 191048 h 2687496"/>
              <a:gd name="connsiteX36" fmla="*/ 4536330 w 6333698"/>
              <a:gd name="connsiteY36" fmla="*/ 144376 h 2687496"/>
              <a:gd name="connsiteX37" fmla="*/ 4417268 w 6333698"/>
              <a:gd name="connsiteY37" fmla="*/ 124373 h 2687496"/>
              <a:gd name="connsiteX38" fmla="*/ 4317255 w 6333698"/>
              <a:gd name="connsiteY38" fmla="*/ 109133 h 2687496"/>
              <a:gd name="connsiteX39" fmla="*/ 4129613 w 6333698"/>
              <a:gd name="connsiteY39" fmla="*/ 76748 h 2687496"/>
              <a:gd name="connsiteX40" fmla="*/ 4002930 w 6333698"/>
              <a:gd name="connsiteY40" fmla="*/ 36743 h 2687496"/>
              <a:gd name="connsiteX41" fmla="*/ 3877200 w 6333698"/>
              <a:gd name="connsiteY41" fmla="*/ 548 h 2687496"/>
              <a:gd name="connsiteX42" fmla="*/ 3804810 w 6333698"/>
              <a:gd name="connsiteY42" fmla="*/ 20551 h 2687496"/>
              <a:gd name="connsiteX43" fmla="*/ 3759090 w 6333698"/>
              <a:gd name="connsiteY43" fmla="*/ 45316 h 2687496"/>
              <a:gd name="connsiteX44" fmla="*/ 3730515 w 6333698"/>
              <a:gd name="connsiteY44" fmla="*/ 57698 h 2687496"/>
              <a:gd name="connsiteX45" fmla="*/ 3573353 w 6333698"/>
              <a:gd name="connsiteY45" fmla="*/ 137708 h 2687496"/>
              <a:gd name="connsiteX46" fmla="*/ 3352373 w 6333698"/>
              <a:gd name="connsiteY46" fmla="*/ 311063 h 2687496"/>
              <a:gd name="connsiteX47" fmla="*/ 3313320 w 6333698"/>
              <a:gd name="connsiteY47" fmla="*/ 419648 h 2687496"/>
              <a:gd name="connsiteX48" fmla="*/ 3300938 w 6333698"/>
              <a:gd name="connsiteY48" fmla="*/ 480608 h 2687496"/>
              <a:gd name="connsiteX49" fmla="*/ 3284745 w 6333698"/>
              <a:gd name="connsiteY49" fmla="*/ 555856 h 2687496"/>
              <a:gd name="connsiteX50" fmla="*/ 3251408 w 6333698"/>
              <a:gd name="connsiteY50" fmla="*/ 684443 h 2687496"/>
              <a:gd name="connsiteX51" fmla="*/ 3208545 w 6333698"/>
              <a:gd name="connsiteY51" fmla="*/ 760643 h 2687496"/>
              <a:gd name="connsiteX52" fmla="*/ 3207593 w 6333698"/>
              <a:gd name="connsiteY52" fmla="*/ 763501 h 2687496"/>
              <a:gd name="connsiteX53" fmla="*/ 3203783 w 6333698"/>
              <a:gd name="connsiteY53" fmla="*/ 772073 h 2687496"/>
              <a:gd name="connsiteX54" fmla="*/ 3200925 w 6333698"/>
              <a:gd name="connsiteY54" fmla="*/ 777788 h 2687496"/>
              <a:gd name="connsiteX55" fmla="*/ 3197115 w 6333698"/>
              <a:gd name="connsiteY55" fmla="*/ 785408 h 2687496"/>
              <a:gd name="connsiteX56" fmla="*/ 3193305 w 6333698"/>
              <a:gd name="connsiteY56" fmla="*/ 793028 h 2687496"/>
              <a:gd name="connsiteX57" fmla="*/ 3190448 w 6333698"/>
              <a:gd name="connsiteY57" fmla="*/ 798743 h 2687496"/>
              <a:gd name="connsiteX58" fmla="*/ 3185685 w 6333698"/>
              <a:gd name="connsiteY58" fmla="*/ 807316 h 2687496"/>
              <a:gd name="connsiteX59" fmla="*/ 3183780 w 6333698"/>
              <a:gd name="connsiteY59" fmla="*/ 811126 h 2687496"/>
              <a:gd name="connsiteX60" fmla="*/ 3176160 w 6333698"/>
              <a:gd name="connsiteY60" fmla="*/ 821603 h 2687496"/>
              <a:gd name="connsiteX61" fmla="*/ 3175208 w 6333698"/>
              <a:gd name="connsiteY61" fmla="*/ 822556 h 2687496"/>
              <a:gd name="connsiteX62" fmla="*/ 3166635 w 6333698"/>
              <a:gd name="connsiteY62" fmla="*/ 833033 h 2687496"/>
              <a:gd name="connsiteX63" fmla="*/ 3157110 w 6333698"/>
              <a:gd name="connsiteY63" fmla="*/ 842558 h 2687496"/>
              <a:gd name="connsiteX64" fmla="*/ 3146633 w 6333698"/>
              <a:gd name="connsiteY64" fmla="*/ 851131 h 2687496"/>
              <a:gd name="connsiteX65" fmla="*/ 3146633 w 6333698"/>
              <a:gd name="connsiteY65" fmla="*/ 851131 h 2687496"/>
              <a:gd name="connsiteX66" fmla="*/ 3146633 w 6333698"/>
              <a:gd name="connsiteY66" fmla="*/ 851131 h 2687496"/>
              <a:gd name="connsiteX67" fmla="*/ 3138060 w 6333698"/>
              <a:gd name="connsiteY67" fmla="*/ 857798 h 2687496"/>
              <a:gd name="connsiteX68" fmla="*/ 3065670 w 6333698"/>
              <a:gd name="connsiteY68" fmla="*/ 887326 h 2687496"/>
              <a:gd name="connsiteX69" fmla="*/ 2958990 w 6333698"/>
              <a:gd name="connsiteY69" fmla="*/ 923521 h 2687496"/>
              <a:gd name="connsiteX70" fmla="*/ 2861835 w 6333698"/>
              <a:gd name="connsiteY70" fmla="*/ 904471 h 2687496"/>
              <a:gd name="connsiteX71" fmla="*/ 2798970 w 6333698"/>
              <a:gd name="connsiteY71" fmla="*/ 886373 h 2687496"/>
              <a:gd name="connsiteX72" fmla="*/ 2787540 w 6333698"/>
              <a:gd name="connsiteY72" fmla="*/ 885421 h 2687496"/>
              <a:gd name="connsiteX73" fmla="*/ 2601802 w 6333698"/>
              <a:gd name="connsiteY73" fmla="*/ 885421 h 2687496"/>
              <a:gd name="connsiteX74" fmla="*/ 2489408 w 6333698"/>
              <a:gd name="connsiteY74" fmla="*/ 960668 h 2687496"/>
              <a:gd name="connsiteX75" fmla="*/ 2461785 w 6333698"/>
              <a:gd name="connsiteY75" fmla="*/ 983528 h 2687496"/>
              <a:gd name="connsiteX76" fmla="*/ 2389395 w 6333698"/>
              <a:gd name="connsiteY76" fmla="*/ 1083541 h 2687496"/>
              <a:gd name="connsiteX77" fmla="*/ 2274143 w 6333698"/>
              <a:gd name="connsiteY77" fmla="*/ 1237846 h 2687496"/>
              <a:gd name="connsiteX78" fmla="*/ 2156985 w 6333698"/>
              <a:gd name="connsiteY78" fmla="*/ 1324523 h 2687496"/>
              <a:gd name="connsiteX79" fmla="*/ 2102693 w 6333698"/>
              <a:gd name="connsiteY79" fmla="*/ 1361671 h 2687496"/>
              <a:gd name="connsiteX80" fmla="*/ 2093168 w 6333698"/>
              <a:gd name="connsiteY80" fmla="*/ 1397866 h 2687496"/>
              <a:gd name="connsiteX81" fmla="*/ 2092215 w 6333698"/>
              <a:gd name="connsiteY81" fmla="*/ 1428346 h 2687496"/>
              <a:gd name="connsiteX82" fmla="*/ 2098883 w 6333698"/>
              <a:gd name="connsiteY82" fmla="*/ 1447396 h 2687496"/>
              <a:gd name="connsiteX83" fmla="*/ 2111265 w 6333698"/>
              <a:gd name="connsiteY83" fmla="*/ 1512166 h 2687496"/>
              <a:gd name="connsiteX84" fmla="*/ 2099835 w 6333698"/>
              <a:gd name="connsiteY84" fmla="*/ 1569316 h 2687496"/>
              <a:gd name="connsiteX85" fmla="*/ 2091263 w 6333698"/>
              <a:gd name="connsiteY85" fmla="*/ 1653136 h 2687496"/>
              <a:gd name="connsiteX86" fmla="*/ 2159843 w 6333698"/>
              <a:gd name="connsiteY86" fmla="*/ 1760768 h 2687496"/>
              <a:gd name="connsiteX87" fmla="*/ 52 w 6333698"/>
              <a:gd name="connsiteY87" fmla="*/ 338507 h 2687496"/>
              <a:gd name="connsiteX88" fmla="*/ 2233185 w 6333698"/>
              <a:gd name="connsiteY88" fmla="*/ 1913168 h 2687496"/>
              <a:gd name="connsiteX89" fmla="*/ 498380 w 6333698"/>
              <a:gd name="connsiteY89" fmla="*/ 1630651 h 2687496"/>
              <a:gd name="connsiteX90" fmla="*/ 2389395 w 6333698"/>
              <a:gd name="connsiteY90" fmla="*/ 1962698 h 2687496"/>
              <a:gd name="connsiteX91" fmla="*/ 2519888 w 6333698"/>
              <a:gd name="connsiteY91" fmla="*/ 1963651 h 2687496"/>
              <a:gd name="connsiteX92" fmla="*/ 2632283 w 6333698"/>
              <a:gd name="connsiteY92" fmla="*/ 1984606 h 2687496"/>
              <a:gd name="connsiteX93" fmla="*/ 2795160 w 6333698"/>
              <a:gd name="connsiteY93" fmla="*/ 2011276 h 2687496"/>
              <a:gd name="connsiteX94" fmla="*/ 2985660 w 6333698"/>
              <a:gd name="connsiteY94" fmla="*/ 2008418 h 2687496"/>
              <a:gd name="connsiteX95" fmla="*/ 3144728 w 6333698"/>
              <a:gd name="connsiteY95" fmla="*/ 2003656 h 2687496"/>
              <a:gd name="connsiteX96" fmla="*/ 3274268 w 6333698"/>
              <a:gd name="connsiteY96" fmla="*/ 2011276 h 2687496"/>
              <a:gd name="connsiteX97" fmla="*/ 3538110 w 6333698"/>
              <a:gd name="connsiteY97" fmla="*/ 2092238 h 2687496"/>
              <a:gd name="connsiteX98" fmla="*/ 3624788 w 6333698"/>
              <a:gd name="connsiteY98" fmla="*/ 2127481 h 2687496"/>
              <a:gd name="connsiteX99" fmla="*/ 3687653 w 6333698"/>
              <a:gd name="connsiteY99" fmla="*/ 2151293 h 2687496"/>
              <a:gd name="connsiteX100" fmla="*/ 4010550 w 6333698"/>
              <a:gd name="connsiteY100" fmla="*/ 2291311 h 2687496"/>
              <a:gd name="connsiteX101" fmla="*/ 4203908 w 6333698"/>
              <a:gd name="connsiteY101" fmla="*/ 2427518 h 2687496"/>
              <a:gd name="connsiteX102" fmla="*/ 4372500 w 6333698"/>
              <a:gd name="connsiteY102" fmla="*/ 2547534 h 2687496"/>
              <a:gd name="connsiteX103" fmla="*/ 4439175 w 6333698"/>
              <a:gd name="connsiteY103" fmla="*/ 2587538 h 2687496"/>
              <a:gd name="connsiteX104" fmla="*/ 4684920 w 6333698"/>
              <a:gd name="connsiteY104" fmla="*/ 2686598 h 2687496"/>
              <a:gd name="connsiteX105" fmla="*/ 4903995 w 6333698"/>
              <a:gd name="connsiteY105" fmla="*/ 2510386 h 2687496"/>
              <a:gd name="connsiteX106" fmla="*/ 4930665 w 6333698"/>
              <a:gd name="connsiteY106" fmla="*/ 2478953 h 2687496"/>
              <a:gd name="connsiteX107" fmla="*/ 5114497 w 6333698"/>
              <a:gd name="connsiteY107" fmla="*/ 2212253 h 2687496"/>
              <a:gd name="connsiteX108" fmla="*/ 5195460 w 6333698"/>
              <a:gd name="connsiteY108" fmla="*/ 2083666 h 2687496"/>
              <a:gd name="connsiteX109" fmla="*/ 5624085 w 6333698"/>
              <a:gd name="connsiteY109" fmla="*/ 1389293 h 2687496"/>
              <a:gd name="connsiteX110" fmla="*/ 5770770 w 6333698"/>
              <a:gd name="connsiteY110" fmla="*/ 1143548 h 2687496"/>
              <a:gd name="connsiteX111" fmla="*/ 5809822 w 6333698"/>
              <a:gd name="connsiteY111" fmla="*/ 1075921 h 2687496"/>
              <a:gd name="connsiteX112" fmla="*/ 5892690 w 6333698"/>
              <a:gd name="connsiteY112" fmla="*/ 926378 h 2687496"/>
              <a:gd name="connsiteX113" fmla="*/ 6072713 w 6333698"/>
              <a:gd name="connsiteY113" fmla="*/ 616816 h 2687496"/>
              <a:gd name="connsiteX114" fmla="*/ 6223208 w 6333698"/>
              <a:gd name="connsiteY114" fmla="*/ 442508 h 2687496"/>
              <a:gd name="connsiteX115" fmla="*/ 6333698 w 6333698"/>
              <a:gd name="connsiteY115" fmla="*/ 309158 h 2687496"/>
              <a:gd name="connsiteX116" fmla="*/ 6315600 w 6333698"/>
              <a:gd name="connsiteY116" fmla="*/ 304396 h 2687496"/>
              <a:gd name="connsiteX117" fmla="*/ 6302265 w 6333698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199270 w 6434085"/>
              <a:gd name="connsiteY82" fmla="*/ 1447396 h 2687496"/>
              <a:gd name="connsiteX83" fmla="*/ 2211652 w 6434085"/>
              <a:gd name="connsiteY83" fmla="*/ 1512166 h 2687496"/>
              <a:gd name="connsiteX84" fmla="*/ 2200222 w 6434085"/>
              <a:gd name="connsiteY84" fmla="*/ 1569316 h 2687496"/>
              <a:gd name="connsiteX85" fmla="*/ 2191650 w 6434085"/>
              <a:gd name="connsiteY85" fmla="*/ 1653136 h 2687496"/>
              <a:gd name="connsiteX86" fmla="*/ 2260230 w 6434085"/>
              <a:gd name="connsiteY86" fmla="*/ 1760768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199270 w 6434085"/>
              <a:gd name="connsiteY82" fmla="*/ 1447396 h 2687496"/>
              <a:gd name="connsiteX83" fmla="*/ 2211652 w 6434085"/>
              <a:gd name="connsiteY83" fmla="*/ 1512166 h 2687496"/>
              <a:gd name="connsiteX84" fmla="*/ 2200222 w 6434085"/>
              <a:gd name="connsiteY84" fmla="*/ 1569316 h 2687496"/>
              <a:gd name="connsiteX85" fmla="*/ 2191650 w 6434085"/>
              <a:gd name="connsiteY85" fmla="*/ 1653136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199270 w 6434085"/>
              <a:gd name="connsiteY82" fmla="*/ 1447396 h 2687496"/>
              <a:gd name="connsiteX83" fmla="*/ 2211652 w 6434085"/>
              <a:gd name="connsiteY83" fmla="*/ 1512166 h 2687496"/>
              <a:gd name="connsiteX84" fmla="*/ 2200222 w 6434085"/>
              <a:gd name="connsiteY84" fmla="*/ 1569316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199270 w 6434085"/>
              <a:gd name="connsiteY82" fmla="*/ 1447396 h 2687496"/>
              <a:gd name="connsiteX83" fmla="*/ 2211652 w 6434085"/>
              <a:gd name="connsiteY83" fmla="*/ 1512166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199270 w 6434085"/>
              <a:gd name="connsiteY82" fmla="*/ 1447396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192602 w 6434085"/>
              <a:gd name="connsiteY81" fmla="*/ 1428346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193555 w 6434085"/>
              <a:gd name="connsiteY80" fmla="*/ 1397866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203080 w 6434085"/>
              <a:gd name="connsiteY79" fmla="*/ 1361671 h 2687496"/>
              <a:gd name="connsiteX80" fmla="*/ 2417573 w 6434085"/>
              <a:gd name="connsiteY80" fmla="*/ 995422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2257372 w 6434085"/>
              <a:gd name="connsiteY78" fmla="*/ 1324523 h 2687496"/>
              <a:gd name="connsiteX79" fmla="*/ 2483103 w 6434085"/>
              <a:gd name="connsiteY79" fmla="*/ 890726 h 2687496"/>
              <a:gd name="connsiteX80" fmla="*/ 2417573 w 6434085"/>
              <a:gd name="connsiteY80" fmla="*/ 995422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2374530 w 6434085"/>
              <a:gd name="connsiteY77" fmla="*/ 1237846 h 2687496"/>
              <a:gd name="connsiteX78" fmla="*/ 3162778 w 6434085"/>
              <a:gd name="connsiteY78" fmla="*/ 536761 h 2687496"/>
              <a:gd name="connsiteX79" fmla="*/ 2483103 w 6434085"/>
              <a:gd name="connsiteY79" fmla="*/ 890726 h 2687496"/>
              <a:gd name="connsiteX80" fmla="*/ 2417573 w 6434085"/>
              <a:gd name="connsiteY80" fmla="*/ 995422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2489782 w 6434085"/>
              <a:gd name="connsiteY76" fmla="*/ 1083541 h 2687496"/>
              <a:gd name="connsiteX77" fmla="*/ 3167927 w 6434085"/>
              <a:gd name="connsiteY77" fmla="*/ 432958 h 2687496"/>
              <a:gd name="connsiteX78" fmla="*/ 3162778 w 6434085"/>
              <a:gd name="connsiteY78" fmla="*/ 536761 h 2687496"/>
              <a:gd name="connsiteX79" fmla="*/ 2483103 w 6434085"/>
              <a:gd name="connsiteY79" fmla="*/ 890726 h 2687496"/>
              <a:gd name="connsiteX80" fmla="*/ 2417573 w 6434085"/>
              <a:gd name="connsiteY80" fmla="*/ 995422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  <a:gd name="connsiteX0" fmla="*/ 6402652 w 6434085"/>
              <a:gd name="connsiteY0" fmla="*/ 313921 h 2687496"/>
              <a:gd name="connsiteX1" fmla="*/ 6401700 w 6434085"/>
              <a:gd name="connsiteY1" fmla="*/ 314873 h 2687496"/>
              <a:gd name="connsiteX2" fmla="*/ 6400747 w 6434085"/>
              <a:gd name="connsiteY2" fmla="*/ 315826 h 2687496"/>
              <a:gd name="connsiteX3" fmla="*/ 6393127 w 6434085"/>
              <a:gd name="connsiteY3" fmla="*/ 322493 h 2687496"/>
              <a:gd name="connsiteX4" fmla="*/ 6389318 w 6434085"/>
              <a:gd name="connsiteY4" fmla="*/ 326303 h 2687496"/>
              <a:gd name="connsiteX5" fmla="*/ 6343597 w 6434085"/>
              <a:gd name="connsiteY5" fmla="*/ 358688 h 2687496"/>
              <a:gd name="connsiteX6" fmla="*/ 6304545 w 6434085"/>
              <a:gd name="connsiteY6" fmla="*/ 376786 h 2687496"/>
              <a:gd name="connsiteX7" fmla="*/ 6303592 w 6434085"/>
              <a:gd name="connsiteY7" fmla="*/ 376786 h 2687496"/>
              <a:gd name="connsiteX8" fmla="*/ 6273112 w 6434085"/>
              <a:gd name="connsiteY8" fmla="*/ 385358 h 2687496"/>
              <a:gd name="connsiteX9" fmla="*/ 6270255 w 6434085"/>
              <a:gd name="connsiteY9" fmla="*/ 386311 h 2687496"/>
              <a:gd name="connsiteX10" fmla="*/ 6261682 w 6434085"/>
              <a:gd name="connsiteY10" fmla="*/ 387263 h 2687496"/>
              <a:gd name="connsiteX11" fmla="*/ 6257872 w 6434085"/>
              <a:gd name="connsiteY11" fmla="*/ 388216 h 2687496"/>
              <a:gd name="connsiteX12" fmla="*/ 6250252 w 6434085"/>
              <a:gd name="connsiteY12" fmla="*/ 389168 h 2687496"/>
              <a:gd name="connsiteX13" fmla="*/ 6247395 w 6434085"/>
              <a:gd name="connsiteY13" fmla="*/ 389168 h 2687496"/>
              <a:gd name="connsiteX14" fmla="*/ 6135952 w 6434085"/>
              <a:gd name="connsiteY14" fmla="*/ 365356 h 2687496"/>
              <a:gd name="connsiteX15" fmla="*/ 6132142 w 6434085"/>
              <a:gd name="connsiteY15" fmla="*/ 363451 h 2687496"/>
              <a:gd name="connsiteX16" fmla="*/ 6113092 w 6434085"/>
              <a:gd name="connsiteY16" fmla="*/ 353926 h 2687496"/>
              <a:gd name="connsiteX17" fmla="*/ 6109282 w 6434085"/>
              <a:gd name="connsiteY17" fmla="*/ 352021 h 2687496"/>
              <a:gd name="connsiteX18" fmla="*/ 6089280 w 6434085"/>
              <a:gd name="connsiteY18" fmla="*/ 341543 h 2687496"/>
              <a:gd name="connsiteX19" fmla="*/ 6088327 w 6434085"/>
              <a:gd name="connsiteY19" fmla="*/ 341543 h 2687496"/>
              <a:gd name="connsiteX20" fmla="*/ 6086422 w 6434085"/>
              <a:gd name="connsiteY20" fmla="*/ 340591 h 2687496"/>
              <a:gd name="connsiteX21" fmla="*/ 6063562 w 6434085"/>
              <a:gd name="connsiteY21" fmla="*/ 328208 h 2687496"/>
              <a:gd name="connsiteX22" fmla="*/ 6054990 w 6434085"/>
              <a:gd name="connsiteY22" fmla="*/ 324398 h 2687496"/>
              <a:gd name="connsiteX23" fmla="*/ 6054037 w 6434085"/>
              <a:gd name="connsiteY23" fmla="*/ 324398 h 2687496"/>
              <a:gd name="connsiteX24" fmla="*/ 6021652 w 6434085"/>
              <a:gd name="connsiteY24" fmla="*/ 311063 h 2687496"/>
              <a:gd name="connsiteX25" fmla="*/ 6010222 w 6434085"/>
              <a:gd name="connsiteY25" fmla="*/ 307253 h 2687496"/>
              <a:gd name="connsiteX26" fmla="*/ 6008317 w 6434085"/>
              <a:gd name="connsiteY26" fmla="*/ 307253 h 2687496"/>
              <a:gd name="connsiteX27" fmla="*/ 5999745 w 6434085"/>
              <a:gd name="connsiteY27" fmla="*/ 305348 h 2687496"/>
              <a:gd name="connsiteX28" fmla="*/ 5997840 w 6434085"/>
              <a:gd name="connsiteY28" fmla="*/ 305348 h 2687496"/>
              <a:gd name="connsiteX29" fmla="*/ 5880682 w 6434085"/>
              <a:gd name="connsiteY29" fmla="*/ 295823 h 2687496"/>
              <a:gd name="connsiteX30" fmla="*/ 5646367 w 6434085"/>
              <a:gd name="connsiteY30" fmla="*/ 243436 h 2687496"/>
              <a:gd name="connsiteX31" fmla="*/ 5460630 w 6434085"/>
              <a:gd name="connsiteY31" fmla="*/ 200573 h 2687496"/>
              <a:gd name="connsiteX32" fmla="*/ 5274892 w 6434085"/>
              <a:gd name="connsiteY32" fmla="*/ 175808 h 2687496"/>
              <a:gd name="connsiteX33" fmla="*/ 5146305 w 6434085"/>
              <a:gd name="connsiteY33" fmla="*/ 175808 h 2687496"/>
              <a:gd name="connsiteX34" fmla="*/ 5106300 w 6434085"/>
              <a:gd name="connsiteY34" fmla="*/ 181523 h 2687496"/>
              <a:gd name="connsiteX35" fmla="*/ 4950090 w 6434085"/>
              <a:gd name="connsiteY35" fmla="*/ 191048 h 2687496"/>
              <a:gd name="connsiteX36" fmla="*/ 4636717 w 6434085"/>
              <a:gd name="connsiteY36" fmla="*/ 144376 h 2687496"/>
              <a:gd name="connsiteX37" fmla="*/ 4517655 w 6434085"/>
              <a:gd name="connsiteY37" fmla="*/ 124373 h 2687496"/>
              <a:gd name="connsiteX38" fmla="*/ 4417642 w 6434085"/>
              <a:gd name="connsiteY38" fmla="*/ 109133 h 2687496"/>
              <a:gd name="connsiteX39" fmla="*/ 4230000 w 6434085"/>
              <a:gd name="connsiteY39" fmla="*/ 76748 h 2687496"/>
              <a:gd name="connsiteX40" fmla="*/ 4103317 w 6434085"/>
              <a:gd name="connsiteY40" fmla="*/ 36743 h 2687496"/>
              <a:gd name="connsiteX41" fmla="*/ 3977587 w 6434085"/>
              <a:gd name="connsiteY41" fmla="*/ 548 h 2687496"/>
              <a:gd name="connsiteX42" fmla="*/ 3905197 w 6434085"/>
              <a:gd name="connsiteY42" fmla="*/ 20551 h 2687496"/>
              <a:gd name="connsiteX43" fmla="*/ 3859477 w 6434085"/>
              <a:gd name="connsiteY43" fmla="*/ 45316 h 2687496"/>
              <a:gd name="connsiteX44" fmla="*/ 3830902 w 6434085"/>
              <a:gd name="connsiteY44" fmla="*/ 57698 h 2687496"/>
              <a:gd name="connsiteX45" fmla="*/ 3673740 w 6434085"/>
              <a:gd name="connsiteY45" fmla="*/ 137708 h 2687496"/>
              <a:gd name="connsiteX46" fmla="*/ 3452760 w 6434085"/>
              <a:gd name="connsiteY46" fmla="*/ 311063 h 2687496"/>
              <a:gd name="connsiteX47" fmla="*/ 3413707 w 6434085"/>
              <a:gd name="connsiteY47" fmla="*/ 419648 h 2687496"/>
              <a:gd name="connsiteX48" fmla="*/ 3401325 w 6434085"/>
              <a:gd name="connsiteY48" fmla="*/ 480608 h 2687496"/>
              <a:gd name="connsiteX49" fmla="*/ 3385132 w 6434085"/>
              <a:gd name="connsiteY49" fmla="*/ 555856 h 2687496"/>
              <a:gd name="connsiteX50" fmla="*/ 3351795 w 6434085"/>
              <a:gd name="connsiteY50" fmla="*/ 684443 h 2687496"/>
              <a:gd name="connsiteX51" fmla="*/ 3308932 w 6434085"/>
              <a:gd name="connsiteY51" fmla="*/ 760643 h 2687496"/>
              <a:gd name="connsiteX52" fmla="*/ 3307980 w 6434085"/>
              <a:gd name="connsiteY52" fmla="*/ 763501 h 2687496"/>
              <a:gd name="connsiteX53" fmla="*/ 3304170 w 6434085"/>
              <a:gd name="connsiteY53" fmla="*/ 772073 h 2687496"/>
              <a:gd name="connsiteX54" fmla="*/ 3301312 w 6434085"/>
              <a:gd name="connsiteY54" fmla="*/ 777788 h 2687496"/>
              <a:gd name="connsiteX55" fmla="*/ 3297502 w 6434085"/>
              <a:gd name="connsiteY55" fmla="*/ 785408 h 2687496"/>
              <a:gd name="connsiteX56" fmla="*/ 3293692 w 6434085"/>
              <a:gd name="connsiteY56" fmla="*/ 793028 h 2687496"/>
              <a:gd name="connsiteX57" fmla="*/ 3290835 w 6434085"/>
              <a:gd name="connsiteY57" fmla="*/ 798743 h 2687496"/>
              <a:gd name="connsiteX58" fmla="*/ 3286072 w 6434085"/>
              <a:gd name="connsiteY58" fmla="*/ 807316 h 2687496"/>
              <a:gd name="connsiteX59" fmla="*/ 3284167 w 6434085"/>
              <a:gd name="connsiteY59" fmla="*/ 811126 h 2687496"/>
              <a:gd name="connsiteX60" fmla="*/ 3276547 w 6434085"/>
              <a:gd name="connsiteY60" fmla="*/ 821603 h 2687496"/>
              <a:gd name="connsiteX61" fmla="*/ 3275595 w 6434085"/>
              <a:gd name="connsiteY61" fmla="*/ 822556 h 2687496"/>
              <a:gd name="connsiteX62" fmla="*/ 3267022 w 6434085"/>
              <a:gd name="connsiteY62" fmla="*/ 833033 h 2687496"/>
              <a:gd name="connsiteX63" fmla="*/ 3257497 w 6434085"/>
              <a:gd name="connsiteY63" fmla="*/ 842558 h 2687496"/>
              <a:gd name="connsiteX64" fmla="*/ 3247020 w 6434085"/>
              <a:gd name="connsiteY64" fmla="*/ 851131 h 2687496"/>
              <a:gd name="connsiteX65" fmla="*/ 3247020 w 6434085"/>
              <a:gd name="connsiteY65" fmla="*/ 851131 h 2687496"/>
              <a:gd name="connsiteX66" fmla="*/ 3247020 w 6434085"/>
              <a:gd name="connsiteY66" fmla="*/ 851131 h 2687496"/>
              <a:gd name="connsiteX67" fmla="*/ 3238447 w 6434085"/>
              <a:gd name="connsiteY67" fmla="*/ 857798 h 2687496"/>
              <a:gd name="connsiteX68" fmla="*/ 3166057 w 6434085"/>
              <a:gd name="connsiteY68" fmla="*/ 887326 h 2687496"/>
              <a:gd name="connsiteX69" fmla="*/ 3059377 w 6434085"/>
              <a:gd name="connsiteY69" fmla="*/ 923521 h 2687496"/>
              <a:gd name="connsiteX70" fmla="*/ 2962222 w 6434085"/>
              <a:gd name="connsiteY70" fmla="*/ 904471 h 2687496"/>
              <a:gd name="connsiteX71" fmla="*/ 2899357 w 6434085"/>
              <a:gd name="connsiteY71" fmla="*/ 886373 h 2687496"/>
              <a:gd name="connsiteX72" fmla="*/ 2887927 w 6434085"/>
              <a:gd name="connsiteY72" fmla="*/ 885421 h 2687496"/>
              <a:gd name="connsiteX73" fmla="*/ 2702189 w 6434085"/>
              <a:gd name="connsiteY73" fmla="*/ 885421 h 2687496"/>
              <a:gd name="connsiteX74" fmla="*/ 2589795 w 6434085"/>
              <a:gd name="connsiteY74" fmla="*/ 960668 h 2687496"/>
              <a:gd name="connsiteX75" fmla="*/ 2562172 w 6434085"/>
              <a:gd name="connsiteY75" fmla="*/ 983528 h 2687496"/>
              <a:gd name="connsiteX76" fmla="*/ 3404523 w 6434085"/>
              <a:gd name="connsiteY76" fmla="*/ 398531 h 2687496"/>
              <a:gd name="connsiteX77" fmla="*/ 3167927 w 6434085"/>
              <a:gd name="connsiteY77" fmla="*/ 432958 h 2687496"/>
              <a:gd name="connsiteX78" fmla="*/ 3162778 w 6434085"/>
              <a:gd name="connsiteY78" fmla="*/ 536761 h 2687496"/>
              <a:gd name="connsiteX79" fmla="*/ 2483103 w 6434085"/>
              <a:gd name="connsiteY79" fmla="*/ 890726 h 2687496"/>
              <a:gd name="connsiteX80" fmla="*/ 2417573 w 6434085"/>
              <a:gd name="connsiteY80" fmla="*/ 995422 h 2687496"/>
              <a:gd name="connsiteX81" fmla="*/ 2388618 w 6434085"/>
              <a:gd name="connsiteY81" fmla="*/ 726210 h 2687496"/>
              <a:gd name="connsiteX82" fmla="*/ 2329948 w 6434085"/>
              <a:gd name="connsiteY82" fmla="*/ 873700 h 2687496"/>
              <a:gd name="connsiteX83" fmla="*/ 2463672 w 6434085"/>
              <a:gd name="connsiteY83" fmla="*/ 638777 h 2687496"/>
              <a:gd name="connsiteX84" fmla="*/ 2312231 w 6434085"/>
              <a:gd name="connsiteY84" fmla="*/ 404797 h 2687496"/>
              <a:gd name="connsiteX85" fmla="*/ 2154314 w 6434085"/>
              <a:gd name="connsiteY85" fmla="*/ 625620 h 2687496"/>
              <a:gd name="connsiteX86" fmla="*/ 1662849 w 6434085"/>
              <a:gd name="connsiteY86" fmla="*/ 450685 h 2687496"/>
              <a:gd name="connsiteX87" fmla="*/ 100439 w 6434085"/>
              <a:gd name="connsiteY87" fmla="*/ 338507 h 2687496"/>
              <a:gd name="connsiteX88" fmla="*/ 50 w 6434085"/>
              <a:gd name="connsiteY88" fmla="*/ 954153 h 2687496"/>
              <a:gd name="connsiteX89" fmla="*/ 598767 w 6434085"/>
              <a:gd name="connsiteY89" fmla="*/ 1630651 h 2687496"/>
              <a:gd name="connsiteX90" fmla="*/ 2489782 w 6434085"/>
              <a:gd name="connsiteY90" fmla="*/ 1962698 h 2687496"/>
              <a:gd name="connsiteX91" fmla="*/ 2620275 w 6434085"/>
              <a:gd name="connsiteY91" fmla="*/ 1963651 h 2687496"/>
              <a:gd name="connsiteX92" fmla="*/ 2732670 w 6434085"/>
              <a:gd name="connsiteY92" fmla="*/ 1984606 h 2687496"/>
              <a:gd name="connsiteX93" fmla="*/ 2895547 w 6434085"/>
              <a:gd name="connsiteY93" fmla="*/ 2011276 h 2687496"/>
              <a:gd name="connsiteX94" fmla="*/ 3086047 w 6434085"/>
              <a:gd name="connsiteY94" fmla="*/ 2008418 h 2687496"/>
              <a:gd name="connsiteX95" fmla="*/ 3245115 w 6434085"/>
              <a:gd name="connsiteY95" fmla="*/ 2003656 h 2687496"/>
              <a:gd name="connsiteX96" fmla="*/ 3374655 w 6434085"/>
              <a:gd name="connsiteY96" fmla="*/ 2011276 h 2687496"/>
              <a:gd name="connsiteX97" fmla="*/ 3638497 w 6434085"/>
              <a:gd name="connsiteY97" fmla="*/ 2092238 h 2687496"/>
              <a:gd name="connsiteX98" fmla="*/ 3725175 w 6434085"/>
              <a:gd name="connsiteY98" fmla="*/ 2127481 h 2687496"/>
              <a:gd name="connsiteX99" fmla="*/ 3788040 w 6434085"/>
              <a:gd name="connsiteY99" fmla="*/ 2151293 h 2687496"/>
              <a:gd name="connsiteX100" fmla="*/ 4110937 w 6434085"/>
              <a:gd name="connsiteY100" fmla="*/ 2291311 h 2687496"/>
              <a:gd name="connsiteX101" fmla="*/ 4304295 w 6434085"/>
              <a:gd name="connsiteY101" fmla="*/ 2427518 h 2687496"/>
              <a:gd name="connsiteX102" fmla="*/ 4472887 w 6434085"/>
              <a:gd name="connsiteY102" fmla="*/ 2547534 h 2687496"/>
              <a:gd name="connsiteX103" fmla="*/ 4539562 w 6434085"/>
              <a:gd name="connsiteY103" fmla="*/ 2587538 h 2687496"/>
              <a:gd name="connsiteX104" fmla="*/ 4785307 w 6434085"/>
              <a:gd name="connsiteY104" fmla="*/ 2686598 h 2687496"/>
              <a:gd name="connsiteX105" fmla="*/ 5004382 w 6434085"/>
              <a:gd name="connsiteY105" fmla="*/ 2510386 h 2687496"/>
              <a:gd name="connsiteX106" fmla="*/ 5031052 w 6434085"/>
              <a:gd name="connsiteY106" fmla="*/ 2478953 h 2687496"/>
              <a:gd name="connsiteX107" fmla="*/ 5214884 w 6434085"/>
              <a:gd name="connsiteY107" fmla="*/ 2212253 h 2687496"/>
              <a:gd name="connsiteX108" fmla="*/ 5295847 w 6434085"/>
              <a:gd name="connsiteY108" fmla="*/ 2083666 h 2687496"/>
              <a:gd name="connsiteX109" fmla="*/ 5724472 w 6434085"/>
              <a:gd name="connsiteY109" fmla="*/ 1389293 h 2687496"/>
              <a:gd name="connsiteX110" fmla="*/ 5871157 w 6434085"/>
              <a:gd name="connsiteY110" fmla="*/ 1143548 h 2687496"/>
              <a:gd name="connsiteX111" fmla="*/ 5910209 w 6434085"/>
              <a:gd name="connsiteY111" fmla="*/ 1075921 h 2687496"/>
              <a:gd name="connsiteX112" fmla="*/ 5993077 w 6434085"/>
              <a:gd name="connsiteY112" fmla="*/ 926378 h 2687496"/>
              <a:gd name="connsiteX113" fmla="*/ 6173100 w 6434085"/>
              <a:gd name="connsiteY113" fmla="*/ 616816 h 2687496"/>
              <a:gd name="connsiteX114" fmla="*/ 6323595 w 6434085"/>
              <a:gd name="connsiteY114" fmla="*/ 442508 h 2687496"/>
              <a:gd name="connsiteX115" fmla="*/ 6434085 w 6434085"/>
              <a:gd name="connsiteY115" fmla="*/ 309158 h 2687496"/>
              <a:gd name="connsiteX116" fmla="*/ 6415987 w 6434085"/>
              <a:gd name="connsiteY116" fmla="*/ 304396 h 2687496"/>
              <a:gd name="connsiteX117" fmla="*/ 6402652 w 6434085"/>
              <a:gd name="connsiteY117" fmla="*/ 313921 h 268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434085" h="2687496">
                <a:moveTo>
                  <a:pt x="6402652" y="313921"/>
                </a:moveTo>
                <a:lnTo>
                  <a:pt x="6401700" y="314873"/>
                </a:lnTo>
                <a:lnTo>
                  <a:pt x="6400747" y="315826"/>
                </a:lnTo>
                <a:cubicBezTo>
                  <a:pt x="6397890" y="317731"/>
                  <a:pt x="6395985" y="320588"/>
                  <a:pt x="6393127" y="322493"/>
                </a:cubicBezTo>
                <a:lnTo>
                  <a:pt x="6389318" y="326303"/>
                </a:lnTo>
                <a:cubicBezTo>
                  <a:pt x="6374077" y="338686"/>
                  <a:pt x="6358837" y="350116"/>
                  <a:pt x="6343597" y="358688"/>
                </a:cubicBezTo>
                <a:cubicBezTo>
                  <a:pt x="6330262" y="366308"/>
                  <a:pt x="6316927" y="372976"/>
                  <a:pt x="6304545" y="376786"/>
                </a:cubicBezTo>
                <a:lnTo>
                  <a:pt x="6303592" y="376786"/>
                </a:lnTo>
                <a:cubicBezTo>
                  <a:pt x="6293115" y="380596"/>
                  <a:pt x="6282637" y="383453"/>
                  <a:pt x="6273112" y="385358"/>
                </a:cubicBezTo>
                <a:cubicBezTo>
                  <a:pt x="6272159" y="385358"/>
                  <a:pt x="6271207" y="385358"/>
                  <a:pt x="6270255" y="386311"/>
                </a:cubicBezTo>
                <a:cubicBezTo>
                  <a:pt x="6267397" y="387263"/>
                  <a:pt x="6264540" y="387263"/>
                  <a:pt x="6261682" y="387263"/>
                </a:cubicBezTo>
                <a:cubicBezTo>
                  <a:pt x="6260730" y="387263"/>
                  <a:pt x="6258825" y="387263"/>
                  <a:pt x="6257872" y="388216"/>
                </a:cubicBezTo>
                <a:cubicBezTo>
                  <a:pt x="6255015" y="388216"/>
                  <a:pt x="6252157" y="389168"/>
                  <a:pt x="6250252" y="389168"/>
                </a:cubicBezTo>
                <a:lnTo>
                  <a:pt x="6247395" y="389168"/>
                </a:lnTo>
                <a:cubicBezTo>
                  <a:pt x="6204532" y="392026"/>
                  <a:pt x="6166432" y="379643"/>
                  <a:pt x="6135952" y="365356"/>
                </a:cubicBezTo>
                <a:cubicBezTo>
                  <a:pt x="6135000" y="364403"/>
                  <a:pt x="6133095" y="364403"/>
                  <a:pt x="6132142" y="363451"/>
                </a:cubicBezTo>
                <a:cubicBezTo>
                  <a:pt x="6125475" y="360593"/>
                  <a:pt x="6118807" y="357736"/>
                  <a:pt x="6113092" y="353926"/>
                </a:cubicBezTo>
                <a:cubicBezTo>
                  <a:pt x="6112140" y="352973"/>
                  <a:pt x="6110234" y="352973"/>
                  <a:pt x="6109282" y="352021"/>
                </a:cubicBezTo>
                <a:cubicBezTo>
                  <a:pt x="6102615" y="348211"/>
                  <a:pt x="6095947" y="344401"/>
                  <a:pt x="6089280" y="341543"/>
                </a:cubicBezTo>
                <a:lnTo>
                  <a:pt x="6088327" y="341543"/>
                </a:lnTo>
                <a:cubicBezTo>
                  <a:pt x="6087375" y="341543"/>
                  <a:pt x="6086422" y="340591"/>
                  <a:pt x="6086422" y="340591"/>
                </a:cubicBezTo>
                <a:cubicBezTo>
                  <a:pt x="6078802" y="336781"/>
                  <a:pt x="6071182" y="332018"/>
                  <a:pt x="6063562" y="328208"/>
                </a:cubicBezTo>
                <a:cubicBezTo>
                  <a:pt x="6060705" y="327256"/>
                  <a:pt x="6057847" y="325351"/>
                  <a:pt x="6054990" y="324398"/>
                </a:cubicBezTo>
                <a:lnTo>
                  <a:pt x="6054037" y="324398"/>
                </a:lnTo>
                <a:cubicBezTo>
                  <a:pt x="6043559" y="319636"/>
                  <a:pt x="6032130" y="314873"/>
                  <a:pt x="6021652" y="311063"/>
                </a:cubicBezTo>
                <a:cubicBezTo>
                  <a:pt x="6017842" y="310111"/>
                  <a:pt x="6014032" y="308206"/>
                  <a:pt x="6010222" y="307253"/>
                </a:cubicBezTo>
                <a:lnTo>
                  <a:pt x="6008317" y="307253"/>
                </a:lnTo>
                <a:cubicBezTo>
                  <a:pt x="6005459" y="306301"/>
                  <a:pt x="6002602" y="305348"/>
                  <a:pt x="5999745" y="305348"/>
                </a:cubicBezTo>
                <a:lnTo>
                  <a:pt x="5997840" y="305348"/>
                </a:lnTo>
                <a:cubicBezTo>
                  <a:pt x="5963550" y="305348"/>
                  <a:pt x="5926402" y="302491"/>
                  <a:pt x="5880682" y="295823"/>
                </a:cubicBezTo>
                <a:cubicBezTo>
                  <a:pt x="5815912" y="286298"/>
                  <a:pt x="5729234" y="264391"/>
                  <a:pt x="5646367" y="243436"/>
                </a:cubicBezTo>
                <a:cubicBezTo>
                  <a:pt x="5576834" y="226291"/>
                  <a:pt x="5511112" y="209146"/>
                  <a:pt x="5460630" y="200573"/>
                </a:cubicBezTo>
                <a:cubicBezTo>
                  <a:pt x="5385382" y="187238"/>
                  <a:pt x="5331090" y="179618"/>
                  <a:pt x="5274892" y="175808"/>
                </a:cubicBezTo>
                <a:lnTo>
                  <a:pt x="5146305" y="175808"/>
                </a:lnTo>
                <a:lnTo>
                  <a:pt x="5106300" y="181523"/>
                </a:lnTo>
                <a:cubicBezTo>
                  <a:pt x="5064390" y="188191"/>
                  <a:pt x="5017717" y="195811"/>
                  <a:pt x="4950090" y="191048"/>
                </a:cubicBezTo>
                <a:cubicBezTo>
                  <a:pt x="4868175" y="185333"/>
                  <a:pt x="4745302" y="163426"/>
                  <a:pt x="4636717" y="144376"/>
                </a:cubicBezTo>
                <a:cubicBezTo>
                  <a:pt x="4592902" y="136756"/>
                  <a:pt x="4551945" y="129136"/>
                  <a:pt x="4517655" y="124373"/>
                </a:cubicBezTo>
                <a:lnTo>
                  <a:pt x="4417642" y="109133"/>
                </a:lnTo>
                <a:cubicBezTo>
                  <a:pt x="4350967" y="99608"/>
                  <a:pt x="4293817" y="91036"/>
                  <a:pt x="4230000" y="76748"/>
                </a:cubicBezTo>
                <a:cubicBezTo>
                  <a:pt x="4188090" y="67223"/>
                  <a:pt x="4145227" y="51983"/>
                  <a:pt x="4103317" y="36743"/>
                </a:cubicBezTo>
                <a:cubicBezTo>
                  <a:pt x="4054740" y="19598"/>
                  <a:pt x="4009020" y="3406"/>
                  <a:pt x="3977587" y="548"/>
                </a:cubicBezTo>
                <a:cubicBezTo>
                  <a:pt x="3943297" y="-2309"/>
                  <a:pt x="3929962" y="6263"/>
                  <a:pt x="3905197" y="20551"/>
                </a:cubicBezTo>
                <a:cubicBezTo>
                  <a:pt x="3892815" y="28171"/>
                  <a:pt x="3878527" y="36743"/>
                  <a:pt x="3859477" y="45316"/>
                </a:cubicBezTo>
                <a:cubicBezTo>
                  <a:pt x="3849952" y="49126"/>
                  <a:pt x="3841380" y="52936"/>
                  <a:pt x="3830902" y="57698"/>
                </a:cubicBezTo>
                <a:cubicBezTo>
                  <a:pt x="3783277" y="77701"/>
                  <a:pt x="3728985" y="101513"/>
                  <a:pt x="3673740" y="137708"/>
                </a:cubicBezTo>
                <a:cubicBezTo>
                  <a:pt x="3621352" y="171998"/>
                  <a:pt x="3499432" y="252008"/>
                  <a:pt x="3452760" y="311063"/>
                </a:cubicBezTo>
                <a:cubicBezTo>
                  <a:pt x="3425137" y="346306"/>
                  <a:pt x="3419422" y="379643"/>
                  <a:pt x="3413707" y="419648"/>
                </a:cubicBezTo>
                <a:cubicBezTo>
                  <a:pt x="3410850" y="438698"/>
                  <a:pt x="3407992" y="458701"/>
                  <a:pt x="3401325" y="480608"/>
                </a:cubicBezTo>
                <a:cubicBezTo>
                  <a:pt x="3394657" y="503468"/>
                  <a:pt x="3389895" y="529186"/>
                  <a:pt x="3385132" y="555856"/>
                </a:cubicBezTo>
                <a:cubicBezTo>
                  <a:pt x="3377512" y="600623"/>
                  <a:pt x="3368940" y="646343"/>
                  <a:pt x="3351795" y="684443"/>
                </a:cubicBezTo>
                <a:cubicBezTo>
                  <a:pt x="3339412" y="712066"/>
                  <a:pt x="3325125" y="737783"/>
                  <a:pt x="3308932" y="760643"/>
                </a:cubicBezTo>
                <a:cubicBezTo>
                  <a:pt x="3308932" y="761596"/>
                  <a:pt x="3307980" y="762548"/>
                  <a:pt x="3307980" y="763501"/>
                </a:cubicBezTo>
                <a:cubicBezTo>
                  <a:pt x="3307027" y="766358"/>
                  <a:pt x="3306075" y="769216"/>
                  <a:pt x="3304170" y="772073"/>
                </a:cubicBezTo>
                <a:lnTo>
                  <a:pt x="3301312" y="777788"/>
                </a:lnTo>
                <a:cubicBezTo>
                  <a:pt x="3300360" y="780646"/>
                  <a:pt x="3299407" y="782551"/>
                  <a:pt x="3297502" y="785408"/>
                </a:cubicBezTo>
                <a:cubicBezTo>
                  <a:pt x="3296550" y="788266"/>
                  <a:pt x="3294645" y="790171"/>
                  <a:pt x="3293692" y="793028"/>
                </a:cubicBezTo>
                <a:lnTo>
                  <a:pt x="3290835" y="798743"/>
                </a:lnTo>
                <a:cubicBezTo>
                  <a:pt x="3288930" y="801601"/>
                  <a:pt x="3287025" y="804458"/>
                  <a:pt x="3286072" y="807316"/>
                </a:cubicBezTo>
                <a:cubicBezTo>
                  <a:pt x="3285120" y="808268"/>
                  <a:pt x="3284167" y="810173"/>
                  <a:pt x="3284167" y="811126"/>
                </a:cubicBezTo>
                <a:cubicBezTo>
                  <a:pt x="3282262" y="814936"/>
                  <a:pt x="3279405" y="817793"/>
                  <a:pt x="3276547" y="821603"/>
                </a:cubicBezTo>
                <a:lnTo>
                  <a:pt x="3275595" y="822556"/>
                </a:lnTo>
                <a:cubicBezTo>
                  <a:pt x="3272737" y="826366"/>
                  <a:pt x="3269880" y="830176"/>
                  <a:pt x="3267022" y="833033"/>
                </a:cubicBezTo>
                <a:cubicBezTo>
                  <a:pt x="3264165" y="836843"/>
                  <a:pt x="3260355" y="839701"/>
                  <a:pt x="3257497" y="842558"/>
                </a:cubicBezTo>
                <a:cubicBezTo>
                  <a:pt x="3254640" y="845416"/>
                  <a:pt x="3250830" y="848273"/>
                  <a:pt x="3247020" y="851131"/>
                </a:cubicBezTo>
                <a:lnTo>
                  <a:pt x="3247020" y="851131"/>
                </a:lnTo>
                <a:lnTo>
                  <a:pt x="3247020" y="851131"/>
                </a:lnTo>
                <a:cubicBezTo>
                  <a:pt x="3244162" y="853036"/>
                  <a:pt x="3241305" y="855893"/>
                  <a:pt x="3238447" y="857798"/>
                </a:cubicBezTo>
                <a:cubicBezTo>
                  <a:pt x="3218445" y="871133"/>
                  <a:pt x="3194632" y="880658"/>
                  <a:pt x="3166057" y="887326"/>
                </a:cubicBezTo>
                <a:cubicBezTo>
                  <a:pt x="3129862" y="906376"/>
                  <a:pt x="3091762" y="919711"/>
                  <a:pt x="3059377" y="923521"/>
                </a:cubicBezTo>
                <a:cubicBezTo>
                  <a:pt x="3022230" y="928283"/>
                  <a:pt x="2991750" y="915901"/>
                  <a:pt x="2962222" y="904471"/>
                </a:cubicBezTo>
                <a:cubicBezTo>
                  <a:pt x="2941267" y="895898"/>
                  <a:pt x="2922217" y="888278"/>
                  <a:pt x="2899357" y="886373"/>
                </a:cubicBezTo>
                <a:lnTo>
                  <a:pt x="2887927" y="885421"/>
                </a:lnTo>
                <a:cubicBezTo>
                  <a:pt x="2830777" y="879706"/>
                  <a:pt x="2752672" y="871133"/>
                  <a:pt x="2702189" y="885421"/>
                </a:cubicBezTo>
                <a:cubicBezTo>
                  <a:pt x="2665042" y="895898"/>
                  <a:pt x="2619322" y="934951"/>
                  <a:pt x="2589795" y="960668"/>
                </a:cubicBezTo>
                <a:cubicBezTo>
                  <a:pt x="2579317" y="970193"/>
                  <a:pt x="2569792" y="977813"/>
                  <a:pt x="2562172" y="983528"/>
                </a:cubicBezTo>
                <a:cubicBezTo>
                  <a:pt x="2545980" y="1002578"/>
                  <a:pt x="3303564" y="490293"/>
                  <a:pt x="3404523" y="398531"/>
                </a:cubicBezTo>
                <a:cubicBezTo>
                  <a:pt x="3505482" y="306769"/>
                  <a:pt x="3208218" y="409920"/>
                  <a:pt x="3167927" y="432958"/>
                </a:cubicBezTo>
                <a:cubicBezTo>
                  <a:pt x="3127636" y="455996"/>
                  <a:pt x="3276915" y="460466"/>
                  <a:pt x="3162778" y="536761"/>
                </a:cubicBezTo>
                <a:cubicBezTo>
                  <a:pt x="3048641" y="613056"/>
                  <a:pt x="2607304" y="814283"/>
                  <a:pt x="2483103" y="890726"/>
                </a:cubicBezTo>
                <a:cubicBezTo>
                  <a:pt x="2358902" y="967169"/>
                  <a:pt x="2416620" y="980182"/>
                  <a:pt x="2417573" y="995422"/>
                </a:cubicBezTo>
                <a:cubicBezTo>
                  <a:pt x="2418525" y="1003994"/>
                  <a:pt x="2391476" y="715732"/>
                  <a:pt x="2388618" y="726210"/>
                </a:cubicBezTo>
                <a:cubicBezTo>
                  <a:pt x="2389571" y="731925"/>
                  <a:pt x="2327090" y="867032"/>
                  <a:pt x="2329948" y="873700"/>
                </a:cubicBezTo>
                <a:cubicBezTo>
                  <a:pt x="2336615" y="889892"/>
                  <a:pt x="2466530" y="611154"/>
                  <a:pt x="2463672" y="638777"/>
                </a:cubicBezTo>
                <a:cubicBezTo>
                  <a:pt x="2463672" y="657827"/>
                  <a:pt x="2317946" y="384794"/>
                  <a:pt x="2312231" y="404797"/>
                </a:cubicBezTo>
                <a:cubicBezTo>
                  <a:pt x="2303659" y="432419"/>
                  <a:pt x="2145741" y="598950"/>
                  <a:pt x="2154314" y="625620"/>
                </a:cubicBezTo>
                <a:cubicBezTo>
                  <a:pt x="2162886" y="655147"/>
                  <a:pt x="1635226" y="414490"/>
                  <a:pt x="1662849" y="450685"/>
                </a:cubicBezTo>
                <a:cubicBezTo>
                  <a:pt x="1682851" y="477355"/>
                  <a:pt x="88057" y="314695"/>
                  <a:pt x="100439" y="338507"/>
                </a:cubicBezTo>
                <a:cubicBezTo>
                  <a:pt x="115679" y="366130"/>
                  <a:pt x="-2808" y="932246"/>
                  <a:pt x="50" y="954153"/>
                </a:cubicBezTo>
                <a:cubicBezTo>
                  <a:pt x="3860" y="984633"/>
                  <a:pt x="183812" y="1462560"/>
                  <a:pt x="598767" y="1630651"/>
                </a:cubicBezTo>
                <a:cubicBezTo>
                  <a:pt x="1013722" y="1798742"/>
                  <a:pt x="2152864" y="1907198"/>
                  <a:pt x="2489782" y="1962698"/>
                </a:cubicBezTo>
                <a:cubicBezTo>
                  <a:pt x="2826700" y="2018198"/>
                  <a:pt x="2580270" y="1958888"/>
                  <a:pt x="2620275" y="1963651"/>
                </a:cubicBezTo>
                <a:cubicBezTo>
                  <a:pt x="2662185" y="1968413"/>
                  <a:pt x="2696475" y="1976033"/>
                  <a:pt x="2732670" y="1984606"/>
                </a:cubicBezTo>
                <a:cubicBezTo>
                  <a:pt x="2778389" y="1995083"/>
                  <a:pt x="2826967" y="2006513"/>
                  <a:pt x="2895547" y="2011276"/>
                </a:cubicBezTo>
                <a:cubicBezTo>
                  <a:pt x="2946982" y="2014133"/>
                  <a:pt x="3014610" y="2011276"/>
                  <a:pt x="3086047" y="2008418"/>
                </a:cubicBezTo>
                <a:cubicBezTo>
                  <a:pt x="3139387" y="2006513"/>
                  <a:pt x="3193680" y="2003656"/>
                  <a:pt x="3245115" y="2003656"/>
                </a:cubicBezTo>
                <a:cubicBezTo>
                  <a:pt x="3291787" y="2003656"/>
                  <a:pt x="3335602" y="2005561"/>
                  <a:pt x="3374655" y="2011276"/>
                </a:cubicBezTo>
                <a:cubicBezTo>
                  <a:pt x="3480382" y="2025563"/>
                  <a:pt x="3557535" y="2057948"/>
                  <a:pt x="3638497" y="2092238"/>
                </a:cubicBezTo>
                <a:cubicBezTo>
                  <a:pt x="3666120" y="2103668"/>
                  <a:pt x="3694695" y="2116051"/>
                  <a:pt x="3725175" y="2127481"/>
                </a:cubicBezTo>
                <a:cubicBezTo>
                  <a:pt x="3746130" y="2135101"/>
                  <a:pt x="3767084" y="2143673"/>
                  <a:pt x="3788040" y="2151293"/>
                </a:cubicBezTo>
                <a:cubicBezTo>
                  <a:pt x="3894720" y="2191298"/>
                  <a:pt x="4005209" y="2232256"/>
                  <a:pt x="4110937" y="2291311"/>
                </a:cubicBezTo>
                <a:cubicBezTo>
                  <a:pt x="4176659" y="2328459"/>
                  <a:pt x="4241430" y="2378941"/>
                  <a:pt x="4304295" y="2427518"/>
                </a:cubicBezTo>
                <a:cubicBezTo>
                  <a:pt x="4363350" y="2473238"/>
                  <a:pt x="4418595" y="2517053"/>
                  <a:pt x="4472887" y="2547534"/>
                </a:cubicBezTo>
                <a:cubicBezTo>
                  <a:pt x="4494795" y="2559916"/>
                  <a:pt x="4517655" y="2574203"/>
                  <a:pt x="4539562" y="2587538"/>
                </a:cubicBezTo>
                <a:cubicBezTo>
                  <a:pt x="4626240" y="2640878"/>
                  <a:pt x="4715775" y="2695171"/>
                  <a:pt x="4785307" y="2686598"/>
                </a:cubicBezTo>
                <a:cubicBezTo>
                  <a:pt x="4862459" y="2677073"/>
                  <a:pt x="4931040" y="2596111"/>
                  <a:pt x="5004382" y="2510386"/>
                </a:cubicBezTo>
                <a:cubicBezTo>
                  <a:pt x="5012955" y="2499909"/>
                  <a:pt x="5022480" y="2489431"/>
                  <a:pt x="5031052" y="2478953"/>
                </a:cubicBezTo>
                <a:cubicBezTo>
                  <a:pt x="5094870" y="2404659"/>
                  <a:pt x="5145352" y="2323696"/>
                  <a:pt x="5214884" y="2212253"/>
                </a:cubicBezTo>
                <a:cubicBezTo>
                  <a:pt x="5238697" y="2174153"/>
                  <a:pt x="5265367" y="2130338"/>
                  <a:pt x="5295847" y="2083666"/>
                </a:cubicBezTo>
                <a:cubicBezTo>
                  <a:pt x="5415862" y="1895071"/>
                  <a:pt x="5635890" y="1535026"/>
                  <a:pt x="5724472" y="1389293"/>
                </a:cubicBezTo>
                <a:cubicBezTo>
                  <a:pt x="5805434" y="1255943"/>
                  <a:pt x="5827342" y="1218796"/>
                  <a:pt x="5871157" y="1143548"/>
                </a:cubicBezTo>
                <a:cubicBezTo>
                  <a:pt x="5882587" y="1124498"/>
                  <a:pt x="5894970" y="1102591"/>
                  <a:pt x="5910209" y="1075921"/>
                </a:cubicBezTo>
                <a:cubicBezTo>
                  <a:pt x="5935927" y="1032106"/>
                  <a:pt x="5963550" y="980671"/>
                  <a:pt x="5993077" y="926378"/>
                </a:cubicBezTo>
                <a:cubicBezTo>
                  <a:pt x="6050227" y="822556"/>
                  <a:pt x="6114045" y="705398"/>
                  <a:pt x="6173100" y="616816"/>
                </a:cubicBezTo>
                <a:cubicBezTo>
                  <a:pt x="6213105" y="556808"/>
                  <a:pt x="6271207" y="495848"/>
                  <a:pt x="6323595" y="442508"/>
                </a:cubicBezTo>
                <a:cubicBezTo>
                  <a:pt x="6365505" y="398693"/>
                  <a:pt x="6427418" y="333923"/>
                  <a:pt x="6434085" y="309158"/>
                </a:cubicBezTo>
                <a:cubicBezTo>
                  <a:pt x="6430275" y="307253"/>
                  <a:pt x="6423607" y="305348"/>
                  <a:pt x="6415987" y="304396"/>
                </a:cubicBezTo>
                <a:cubicBezTo>
                  <a:pt x="6411225" y="306301"/>
                  <a:pt x="6406462" y="310111"/>
                  <a:pt x="6402652" y="31392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28575" cap="rnd">
            <a:solidFill>
              <a:schemeClr val="accent1">
                <a:lumMod val="75000"/>
              </a:schemeClr>
            </a:solidFill>
            <a:prstDash val="sysDot"/>
            <a:miter/>
          </a:ln>
          <a:effectLst>
            <a:softEdge rad="635000"/>
          </a:effectLst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56" name="그림 155">
            <a:extLst>
              <a:ext uri="{FF2B5EF4-FFF2-40B4-BE49-F238E27FC236}">
                <a16:creationId xmlns:a16="http://schemas.microsoft.com/office/drawing/2014/main" xmlns="" id="{B0B55AAE-E5B7-40DC-8BC0-3CCD8C186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174" r="1208" b="4950"/>
          <a:stretch>
            <a:fillRect/>
          </a:stretch>
        </p:blipFill>
        <p:spPr>
          <a:xfrm rot="16195319">
            <a:off x="2397607" y="-395629"/>
            <a:ext cx="5898518" cy="8327450"/>
          </a:xfrm>
          <a:custGeom>
            <a:avLst/>
            <a:gdLst>
              <a:gd name="connsiteX0" fmla="*/ 5340921 w 5340921"/>
              <a:gd name="connsiteY0" fmla="*/ 4300753 h 8327450"/>
              <a:gd name="connsiteX1" fmla="*/ 4996646 w 5340921"/>
              <a:gd name="connsiteY1" fmla="*/ 5309935 h 8327450"/>
              <a:gd name="connsiteX2" fmla="*/ 4872471 w 5340921"/>
              <a:gd name="connsiteY2" fmla="*/ 5566941 h 8327450"/>
              <a:gd name="connsiteX3" fmla="*/ 4108954 w 5340921"/>
              <a:gd name="connsiteY3" fmla="*/ 6680326 h 8327450"/>
              <a:gd name="connsiteX4" fmla="*/ 3956062 w 5340921"/>
              <a:gd name="connsiteY4" fmla="*/ 7042070 h 8327450"/>
              <a:gd name="connsiteX5" fmla="*/ 3678307 w 5340921"/>
              <a:gd name="connsiteY5" fmla="*/ 8165642 h 8327450"/>
              <a:gd name="connsiteX6" fmla="*/ 3592361 w 5340921"/>
              <a:gd name="connsiteY6" fmla="*/ 8327450 h 8327450"/>
              <a:gd name="connsiteX7" fmla="*/ 3478074 w 5340921"/>
              <a:gd name="connsiteY7" fmla="*/ 8317770 h 8327450"/>
              <a:gd name="connsiteX8" fmla="*/ 3106833 w 5340921"/>
              <a:gd name="connsiteY8" fmla="*/ 8145814 h 8327450"/>
              <a:gd name="connsiteX9" fmla="*/ 2021983 w 5340921"/>
              <a:gd name="connsiteY9" fmla="*/ 7410911 h 8327450"/>
              <a:gd name="connsiteX10" fmla="*/ 2021814 w 5340921"/>
              <a:gd name="connsiteY10" fmla="*/ 7534736 h 8327450"/>
              <a:gd name="connsiteX11" fmla="*/ 1898028 w 5340921"/>
              <a:gd name="connsiteY11" fmla="*/ 7505993 h 8327450"/>
              <a:gd name="connsiteX12" fmla="*/ 1879173 w 5340921"/>
              <a:gd name="connsiteY12" fmla="*/ 7363092 h 8327450"/>
              <a:gd name="connsiteX13" fmla="*/ 594414 w 5340921"/>
              <a:gd name="connsiteY13" fmla="*/ 6542192 h 8327450"/>
              <a:gd name="connsiteX14" fmla="*/ 128079 w 5340921"/>
              <a:gd name="connsiteY14" fmla="*/ 6255806 h 8327450"/>
              <a:gd name="connsiteX15" fmla="*/ 0 w 5340921"/>
              <a:gd name="connsiteY15" fmla="*/ 6007971 h 8327450"/>
              <a:gd name="connsiteX16" fmla="*/ 0 w 5340921"/>
              <a:gd name="connsiteY16" fmla="*/ 2217354 h 8327450"/>
              <a:gd name="connsiteX17" fmla="*/ 5058 w 5340921"/>
              <a:gd name="connsiteY17" fmla="*/ 5665088 h 8327450"/>
              <a:gd name="connsiteX18" fmla="*/ 42937 w 5340921"/>
              <a:gd name="connsiteY18" fmla="*/ 5827065 h 8327450"/>
              <a:gd name="connsiteX19" fmla="*/ 81258 w 5340921"/>
              <a:gd name="connsiteY19" fmla="*/ 5665192 h 8327450"/>
              <a:gd name="connsiteX20" fmla="*/ 424754 w 5340921"/>
              <a:gd name="connsiteY20" fmla="*/ 5227509 h 8327450"/>
              <a:gd name="connsiteX21" fmla="*/ 568109 w 5340921"/>
              <a:gd name="connsiteY21" fmla="*/ 4875279 h 8327450"/>
              <a:gd name="connsiteX22" fmla="*/ 625648 w 5340921"/>
              <a:gd name="connsiteY22" fmla="*/ 4589607 h 8327450"/>
              <a:gd name="connsiteX23" fmla="*/ 683913 w 5340921"/>
              <a:gd name="connsiteY23" fmla="*/ 3770536 h 8327450"/>
              <a:gd name="connsiteX24" fmla="*/ 713370 w 5340921"/>
              <a:gd name="connsiteY24" fmla="*/ 3122874 h 8327450"/>
              <a:gd name="connsiteX25" fmla="*/ 686274 w 5340921"/>
              <a:gd name="connsiteY25" fmla="*/ 2036987 h 8327450"/>
              <a:gd name="connsiteX26" fmla="*/ 648861 w 5340921"/>
              <a:gd name="connsiteY26" fmla="*/ 1532110 h 8327450"/>
              <a:gd name="connsiteX27" fmla="*/ 763589 w 5340921"/>
              <a:gd name="connsiteY27" fmla="*/ 1217941 h 8327450"/>
              <a:gd name="connsiteX28" fmla="*/ 925851 w 5340921"/>
              <a:gd name="connsiteY28" fmla="*/ 970512 h 8327450"/>
              <a:gd name="connsiteX29" fmla="*/ 925942 w 5340921"/>
              <a:gd name="connsiteY29" fmla="*/ 903837 h 8327450"/>
              <a:gd name="connsiteX30" fmla="*/ 1021192 w 5340921"/>
              <a:gd name="connsiteY30" fmla="*/ 903967 h 8327450"/>
              <a:gd name="connsiteX31" fmla="*/ 1069011 w 5340921"/>
              <a:gd name="connsiteY31" fmla="*/ 761157 h 8327450"/>
              <a:gd name="connsiteX32" fmla="*/ 1298363 w 5340921"/>
              <a:gd name="connsiteY32" fmla="*/ 209018 h 8327450"/>
              <a:gd name="connsiteX33" fmla="*/ 1403346 w 5340921"/>
              <a:gd name="connsiteY33" fmla="*/ 56761 h 8327450"/>
              <a:gd name="connsiteX34" fmla="*/ 1689173 w 5340921"/>
              <a:gd name="connsiteY34" fmla="*/ 0 h 8327450"/>
              <a:gd name="connsiteX35" fmla="*/ 2031930 w 5340921"/>
              <a:gd name="connsiteY35" fmla="*/ 105242 h 8327450"/>
              <a:gd name="connsiteX36" fmla="*/ 2203199 w 5340921"/>
              <a:gd name="connsiteY36" fmla="*/ 238825 h 8327450"/>
              <a:gd name="connsiteX37" fmla="*/ 2345788 w 5340921"/>
              <a:gd name="connsiteY37" fmla="*/ 448570 h 8327450"/>
              <a:gd name="connsiteX38" fmla="*/ 2346048 w 5340921"/>
              <a:gd name="connsiteY38" fmla="*/ 258070 h 8327450"/>
              <a:gd name="connsiteX39" fmla="*/ 2479397 w 5340921"/>
              <a:gd name="connsiteY39" fmla="*/ 258252 h 8327450"/>
              <a:gd name="connsiteX40" fmla="*/ 2478944 w 5340921"/>
              <a:gd name="connsiteY40" fmla="*/ 591626 h 8327450"/>
              <a:gd name="connsiteX41" fmla="*/ 3078395 w 5340921"/>
              <a:gd name="connsiteY41" fmla="*/ 1049643 h 8327450"/>
              <a:gd name="connsiteX42" fmla="*/ 3344784 w 5340921"/>
              <a:gd name="connsiteY42" fmla="*/ 1278606 h 8327450"/>
              <a:gd name="connsiteX43" fmla="*/ 3601219 w 5340921"/>
              <a:gd name="connsiteY43" fmla="*/ 1821881 h 8327450"/>
              <a:gd name="connsiteX44" fmla="*/ 3658356 w 5340921"/>
              <a:gd name="connsiteY44" fmla="*/ 1831483 h 8327450"/>
              <a:gd name="connsiteX45" fmla="*/ 3839163 w 5340921"/>
              <a:gd name="connsiteY45" fmla="*/ 1955555 h 8327450"/>
              <a:gd name="connsiteX46" fmla="*/ 3962936 w 5340921"/>
              <a:gd name="connsiteY46" fmla="*/ 1993823 h 8327450"/>
              <a:gd name="connsiteX47" fmla="*/ 3972551 w 5340921"/>
              <a:gd name="connsiteY47" fmla="*/ 1927161 h 8327450"/>
              <a:gd name="connsiteX48" fmla="*/ 4086838 w 5340921"/>
              <a:gd name="connsiteY48" fmla="*/ 1936842 h 8327450"/>
              <a:gd name="connsiteX49" fmla="*/ 4096221 w 5340921"/>
              <a:gd name="connsiteY49" fmla="*/ 2041630 h 8327450"/>
              <a:gd name="connsiteX50" fmla="*/ 4181816 w 5340921"/>
              <a:gd name="connsiteY50" fmla="*/ 2136996 h 8327450"/>
              <a:gd name="connsiteX51" fmla="*/ 4296116 w 5340921"/>
              <a:gd name="connsiteY51" fmla="*/ 2137152 h 8327450"/>
              <a:gd name="connsiteX52" fmla="*/ 4410468 w 5340921"/>
              <a:gd name="connsiteY52" fmla="*/ 2099208 h 8327450"/>
              <a:gd name="connsiteX53" fmla="*/ 4610635 w 5340921"/>
              <a:gd name="connsiteY53" fmla="*/ 1994705 h 8327450"/>
              <a:gd name="connsiteX54" fmla="*/ 4867862 w 5340921"/>
              <a:gd name="connsiteY54" fmla="*/ 1956955 h 8327450"/>
              <a:gd name="connsiteX55" fmla="*/ 5029644 w 5340921"/>
              <a:gd name="connsiteY55" fmla="*/ 2061951 h 8327450"/>
              <a:gd name="connsiteX56" fmla="*/ 5077048 w 5340921"/>
              <a:gd name="connsiteY56" fmla="*/ 2223940 h 8327450"/>
              <a:gd name="connsiteX57" fmla="*/ 5009777 w 5340921"/>
              <a:gd name="connsiteY57" fmla="*/ 2661999 h 8327450"/>
              <a:gd name="connsiteX58" fmla="*/ 4990377 w 5340921"/>
              <a:gd name="connsiteY58" fmla="*/ 2919148 h 8327450"/>
              <a:gd name="connsiteX59" fmla="*/ 5189662 w 5340921"/>
              <a:gd name="connsiteY59" fmla="*/ 3462346 h 8327450"/>
              <a:gd name="connsiteX60" fmla="*/ 5340921 w 5340921"/>
              <a:gd name="connsiteY60" fmla="*/ 4300753 h 832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40921" h="8327450">
                <a:moveTo>
                  <a:pt x="5340921" y="4300753"/>
                </a:moveTo>
                <a:lnTo>
                  <a:pt x="4996646" y="5309935"/>
                </a:lnTo>
                <a:lnTo>
                  <a:pt x="4872471" y="5566941"/>
                </a:lnTo>
                <a:lnTo>
                  <a:pt x="4108954" y="6680326"/>
                </a:lnTo>
                <a:lnTo>
                  <a:pt x="3956062" y="7042070"/>
                </a:lnTo>
                <a:lnTo>
                  <a:pt x="3678307" y="8165642"/>
                </a:lnTo>
                <a:lnTo>
                  <a:pt x="3592361" y="8327450"/>
                </a:lnTo>
                <a:lnTo>
                  <a:pt x="3478074" y="8317770"/>
                </a:lnTo>
                <a:lnTo>
                  <a:pt x="3106833" y="8145814"/>
                </a:lnTo>
                <a:lnTo>
                  <a:pt x="2021983" y="7410911"/>
                </a:lnTo>
                <a:lnTo>
                  <a:pt x="2021814" y="7534736"/>
                </a:lnTo>
                <a:lnTo>
                  <a:pt x="1898028" y="7505993"/>
                </a:lnTo>
                <a:lnTo>
                  <a:pt x="1879173" y="7363092"/>
                </a:lnTo>
                <a:lnTo>
                  <a:pt x="594414" y="6542192"/>
                </a:lnTo>
                <a:lnTo>
                  <a:pt x="128079" y="6255806"/>
                </a:lnTo>
                <a:lnTo>
                  <a:pt x="0" y="6007971"/>
                </a:lnTo>
                <a:lnTo>
                  <a:pt x="0" y="2217354"/>
                </a:lnTo>
                <a:lnTo>
                  <a:pt x="5058" y="5665088"/>
                </a:lnTo>
                <a:lnTo>
                  <a:pt x="42937" y="5827065"/>
                </a:lnTo>
                <a:lnTo>
                  <a:pt x="81258" y="5665192"/>
                </a:lnTo>
                <a:lnTo>
                  <a:pt x="424754" y="5227509"/>
                </a:lnTo>
                <a:lnTo>
                  <a:pt x="568109" y="4875279"/>
                </a:lnTo>
                <a:lnTo>
                  <a:pt x="625648" y="4589607"/>
                </a:lnTo>
                <a:lnTo>
                  <a:pt x="683913" y="3770536"/>
                </a:lnTo>
                <a:lnTo>
                  <a:pt x="713370" y="3122874"/>
                </a:lnTo>
                <a:lnTo>
                  <a:pt x="686274" y="2036987"/>
                </a:lnTo>
                <a:lnTo>
                  <a:pt x="648861" y="1532110"/>
                </a:lnTo>
                <a:lnTo>
                  <a:pt x="763589" y="1217941"/>
                </a:lnTo>
                <a:lnTo>
                  <a:pt x="925851" y="970512"/>
                </a:lnTo>
                <a:lnTo>
                  <a:pt x="925942" y="903837"/>
                </a:lnTo>
                <a:lnTo>
                  <a:pt x="1021192" y="903967"/>
                </a:lnTo>
                <a:lnTo>
                  <a:pt x="1069011" y="761157"/>
                </a:lnTo>
                <a:lnTo>
                  <a:pt x="1298363" y="209018"/>
                </a:lnTo>
                <a:lnTo>
                  <a:pt x="1403346" y="56761"/>
                </a:lnTo>
                <a:lnTo>
                  <a:pt x="1689173" y="0"/>
                </a:lnTo>
                <a:lnTo>
                  <a:pt x="2031930" y="105242"/>
                </a:lnTo>
                <a:lnTo>
                  <a:pt x="2203199" y="238825"/>
                </a:lnTo>
                <a:lnTo>
                  <a:pt x="2345788" y="448570"/>
                </a:lnTo>
                <a:lnTo>
                  <a:pt x="2346048" y="258070"/>
                </a:lnTo>
                <a:lnTo>
                  <a:pt x="2479397" y="258252"/>
                </a:lnTo>
                <a:lnTo>
                  <a:pt x="2478944" y="591626"/>
                </a:lnTo>
                <a:lnTo>
                  <a:pt x="3078395" y="1049643"/>
                </a:lnTo>
                <a:lnTo>
                  <a:pt x="3344784" y="1278606"/>
                </a:lnTo>
                <a:lnTo>
                  <a:pt x="3601219" y="1821881"/>
                </a:lnTo>
                <a:lnTo>
                  <a:pt x="3658356" y="1831483"/>
                </a:lnTo>
                <a:lnTo>
                  <a:pt x="3839163" y="1955555"/>
                </a:lnTo>
                <a:lnTo>
                  <a:pt x="3962936" y="1993823"/>
                </a:lnTo>
                <a:lnTo>
                  <a:pt x="3972551" y="1927161"/>
                </a:lnTo>
                <a:lnTo>
                  <a:pt x="4086838" y="1936842"/>
                </a:lnTo>
                <a:lnTo>
                  <a:pt x="4096221" y="2041630"/>
                </a:lnTo>
                <a:lnTo>
                  <a:pt x="4181816" y="2136996"/>
                </a:lnTo>
                <a:lnTo>
                  <a:pt x="4296116" y="2137152"/>
                </a:lnTo>
                <a:lnTo>
                  <a:pt x="4410468" y="2099208"/>
                </a:lnTo>
                <a:lnTo>
                  <a:pt x="4610635" y="1994705"/>
                </a:lnTo>
                <a:lnTo>
                  <a:pt x="4867862" y="1956955"/>
                </a:lnTo>
                <a:lnTo>
                  <a:pt x="5029644" y="2061951"/>
                </a:lnTo>
                <a:lnTo>
                  <a:pt x="5077048" y="2223940"/>
                </a:lnTo>
                <a:lnTo>
                  <a:pt x="5009777" y="2661999"/>
                </a:lnTo>
                <a:lnTo>
                  <a:pt x="4990377" y="2919148"/>
                </a:lnTo>
                <a:lnTo>
                  <a:pt x="5189662" y="3462346"/>
                </a:lnTo>
                <a:lnTo>
                  <a:pt x="5340921" y="4300753"/>
                </a:lnTo>
                <a:close/>
              </a:path>
            </a:pathLst>
          </a:cu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B637A6AF-A8A3-4353-8E3D-D5B9513F238F}"/>
              </a:ext>
            </a:extLst>
          </p:cNvPr>
          <p:cNvGrpSpPr/>
          <p:nvPr/>
        </p:nvGrpSpPr>
        <p:grpSpPr>
          <a:xfrm>
            <a:off x="220724" y="1486488"/>
            <a:ext cx="2356938" cy="2010523"/>
            <a:chOff x="447675" y="1457913"/>
            <a:chExt cx="1809750" cy="2010523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4CA0A52F-1CC6-4016-855E-B89BFB6ED50C}"/>
                </a:ext>
              </a:extLst>
            </p:cNvPr>
            <p:cNvSpPr/>
            <p:nvPr/>
          </p:nvSpPr>
          <p:spPr>
            <a:xfrm>
              <a:off x="447675" y="1534210"/>
              <a:ext cx="1578930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100" b="1" spc="-7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전체 단지 수</a:t>
              </a:r>
              <a:endParaRPr lang="en-US" altLang="ko-KR" sz="1100" b="1" spc="-7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3200" spc="-7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119</a:t>
              </a:r>
              <a:r>
                <a:rPr lang="ko-KR" altLang="en-US" sz="3200" spc="-7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개</a:t>
              </a:r>
              <a:endParaRPr lang="ko-KR" altLang="en-US" sz="3200" spc="-7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xmlns="" id="{B8F41555-AC72-4B5D-91C5-8415F94AC29D}"/>
                </a:ext>
              </a:extLst>
            </p:cNvPr>
            <p:cNvSpPr/>
            <p:nvPr/>
          </p:nvSpPr>
          <p:spPr>
            <a:xfrm>
              <a:off x="447675" y="2545106"/>
              <a:ext cx="157893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spc="-7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2019</a:t>
              </a:r>
              <a:r>
                <a:rPr lang="ko-KR" altLang="en-US" sz="1100" b="1" spc="-7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기준</a:t>
              </a:r>
              <a:endParaRPr lang="en-US" altLang="ko-KR" sz="1100" b="1" spc="-7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sz="1100" b="1" spc="-70" dirty="0">
                  <a:ln>
                    <a:solidFill>
                      <a:schemeClr val="accent2">
                        <a:shade val="20000"/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공모사업 참여 단지 </a:t>
              </a:r>
              <a:endParaRPr lang="en-US" altLang="ko-KR" sz="1100" b="1" spc="-70" dirty="0">
                <a:ln>
                  <a:solidFill>
                    <a:schemeClr val="accent2">
                      <a:shade val="20000"/>
                      <a:alpha val="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3200" spc="-7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43</a:t>
              </a:r>
              <a:r>
                <a:rPr lang="ko-KR" altLang="en-US" sz="3200" spc="-7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개</a:t>
              </a:r>
              <a:r>
                <a:rPr lang="en-US" altLang="ko-KR" sz="2000" spc="-7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 UltraLight" panose="020B0603020101020101" pitchFamily="50" charset="-127"/>
                  <a:ea typeface="나눔바른고딕 UltraLight" panose="020B0603020101020101" pitchFamily="50" charset="-127"/>
                </a:rPr>
                <a:t>(36%)</a:t>
              </a:r>
              <a:endParaRPr lang="ko-KR" altLang="en-US" sz="2000" spc="-7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xmlns="" id="{3A69CA96-F113-4010-9EF3-EE58B5C66C81}"/>
                </a:ext>
              </a:extLst>
            </p:cNvPr>
            <p:cNvCxnSpPr/>
            <p:nvPr/>
          </p:nvCxnSpPr>
          <p:spPr>
            <a:xfrm>
              <a:off x="537069" y="2481593"/>
              <a:ext cx="1720356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직선 연결선 159">
              <a:extLst>
                <a:ext uri="{FF2B5EF4-FFF2-40B4-BE49-F238E27FC236}">
                  <a16:creationId xmlns:a16="http://schemas.microsoft.com/office/drawing/2014/main" xmlns="" id="{81036860-D250-460F-9A5E-91CE2B29CEDB}"/>
                </a:ext>
              </a:extLst>
            </p:cNvPr>
            <p:cNvCxnSpPr/>
            <p:nvPr/>
          </p:nvCxnSpPr>
          <p:spPr>
            <a:xfrm>
              <a:off x="537069" y="1457913"/>
              <a:ext cx="17203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자유형: 도형 161">
            <a:extLst>
              <a:ext uri="{FF2B5EF4-FFF2-40B4-BE49-F238E27FC236}">
                <a16:creationId xmlns:a16="http://schemas.microsoft.com/office/drawing/2014/main" xmlns="" id="{51DB591D-1F44-4D2F-B359-30B13E2C5A45}"/>
              </a:ext>
            </a:extLst>
          </p:cNvPr>
          <p:cNvSpPr/>
          <p:nvPr/>
        </p:nvSpPr>
        <p:spPr>
          <a:xfrm>
            <a:off x="1171575" y="3026360"/>
            <a:ext cx="3664372" cy="3009129"/>
          </a:xfrm>
          <a:custGeom>
            <a:avLst/>
            <a:gdLst>
              <a:gd name="connsiteX0" fmla="*/ 3323953 w 3590925"/>
              <a:gd name="connsiteY0" fmla="*/ 2419827 h 2705100"/>
              <a:gd name="connsiteX1" fmla="*/ 3280138 w 3590925"/>
              <a:gd name="connsiteY1" fmla="*/ 2367439 h 2705100"/>
              <a:gd name="connsiteX2" fmla="*/ 3224893 w 3590925"/>
              <a:gd name="connsiteY2" fmla="*/ 2287429 h 2705100"/>
              <a:gd name="connsiteX3" fmla="*/ 3240133 w 3590925"/>
              <a:gd name="connsiteY3" fmla="*/ 2182654 h 2705100"/>
              <a:gd name="connsiteX4" fmla="*/ 3252516 w 3590925"/>
              <a:gd name="connsiteY4" fmla="*/ 2141696 h 2705100"/>
              <a:gd name="connsiteX5" fmla="*/ 3252516 w 3590925"/>
              <a:gd name="connsiteY5" fmla="*/ 2091214 h 2705100"/>
              <a:gd name="connsiteX6" fmla="*/ 3252516 w 3590925"/>
              <a:gd name="connsiteY6" fmla="*/ 2035969 h 2705100"/>
              <a:gd name="connsiteX7" fmla="*/ 3252516 w 3590925"/>
              <a:gd name="connsiteY7" fmla="*/ 2034064 h 2705100"/>
              <a:gd name="connsiteX8" fmla="*/ 3251563 w 3590925"/>
              <a:gd name="connsiteY8" fmla="*/ 2031206 h 2705100"/>
              <a:gd name="connsiteX9" fmla="*/ 3288710 w 3590925"/>
              <a:gd name="connsiteY9" fmla="*/ 1933099 h 2705100"/>
              <a:gd name="connsiteX10" fmla="*/ 3398248 w 3590925"/>
              <a:gd name="connsiteY10" fmla="*/ 1833086 h 2705100"/>
              <a:gd name="connsiteX11" fmla="*/ 3585891 w 3590925"/>
              <a:gd name="connsiteY11" fmla="*/ 1642586 h 2705100"/>
              <a:gd name="connsiteX12" fmla="*/ 3485878 w 3590925"/>
              <a:gd name="connsiteY12" fmla="*/ 1563529 h 2705100"/>
              <a:gd name="connsiteX13" fmla="*/ 3399201 w 3590925"/>
              <a:gd name="connsiteY13" fmla="*/ 1515904 h 2705100"/>
              <a:gd name="connsiteX14" fmla="*/ 3301093 w 3590925"/>
              <a:gd name="connsiteY14" fmla="*/ 1463516 h 2705100"/>
              <a:gd name="connsiteX15" fmla="*/ 3131548 w 3590925"/>
              <a:gd name="connsiteY15" fmla="*/ 1340644 h 2705100"/>
              <a:gd name="connsiteX16" fmla="*/ 3160123 w 3590925"/>
              <a:gd name="connsiteY16" fmla="*/ 1171099 h 2705100"/>
              <a:gd name="connsiteX17" fmla="*/ 3195366 w 3590925"/>
              <a:gd name="connsiteY17" fmla="*/ 1068229 h 2705100"/>
              <a:gd name="connsiteX18" fmla="*/ 3159170 w 3590925"/>
              <a:gd name="connsiteY18" fmla="*/ 813911 h 2705100"/>
              <a:gd name="connsiteX19" fmla="*/ 3142026 w 3590925"/>
              <a:gd name="connsiteY19" fmla="*/ 770096 h 2705100"/>
              <a:gd name="connsiteX20" fmla="*/ 3141073 w 3590925"/>
              <a:gd name="connsiteY20" fmla="*/ 769144 h 2705100"/>
              <a:gd name="connsiteX21" fmla="*/ 3134405 w 3590925"/>
              <a:gd name="connsiteY21" fmla="*/ 762476 h 2705100"/>
              <a:gd name="connsiteX22" fmla="*/ 3123928 w 3590925"/>
              <a:gd name="connsiteY22" fmla="*/ 752951 h 2705100"/>
              <a:gd name="connsiteX23" fmla="*/ 3122976 w 3590925"/>
              <a:gd name="connsiteY23" fmla="*/ 752951 h 2705100"/>
              <a:gd name="connsiteX24" fmla="*/ 3115355 w 3590925"/>
              <a:gd name="connsiteY24" fmla="*/ 747236 h 2705100"/>
              <a:gd name="connsiteX25" fmla="*/ 3112498 w 3590925"/>
              <a:gd name="connsiteY25" fmla="*/ 744379 h 2705100"/>
              <a:gd name="connsiteX26" fmla="*/ 3105830 w 3590925"/>
              <a:gd name="connsiteY26" fmla="*/ 739616 h 2705100"/>
              <a:gd name="connsiteX27" fmla="*/ 3099163 w 3590925"/>
              <a:gd name="connsiteY27" fmla="*/ 734854 h 2705100"/>
              <a:gd name="connsiteX28" fmla="*/ 3097258 w 3590925"/>
              <a:gd name="connsiteY28" fmla="*/ 732949 h 2705100"/>
              <a:gd name="connsiteX29" fmla="*/ 3072493 w 3590925"/>
              <a:gd name="connsiteY29" fmla="*/ 716756 h 2705100"/>
              <a:gd name="connsiteX30" fmla="*/ 3071541 w 3590925"/>
              <a:gd name="connsiteY30" fmla="*/ 715804 h 2705100"/>
              <a:gd name="connsiteX31" fmla="*/ 3059158 w 3590925"/>
              <a:gd name="connsiteY31" fmla="*/ 708184 h 2705100"/>
              <a:gd name="connsiteX32" fmla="*/ 3057253 w 3590925"/>
              <a:gd name="connsiteY32" fmla="*/ 707231 h 2705100"/>
              <a:gd name="connsiteX33" fmla="*/ 3044870 w 3590925"/>
              <a:gd name="connsiteY33" fmla="*/ 699611 h 2705100"/>
              <a:gd name="connsiteX34" fmla="*/ 3037251 w 3590925"/>
              <a:gd name="connsiteY34" fmla="*/ 694849 h 2705100"/>
              <a:gd name="connsiteX35" fmla="*/ 3032488 w 3590925"/>
              <a:gd name="connsiteY35" fmla="*/ 691991 h 2705100"/>
              <a:gd name="connsiteX36" fmla="*/ 3017248 w 3590925"/>
              <a:gd name="connsiteY36" fmla="*/ 683419 h 2705100"/>
              <a:gd name="connsiteX37" fmla="*/ 2973433 w 3590925"/>
              <a:gd name="connsiteY37" fmla="*/ 679609 h 2705100"/>
              <a:gd name="connsiteX38" fmla="*/ 2953430 w 3590925"/>
              <a:gd name="connsiteY38" fmla="*/ 654844 h 2705100"/>
              <a:gd name="connsiteX39" fmla="*/ 2952478 w 3590925"/>
              <a:gd name="connsiteY39" fmla="*/ 649129 h 2705100"/>
              <a:gd name="connsiteX40" fmla="*/ 2886755 w 3590925"/>
              <a:gd name="connsiteY40" fmla="*/ 615791 h 2705100"/>
              <a:gd name="connsiteX41" fmla="*/ 2867705 w 3590925"/>
              <a:gd name="connsiteY41" fmla="*/ 606266 h 2705100"/>
              <a:gd name="connsiteX42" fmla="*/ 2853418 w 3590925"/>
              <a:gd name="connsiteY42" fmla="*/ 598646 h 2705100"/>
              <a:gd name="connsiteX43" fmla="*/ 2852466 w 3590925"/>
              <a:gd name="connsiteY43" fmla="*/ 597694 h 2705100"/>
              <a:gd name="connsiteX44" fmla="*/ 2820080 w 3590925"/>
              <a:gd name="connsiteY44" fmla="*/ 582454 h 2705100"/>
              <a:gd name="connsiteX45" fmla="*/ 2815318 w 3590925"/>
              <a:gd name="connsiteY45" fmla="*/ 580549 h 2705100"/>
              <a:gd name="connsiteX46" fmla="*/ 2780076 w 3590925"/>
              <a:gd name="connsiteY46" fmla="*/ 563404 h 2705100"/>
              <a:gd name="connsiteX47" fmla="*/ 2763883 w 3590925"/>
              <a:gd name="connsiteY47" fmla="*/ 555784 h 2705100"/>
              <a:gd name="connsiteX48" fmla="*/ 2721020 w 3590925"/>
              <a:gd name="connsiteY48" fmla="*/ 534829 h 2705100"/>
              <a:gd name="connsiteX49" fmla="*/ 2720068 w 3590925"/>
              <a:gd name="connsiteY49" fmla="*/ 533876 h 2705100"/>
              <a:gd name="connsiteX50" fmla="*/ 2710543 w 3590925"/>
              <a:gd name="connsiteY50" fmla="*/ 529114 h 2705100"/>
              <a:gd name="connsiteX51" fmla="*/ 2608626 w 3590925"/>
              <a:gd name="connsiteY51" fmla="*/ 474821 h 2705100"/>
              <a:gd name="connsiteX52" fmla="*/ 2599101 w 3590925"/>
              <a:gd name="connsiteY52" fmla="*/ 469106 h 2705100"/>
              <a:gd name="connsiteX53" fmla="*/ 2476228 w 3590925"/>
              <a:gd name="connsiteY53" fmla="*/ 415766 h 2705100"/>
              <a:gd name="connsiteX54" fmla="*/ 2419078 w 3590925"/>
              <a:gd name="connsiteY54" fmla="*/ 417671 h 2705100"/>
              <a:gd name="connsiteX55" fmla="*/ 2343831 w 3590925"/>
              <a:gd name="connsiteY55" fmla="*/ 435769 h 2705100"/>
              <a:gd name="connsiteX56" fmla="*/ 2313351 w 3590925"/>
              <a:gd name="connsiteY56" fmla="*/ 436721 h 2705100"/>
              <a:gd name="connsiteX57" fmla="*/ 2041888 w 3590925"/>
              <a:gd name="connsiteY57" fmla="*/ 426244 h 2705100"/>
              <a:gd name="connsiteX58" fmla="*/ 1728515 w 3590925"/>
              <a:gd name="connsiteY58" fmla="*/ 328136 h 2705100"/>
              <a:gd name="connsiteX59" fmla="*/ 1493248 w 3590925"/>
              <a:gd name="connsiteY59" fmla="*/ 161449 h 2705100"/>
              <a:gd name="connsiteX60" fmla="*/ 1418953 w 3590925"/>
              <a:gd name="connsiteY60" fmla="*/ 73819 h 2705100"/>
              <a:gd name="connsiteX61" fmla="*/ 1374185 w 3590925"/>
              <a:gd name="connsiteY61" fmla="*/ 47149 h 2705100"/>
              <a:gd name="connsiteX62" fmla="*/ 1368470 w 3590925"/>
              <a:gd name="connsiteY62" fmla="*/ 43339 h 2705100"/>
              <a:gd name="connsiteX63" fmla="*/ 1367518 w 3590925"/>
              <a:gd name="connsiteY63" fmla="*/ 42386 h 2705100"/>
              <a:gd name="connsiteX64" fmla="*/ 1331323 w 3590925"/>
              <a:gd name="connsiteY64" fmla="*/ 7144 h 2705100"/>
              <a:gd name="connsiteX65" fmla="*/ 1269410 w 3590925"/>
              <a:gd name="connsiteY65" fmla="*/ 76676 h 2705100"/>
              <a:gd name="connsiteX66" fmla="*/ 1215118 w 3590925"/>
              <a:gd name="connsiteY66" fmla="*/ 140494 h 2705100"/>
              <a:gd name="connsiteX67" fmla="*/ 1155110 w 3590925"/>
              <a:gd name="connsiteY67" fmla="*/ 199549 h 2705100"/>
              <a:gd name="connsiteX68" fmla="*/ 1054145 w 3590925"/>
              <a:gd name="connsiteY68" fmla="*/ 301466 h 2705100"/>
              <a:gd name="connsiteX69" fmla="*/ 923653 w 3590925"/>
              <a:gd name="connsiteY69" fmla="*/ 467201 h 2705100"/>
              <a:gd name="connsiteX70" fmla="*/ 884600 w 3590925"/>
              <a:gd name="connsiteY70" fmla="*/ 518636 h 2705100"/>
              <a:gd name="connsiteX71" fmla="*/ 794113 w 3590925"/>
              <a:gd name="connsiteY71" fmla="*/ 644366 h 2705100"/>
              <a:gd name="connsiteX72" fmla="*/ 607423 w 3590925"/>
              <a:gd name="connsiteY72" fmla="*/ 892016 h 2705100"/>
              <a:gd name="connsiteX73" fmla="*/ 477883 w 3590925"/>
              <a:gd name="connsiteY73" fmla="*/ 994886 h 2705100"/>
              <a:gd name="connsiteX74" fmla="*/ 414065 w 3590925"/>
              <a:gd name="connsiteY74" fmla="*/ 1037749 h 2705100"/>
              <a:gd name="connsiteX75" fmla="*/ 374060 w 3590925"/>
              <a:gd name="connsiteY75" fmla="*/ 1070134 h 2705100"/>
              <a:gd name="connsiteX76" fmla="*/ 227375 w 3590925"/>
              <a:gd name="connsiteY76" fmla="*/ 1205389 h 2705100"/>
              <a:gd name="connsiteX77" fmla="*/ 51163 w 3590925"/>
              <a:gd name="connsiteY77" fmla="*/ 1465421 h 2705100"/>
              <a:gd name="connsiteX78" fmla="*/ 7348 w 3590925"/>
              <a:gd name="connsiteY78" fmla="*/ 1641634 h 2705100"/>
              <a:gd name="connsiteX79" fmla="*/ 41638 w 3590925"/>
              <a:gd name="connsiteY79" fmla="*/ 1824514 h 2705100"/>
              <a:gd name="connsiteX80" fmla="*/ 193085 w 3590925"/>
              <a:gd name="connsiteY80" fmla="*/ 1984534 h 2705100"/>
              <a:gd name="connsiteX81" fmla="*/ 423590 w 3590925"/>
              <a:gd name="connsiteY81" fmla="*/ 2095024 h 2705100"/>
              <a:gd name="connsiteX82" fmla="*/ 625520 w 3590925"/>
              <a:gd name="connsiteY82" fmla="*/ 2161699 h 2705100"/>
              <a:gd name="connsiteX83" fmla="*/ 901745 w 3590925"/>
              <a:gd name="connsiteY83" fmla="*/ 2257902 h 2705100"/>
              <a:gd name="connsiteX84" fmla="*/ 957943 w 3590925"/>
              <a:gd name="connsiteY84" fmla="*/ 2359819 h 2705100"/>
              <a:gd name="connsiteX85" fmla="*/ 956038 w 3590925"/>
              <a:gd name="connsiteY85" fmla="*/ 2366486 h 2705100"/>
              <a:gd name="connsiteX86" fmla="*/ 957943 w 3590925"/>
              <a:gd name="connsiteY86" fmla="*/ 2368391 h 2705100"/>
              <a:gd name="connsiteX87" fmla="*/ 1140823 w 3590925"/>
              <a:gd name="connsiteY87" fmla="*/ 2496027 h 2705100"/>
              <a:gd name="connsiteX88" fmla="*/ 1160825 w 3590925"/>
              <a:gd name="connsiteY88" fmla="*/ 2503646 h 2705100"/>
              <a:gd name="connsiteX89" fmla="*/ 1169398 w 3590925"/>
              <a:gd name="connsiteY89" fmla="*/ 2503646 h 2705100"/>
              <a:gd name="connsiteX90" fmla="*/ 1235120 w 3590925"/>
              <a:gd name="connsiteY90" fmla="*/ 2524602 h 2705100"/>
              <a:gd name="connsiteX91" fmla="*/ 1330370 w 3590925"/>
              <a:gd name="connsiteY91" fmla="*/ 2587466 h 2705100"/>
              <a:gd name="connsiteX92" fmla="*/ 1529443 w 3590925"/>
              <a:gd name="connsiteY92" fmla="*/ 2701766 h 2705100"/>
              <a:gd name="connsiteX93" fmla="*/ 1598023 w 3590925"/>
              <a:gd name="connsiteY93" fmla="*/ 2669381 h 2705100"/>
              <a:gd name="connsiteX94" fmla="*/ 1727563 w 3590925"/>
              <a:gd name="connsiteY94" fmla="*/ 2597944 h 2705100"/>
              <a:gd name="connsiteX95" fmla="*/ 2065700 w 3590925"/>
              <a:gd name="connsiteY95" fmla="*/ 2573179 h 2705100"/>
              <a:gd name="connsiteX96" fmla="*/ 2208576 w 3590925"/>
              <a:gd name="connsiteY96" fmla="*/ 2568416 h 2705100"/>
              <a:gd name="connsiteX97" fmla="*/ 2347640 w 3590925"/>
              <a:gd name="connsiteY97" fmla="*/ 2561749 h 2705100"/>
              <a:gd name="connsiteX98" fmla="*/ 2915330 w 3590925"/>
              <a:gd name="connsiteY98" fmla="*/ 2549366 h 2705100"/>
              <a:gd name="connsiteX99" fmla="*/ 3272518 w 3590925"/>
              <a:gd name="connsiteY99" fmla="*/ 2593181 h 2705100"/>
              <a:gd name="connsiteX100" fmla="*/ 3417298 w 3590925"/>
              <a:gd name="connsiteY100" fmla="*/ 2614136 h 2705100"/>
              <a:gd name="connsiteX101" fmla="*/ 3406820 w 3590925"/>
              <a:gd name="connsiteY101" fmla="*/ 2594134 h 2705100"/>
              <a:gd name="connsiteX102" fmla="*/ 3323953 w 3590925"/>
              <a:gd name="connsiteY102" fmla="*/ 2419827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590925" h="2705100">
                <a:moveTo>
                  <a:pt x="3323953" y="2419827"/>
                </a:moveTo>
                <a:cubicBezTo>
                  <a:pt x="3312523" y="2400777"/>
                  <a:pt x="3296330" y="2383631"/>
                  <a:pt x="3280138" y="2367439"/>
                </a:cubicBezTo>
                <a:cubicBezTo>
                  <a:pt x="3257278" y="2343627"/>
                  <a:pt x="3233466" y="2319814"/>
                  <a:pt x="3224893" y="2287429"/>
                </a:cubicBezTo>
                <a:cubicBezTo>
                  <a:pt x="3215368" y="2250281"/>
                  <a:pt x="3228703" y="2215039"/>
                  <a:pt x="3240133" y="2182654"/>
                </a:cubicBezTo>
                <a:cubicBezTo>
                  <a:pt x="3245848" y="2167414"/>
                  <a:pt x="3251563" y="2153127"/>
                  <a:pt x="3252516" y="2141696"/>
                </a:cubicBezTo>
                <a:cubicBezTo>
                  <a:pt x="3254420" y="2124552"/>
                  <a:pt x="3253468" y="2108359"/>
                  <a:pt x="3252516" y="2091214"/>
                </a:cubicBezTo>
                <a:cubicBezTo>
                  <a:pt x="3251563" y="2073116"/>
                  <a:pt x="3249658" y="2055019"/>
                  <a:pt x="3252516" y="2035969"/>
                </a:cubicBezTo>
                <a:cubicBezTo>
                  <a:pt x="3252516" y="2035016"/>
                  <a:pt x="3252516" y="2034064"/>
                  <a:pt x="3252516" y="2034064"/>
                </a:cubicBezTo>
                <a:cubicBezTo>
                  <a:pt x="3252516" y="2034064"/>
                  <a:pt x="3251563" y="2032159"/>
                  <a:pt x="3251563" y="2031206"/>
                </a:cubicBezTo>
                <a:cubicBezTo>
                  <a:pt x="3241085" y="2001679"/>
                  <a:pt x="3248705" y="1979771"/>
                  <a:pt x="3288710" y="1933099"/>
                </a:cubicBezTo>
                <a:cubicBezTo>
                  <a:pt x="3309666" y="1908334"/>
                  <a:pt x="3350623" y="1874044"/>
                  <a:pt x="3398248" y="1833086"/>
                </a:cubicBezTo>
                <a:cubicBezTo>
                  <a:pt x="3464923" y="1776889"/>
                  <a:pt x="3577318" y="1682591"/>
                  <a:pt x="3585891" y="1642586"/>
                </a:cubicBezTo>
                <a:cubicBezTo>
                  <a:pt x="3591605" y="1616869"/>
                  <a:pt x="3548743" y="1593056"/>
                  <a:pt x="3485878" y="1563529"/>
                </a:cubicBezTo>
                <a:cubicBezTo>
                  <a:pt x="3455398" y="1549241"/>
                  <a:pt x="3424918" y="1534001"/>
                  <a:pt x="3399201" y="1515904"/>
                </a:cubicBezTo>
                <a:cubicBezTo>
                  <a:pt x="3373483" y="1497806"/>
                  <a:pt x="3338241" y="1481614"/>
                  <a:pt x="3301093" y="1463516"/>
                </a:cubicBezTo>
                <a:cubicBezTo>
                  <a:pt x="3229655" y="1430179"/>
                  <a:pt x="3156313" y="1395889"/>
                  <a:pt x="3131548" y="1340644"/>
                </a:cubicBezTo>
                <a:cubicBezTo>
                  <a:pt x="3106783" y="1286351"/>
                  <a:pt x="3134405" y="1228249"/>
                  <a:pt x="3160123" y="1171099"/>
                </a:cubicBezTo>
                <a:cubicBezTo>
                  <a:pt x="3176316" y="1135856"/>
                  <a:pt x="3193460" y="1098709"/>
                  <a:pt x="3195366" y="1068229"/>
                </a:cubicBezTo>
                <a:cubicBezTo>
                  <a:pt x="3200128" y="985361"/>
                  <a:pt x="3180126" y="880586"/>
                  <a:pt x="3159170" y="813911"/>
                </a:cubicBezTo>
                <a:cubicBezTo>
                  <a:pt x="3154408" y="798671"/>
                  <a:pt x="3148693" y="784384"/>
                  <a:pt x="3142026" y="770096"/>
                </a:cubicBezTo>
                <a:cubicBezTo>
                  <a:pt x="3142026" y="770096"/>
                  <a:pt x="3141073" y="769144"/>
                  <a:pt x="3141073" y="769144"/>
                </a:cubicBezTo>
                <a:cubicBezTo>
                  <a:pt x="3139168" y="767239"/>
                  <a:pt x="3136310" y="764381"/>
                  <a:pt x="3134405" y="762476"/>
                </a:cubicBezTo>
                <a:cubicBezTo>
                  <a:pt x="3131548" y="759619"/>
                  <a:pt x="3127738" y="755809"/>
                  <a:pt x="3123928" y="752951"/>
                </a:cubicBezTo>
                <a:cubicBezTo>
                  <a:pt x="3123928" y="752951"/>
                  <a:pt x="3123928" y="752951"/>
                  <a:pt x="3122976" y="752951"/>
                </a:cubicBezTo>
                <a:cubicBezTo>
                  <a:pt x="3121070" y="751046"/>
                  <a:pt x="3118213" y="749141"/>
                  <a:pt x="3115355" y="747236"/>
                </a:cubicBezTo>
                <a:cubicBezTo>
                  <a:pt x="3114403" y="746284"/>
                  <a:pt x="3113451" y="745331"/>
                  <a:pt x="3112498" y="744379"/>
                </a:cubicBezTo>
                <a:cubicBezTo>
                  <a:pt x="3110593" y="742474"/>
                  <a:pt x="3107735" y="740569"/>
                  <a:pt x="3105830" y="739616"/>
                </a:cubicBezTo>
                <a:cubicBezTo>
                  <a:pt x="3103926" y="737711"/>
                  <a:pt x="3101068" y="735806"/>
                  <a:pt x="3099163" y="734854"/>
                </a:cubicBezTo>
                <a:cubicBezTo>
                  <a:pt x="3098210" y="733901"/>
                  <a:pt x="3097258" y="733901"/>
                  <a:pt x="3097258" y="732949"/>
                </a:cubicBezTo>
                <a:cubicBezTo>
                  <a:pt x="3089638" y="728186"/>
                  <a:pt x="3082018" y="722471"/>
                  <a:pt x="3072493" y="716756"/>
                </a:cubicBezTo>
                <a:cubicBezTo>
                  <a:pt x="3072493" y="716756"/>
                  <a:pt x="3071541" y="715804"/>
                  <a:pt x="3071541" y="715804"/>
                </a:cubicBezTo>
                <a:cubicBezTo>
                  <a:pt x="3067730" y="712946"/>
                  <a:pt x="3063920" y="711041"/>
                  <a:pt x="3059158" y="708184"/>
                </a:cubicBezTo>
                <a:cubicBezTo>
                  <a:pt x="3058205" y="708184"/>
                  <a:pt x="3058205" y="707231"/>
                  <a:pt x="3057253" y="707231"/>
                </a:cubicBezTo>
                <a:cubicBezTo>
                  <a:pt x="3053443" y="704374"/>
                  <a:pt x="3048680" y="702469"/>
                  <a:pt x="3044870" y="699611"/>
                </a:cubicBezTo>
                <a:cubicBezTo>
                  <a:pt x="3042013" y="697706"/>
                  <a:pt x="3040108" y="696754"/>
                  <a:pt x="3037251" y="694849"/>
                </a:cubicBezTo>
                <a:cubicBezTo>
                  <a:pt x="3035345" y="693896"/>
                  <a:pt x="3034393" y="692944"/>
                  <a:pt x="3032488" y="691991"/>
                </a:cubicBezTo>
                <a:cubicBezTo>
                  <a:pt x="3027726" y="689134"/>
                  <a:pt x="3022963" y="686276"/>
                  <a:pt x="3017248" y="683419"/>
                </a:cubicBezTo>
                <a:cubicBezTo>
                  <a:pt x="3002008" y="686276"/>
                  <a:pt x="2987720" y="687229"/>
                  <a:pt x="2973433" y="679609"/>
                </a:cubicBezTo>
                <a:cubicBezTo>
                  <a:pt x="2963908" y="673894"/>
                  <a:pt x="2956288" y="665321"/>
                  <a:pt x="2953430" y="654844"/>
                </a:cubicBezTo>
                <a:cubicBezTo>
                  <a:pt x="2952478" y="652939"/>
                  <a:pt x="2952478" y="651034"/>
                  <a:pt x="2952478" y="649129"/>
                </a:cubicBezTo>
                <a:cubicBezTo>
                  <a:pt x="2930570" y="637699"/>
                  <a:pt x="2908663" y="627221"/>
                  <a:pt x="2886755" y="615791"/>
                </a:cubicBezTo>
                <a:cubicBezTo>
                  <a:pt x="2880088" y="612934"/>
                  <a:pt x="2874373" y="609124"/>
                  <a:pt x="2867705" y="606266"/>
                </a:cubicBezTo>
                <a:cubicBezTo>
                  <a:pt x="2862943" y="603409"/>
                  <a:pt x="2858180" y="601504"/>
                  <a:pt x="2853418" y="598646"/>
                </a:cubicBezTo>
                <a:cubicBezTo>
                  <a:pt x="2853418" y="598646"/>
                  <a:pt x="2852466" y="598646"/>
                  <a:pt x="2852466" y="597694"/>
                </a:cubicBezTo>
                <a:cubicBezTo>
                  <a:pt x="2841988" y="592931"/>
                  <a:pt x="2830558" y="587216"/>
                  <a:pt x="2820080" y="582454"/>
                </a:cubicBezTo>
                <a:cubicBezTo>
                  <a:pt x="2818176" y="581501"/>
                  <a:pt x="2817223" y="580549"/>
                  <a:pt x="2815318" y="580549"/>
                </a:cubicBezTo>
                <a:cubicBezTo>
                  <a:pt x="2802935" y="574834"/>
                  <a:pt x="2791505" y="569119"/>
                  <a:pt x="2780076" y="563404"/>
                </a:cubicBezTo>
                <a:cubicBezTo>
                  <a:pt x="2774360" y="560546"/>
                  <a:pt x="2769598" y="558641"/>
                  <a:pt x="2763883" y="555784"/>
                </a:cubicBezTo>
                <a:cubicBezTo>
                  <a:pt x="2748643" y="548164"/>
                  <a:pt x="2735308" y="541496"/>
                  <a:pt x="2721020" y="534829"/>
                </a:cubicBezTo>
                <a:cubicBezTo>
                  <a:pt x="2721020" y="534829"/>
                  <a:pt x="2720068" y="534829"/>
                  <a:pt x="2720068" y="533876"/>
                </a:cubicBezTo>
                <a:cubicBezTo>
                  <a:pt x="2717210" y="531971"/>
                  <a:pt x="2713401" y="531019"/>
                  <a:pt x="2710543" y="529114"/>
                </a:cubicBezTo>
                <a:cubicBezTo>
                  <a:pt x="2670538" y="509111"/>
                  <a:pt x="2636248" y="491014"/>
                  <a:pt x="2608626" y="474821"/>
                </a:cubicBezTo>
                <a:cubicBezTo>
                  <a:pt x="2604816" y="472916"/>
                  <a:pt x="2601958" y="471011"/>
                  <a:pt x="2599101" y="469106"/>
                </a:cubicBezTo>
                <a:cubicBezTo>
                  <a:pt x="2551476" y="445294"/>
                  <a:pt x="2505755" y="423386"/>
                  <a:pt x="2476228" y="415766"/>
                </a:cubicBezTo>
                <a:cubicBezTo>
                  <a:pt x="2443843" y="406241"/>
                  <a:pt x="2435270" y="410051"/>
                  <a:pt x="2419078" y="417671"/>
                </a:cubicBezTo>
                <a:cubicBezTo>
                  <a:pt x="2402885" y="425291"/>
                  <a:pt x="2381931" y="434816"/>
                  <a:pt x="2343831" y="435769"/>
                </a:cubicBezTo>
                <a:cubicBezTo>
                  <a:pt x="2334306" y="435769"/>
                  <a:pt x="2324781" y="436721"/>
                  <a:pt x="2313351" y="436721"/>
                </a:cubicBezTo>
                <a:cubicBezTo>
                  <a:pt x="2237151" y="438626"/>
                  <a:pt x="2132376" y="441484"/>
                  <a:pt x="2041888" y="426244"/>
                </a:cubicBezTo>
                <a:cubicBezTo>
                  <a:pt x="1934255" y="407194"/>
                  <a:pt x="1817098" y="370999"/>
                  <a:pt x="1728515" y="328136"/>
                </a:cubicBezTo>
                <a:cubicBezTo>
                  <a:pt x="1635170" y="283369"/>
                  <a:pt x="1556113" y="215741"/>
                  <a:pt x="1493248" y="161449"/>
                </a:cubicBezTo>
                <a:cubicBezTo>
                  <a:pt x="1464673" y="136684"/>
                  <a:pt x="1440860" y="103346"/>
                  <a:pt x="1418953" y="73819"/>
                </a:cubicBezTo>
                <a:cubicBezTo>
                  <a:pt x="1402760" y="65246"/>
                  <a:pt x="1387520" y="56674"/>
                  <a:pt x="1374185" y="47149"/>
                </a:cubicBezTo>
                <a:cubicBezTo>
                  <a:pt x="1372280" y="46196"/>
                  <a:pt x="1370375" y="44291"/>
                  <a:pt x="1368470" y="43339"/>
                </a:cubicBezTo>
                <a:cubicBezTo>
                  <a:pt x="1368470" y="43339"/>
                  <a:pt x="1367518" y="42386"/>
                  <a:pt x="1367518" y="42386"/>
                </a:cubicBezTo>
                <a:cubicBezTo>
                  <a:pt x="1349420" y="30004"/>
                  <a:pt x="1338943" y="18574"/>
                  <a:pt x="1331323" y="7144"/>
                </a:cubicBezTo>
                <a:cubicBezTo>
                  <a:pt x="1312273" y="22384"/>
                  <a:pt x="1287508" y="53816"/>
                  <a:pt x="1269410" y="76676"/>
                </a:cubicBezTo>
                <a:cubicBezTo>
                  <a:pt x="1252265" y="99536"/>
                  <a:pt x="1233215" y="122396"/>
                  <a:pt x="1215118" y="140494"/>
                </a:cubicBezTo>
                <a:cubicBezTo>
                  <a:pt x="1198925" y="157639"/>
                  <a:pt x="1177970" y="177641"/>
                  <a:pt x="1155110" y="199549"/>
                </a:cubicBezTo>
                <a:cubicBezTo>
                  <a:pt x="1122725" y="230029"/>
                  <a:pt x="1086530" y="265271"/>
                  <a:pt x="1054145" y="301466"/>
                </a:cubicBezTo>
                <a:cubicBezTo>
                  <a:pt x="1010330" y="351949"/>
                  <a:pt x="975088" y="397669"/>
                  <a:pt x="923653" y="467201"/>
                </a:cubicBezTo>
                <a:cubicBezTo>
                  <a:pt x="911270" y="483394"/>
                  <a:pt x="898888" y="500539"/>
                  <a:pt x="884600" y="518636"/>
                </a:cubicBezTo>
                <a:cubicBezTo>
                  <a:pt x="858883" y="551974"/>
                  <a:pt x="827450" y="596741"/>
                  <a:pt x="794113" y="644366"/>
                </a:cubicBezTo>
                <a:cubicBezTo>
                  <a:pt x="731248" y="733901"/>
                  <a:pt x="658858" y="834866"/>
                  <a:pt x="607423" y="892016"/>
                </a:cubicBezTo>
                <a:cubicBezTo>
                  <a:pt x="555988" y="949166"/>
                  <a:pt x="514078" y="972979"/>
                  <a:pt x="477883" y="994886"/>
                </a:cubicBezTo>
                <a:cubicBezTo>
                  <a:pt x="455975" y="1007269"/>
                  <a:pt x="435973" y="1019651"/>
                  <a:pt x="414065" y="1037749"/>
                </a:cubicBezTo>
                <a:cubicBezTo>
                  <a:pt x="400730" y="1048226"/>
                  <a:pt x="387395" y="1059656"/>
                  <a:pt x="374060" y="1070134"/>
                </a:cubicBezTo>
                <a:cubicBezTo>
                  <a:pt x="322625" y="1111091"/>
                  <a:pt x="275000" y="1150144"/>
                  <a:pt x="227375" y="1205389"/>
                </a:cubicBezTo>
                <a:cubicBezTo>
                  <a:pt x="163558" y="1280636"/>
                  <a:pt x="86405" y="1394936"/>
                  <a:pt x="51163" y="1465421"/>
                </a:cubicBezTo>
                <a:cubicBezTo>
                  <a:pt x="15920" y="1535906"/>
                  <a:pt x="8300" y="1580674"/>
                  <a:pt x="7348" y="1641634"/>
                </a:cubicBezTo>
                <a:cubicBezTo>
                  <a:pt x="5443" y="1718786"/>
                  <a:pt x="16873" y="1778794"/>
                  <a:pt x="41638" y="1824514"/>
                </a:cubicBezTo>
                <a:cubicBezTo>
                  <a:pt x="70213" y="1877854"/>
                  <a:pt x="125458" y="1935956"/>
                  <a:pt x="193085" y="1984534"/>
                </a:cubicBezTo>
                <a:cubicBezTo>
                  <a:pt x="257855" y="2030254"/>
                  <a:pt x="309290" y="2050256"/>
                  <a:pt x="423590" y="2095024"/>
                </a:cubicBezTo>
                <a:cubicBezTo>
                  <a:pt x="472168" y="2114074"/>
                  <a:pt x="547415" y="2136934"/>
                  <a:pt x="625520" y="2161699"/>
                </a:cubicBezTo>
                <a:cubicBezTo>
                  <a:pt x="735058" y="2195989"/>
                  <a:pt x="848405" y="2231231"/>
                  <a:pt x="901745" y="2257902"/>
                </a:cubicBezTo>
                <a:cubicBezTo>
                  <a:pt x="968420" y="2292191"/>
                  <a:pt x="968420" y="2326481"/>
                  <a:pt x="957943" y="2359819"/>
                </a:cubicBezTo>
                <a:cubicBezTo>
                  <a:pt x="956990" y="2361724"/>
                  <a:pt x="956038" y="2364581"/>
                  <a:pt x="956038" y="2366486"/>
                </a:cubicBezTo>
                <a:cubicBezTo>
                  <a:pt x="956038" y="2367439"/>
                  <a:pt x="956990" y="2367439"/>
                  <a:pt x="957943" y="2368391"/>
                </a:cubicBezTo>
                <a:cubicBezTo>
                  <a:pt x="995090" y="2405539"/>
                  <a:pt x="1095103" y="2470309"/>
                  <a:pt x="1140823" y="2496027"/>
                </a:cubicBezTo>
                <a:cubicBezTo>
                  <a:pt x="1154158" y="2503646"/>
                  <a:pt x="1157015" y="2503646"/>
                  <a:pt x="1160825" y="2503646"/>
                </a:cubicBezTo>
                <a:cubicBezTo>
                  <a:pt x="1163683" y="2503646"/>
                  <a:pt x="1166540" y="2503646"/>
                  <a:pt x="1169398" y="2503646"/>
                </a:cubicBezTo>
                <a:cubicBezTo>
                  <a:pt x="1183685" y="2503646"/>
                  <a:pt x="1201783" y="2507456"/>
                  <a:pt x="1235120" y="2524602"/>
                </a:cubicBezTo>
                <a:cubicBezTo>
                  <a:pt x="1259885" y="2536984"/>
                  <a:pt x="1292270" y="2560796"/>
                  <a:pt x="1330370" y="2587466"/>
                </a:cubicBezTo>
                <a:cubicBezTo>
                  <a:pt x="1394188" y="2633186"/>
                  <a:pt x="1480865" y="2695099"/>
                  <a:pt x="1529443" y="2701766"/>
                </a:cubicBezTo>
                <a:cubicBezTo>
                  <a:pt x="1556113" y="2705577"/>
                  <a:pt x="1570400" y="2694146"/>
                  <a:pt x="1598023" y="2669381"/>
                </a:cubicBezTo>
                <a:cubicBezTo>
                  <a:pt x="1626598" y="2642711"/>
                  <a:pt x="1662793" y="2610327"/>
                  <a:pt x="1727563" y="2597944"/>
                </a:cubicBezTo>
                <a:cubicBezTo>
                  <a:pt x="1815193" y="2580799"/>
                  <a:pt x="1931398" y="2576989"/>
                  <a:pt x="2065700" y="2573179"/>
                </a:cubicBezTo>
                <a:cubicBezTo>
                  <a:pt x="2111420" y="2572227"/>
                  <a:pt x="2159045" y="2570321"/>
                  <a:pt x="2208576" y="2568416"/>
                </a:cubicBezTo>
                <a:cubicBezTo>
                  <a:pt x="2250485" y="2566511"/>
                  <a:pt x="2298110" y="2564606"/>
                  <a:pt x="2347640" y="2561749"/>
                </a:cubicBezTo>
                <a:cubicBezTo>
                  <a:pt x="2527663" y="2553177"/>
                  <a:pt x="2751501" y="2542699"/>
                  <a:pt x="2915330" y="2549366"/>
                </a:cubicBezTo>
                <a:cubicBezTo>
                  <a:pt x="3035345" y="2554129"/>
                  <a:pt x="3166791" y="2576036"/>
                  <a:pt x="3272518" y="2593181"/>
                </a:cubicBezTo>
                <a:cubicBezTo>
                  <a:pt x="3329668" y="2602706"/>
                  <a:pt x="3381103" y="2611279"/>
                  <a:pt x="3417298" y="2614136"/>
                </a:cubicBezTo>
                <a:cubicBezTo>
                  <a:pt x="3413488" y="2608421"/>
                  <a:pt x="3409678" y="2601754"/>
                  <a:pt x="3406820" y="2594134"/>
                </a:cubicBezTo>
                <a:cubicBezTo>
                  <a:pt x="3390628" y="2554129"/>
                  <a:pt x="3352528" y="2468404"/>
                  <a:pt x="3323953" y="241982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rgbClr val="C00000"/>
            </a:solidFill>
            <a:prstDash val="sysDot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63" name="자유형: 도형 162">
            <a:extLst>
              <a:ext uri="{FF2B5EF4-FFF2-40B4-BE49-F238E27FC236}">
                <a16:creationId xmlns:a16="http://schemas.microsoft.com/office/drawing/2014/main" xmlns="" id="{BF48B098-B15A-4630-A7EF-DEB570EDE4BE}"/>
              </a:ext>
            </a:extLst>
          </p:cNvPr>
          <p:cNvSpPr/>
          <p:nvPr/>
        </p:nvSpPr>
        <p:spPr>
          <a:xfrm>
            <a:off x="2585045" y="1055592"/>
            <a:ext cx="3032584" cy="2373398"/>
          </a:xfrm>
          <a:custGeom>
            <a:avLst/>
            <a:gdLst>
              <a:gd name="connsiteX0" fmla="*/ 28099 w 2971800"/>
              <a:gd name="connsiteY0" fmla="*/ 1764506 h 2133600"/>
              <a:gd name="connsiteX1" fmla="*/ 80486 w 2971800"/>
              <a:gd name="connsiteY1" fmla="*/ 1794986 h 2133600"/>
              <a:gd name="connsiteX2" fmla="*/ 89059 w 2971800"/>
              <a:gd name="connsiteY2" fmla="*/ 1799749 h 2133600"/>
              <a:gd name="connsiteX3" fmla="*/ 170974 w 2971800"/>
              <a:gd name="connsiteY3" fmla="*/ 1851184 h 2133600"/>
              <a:gd name="connsiteX4" fmla="*/ 218599 w 2971800"/>
              <a:gd name="connsiteY4" fmla="*/ 1903571 h 2133600"/>
              <a:gd name="connsiteX5" fmla="*/ 290989 w 2971800"/>
              <a:gd name="connsiteY5" fmla="*/ 1971199 h 2133600"/>
              <a:gd name="connsiteX6" fmla="*/ 559594 w 2971800"/>
              <a:gd name="connsiteY6" fmla="*/ 2100739 h 2133600"/>
              <a:gd name="connsiteX7" fmla="*/ 733901 w 2971800"/>
              <a:gd name="connsiteY7" fmla="*/ 2125504 h 2133600"/>
              <a:gd name="connsiteX8" fmla="*/ 780574 w 2971800"/>
              <a:gd name="connsiteY8" fmla="*/ 2128361 h 2133600"/>
              <a:gd name="connsiteX9" fmla="*/ 965359 w 2971800"/>
              <a:gd name="connsiteY9" fmla="*/ 2128361 h 2133600"/>
              <a:gd name="connsiteX10" fmla="*/ 1046321 w 2971800"/>
              <a:gd name="connsiteY10" fmla="*/ 2108359 h 2133600"/>
              <a:gd name="connsiteX11" fmla="*/ 1118711 w 2971800"/>
              <a:gd name="connsiteY11" fmla="*/ 2090261 h 2133600"/>
              <a:gd name="connsiteX12" fmla="*/ 1170146 w 2971800"/>
              <a:gd name="connsiteY12" fmla="*/ 2096929 h 2133600"/>
              <a:gd name="connsiteX13" fmla="*/ 1179671 w 2971800"/>
              <a:gd name="connsiteY13" fmla="*/ 2092166 h 2133600"/>
              <a:gd name="connsiteX14" fmla="*/ 1201579 w 2971800"/>
              <a:gd name="connsiteY14" fmla="*/ 2083594 h 2133600"/>
              <a:gd name="connsiteX15" fmla="*/ 1204436 w 2971800"/>
              <a:gd name="connsiteY15" fmla="*/ 2082641 h 2133600"/>
              <a:gd name="connsiteX16" fmla="*/ 1210151 w 2971800"/>
              <a:gd name="connsiteY16" fmla="*/ 2080736 h 2133600"/>
              <a:gd name="connsiteX17" fmla="*/ 1270159 w 2971800"/>
              <a:gd name="connsiteY17" fmla="*/ 2066449 h 2133600"/>
              <a:gd name="connsiteX18" fmla="*/ 1270159 w 2971800"/>
              <a:gd name="connsiteY18" fmla="*/ 2066449 h 2133600"/>
              <a:gd name="connsiteX19" fmla="*/ 1290161 w 2971800"/>
              <a:gd name="connsiteY19" fmla="*/ 2061686 h 2133600"/>
              <a:gd name="connsiteX20" fmla="*/ 1385411 w 2971800"/>
              <a:gd name="connsiteY20" fmla="*/ 1993106 h 2133600"/>
              <a:gd name="connsiteX21" fmla="*/ 1393984 w 2971800"/>
              <a:gd name="connsiteY21" fmla="*/ 1983581 h 2133600"/>
              <a:gd name="connsiteX22" fmla="*/ 1393031 w 2971800"/>
              <a:gd name="connsiteY22" fmla="*/ 1977866 h 2133600"/>
              <a:gd name="connsiteX23" fmla="*/ 1391126 w 2971800"/>
              <a:gd name="connsiteY23" fmla="*/ 1969294 h 2133600"/>
              <a:gd name="connsiteX24" fmla="*/ 1390174 w 2971800"/>
              <a:gd name="connsiteY24" fmla="*/ 1964531 h 2133600"/>
              <a:gd name="connsiteX25" fmla="*/ 1386364 w 2971800"/>
              <a:gd name="connsiteY25" fmla="*/ 1950244 h 2133600"/>
              <a:gd name="connsiteX26" fmla="*/ 1479709 w 2971800"/>
              <a:gd name="connsiteY26" fmla="*/ 1720691 h 2133600"/>
              <a:gd name="connsiteX27" fmla="*/ 1482566 w 2971800"/>
              <a:gd name="connsiteY27" fmla="*/ 1719739 h 2133600"/>
              <a:gd name="connsiteX28" fmla="*/ 1531144 w 2971800"/>
              <a:gd name="connsiteY28" fmla="*/ 1702594 h 2133600"/>
              <a:gd name="connsiteX29" fmla="*/ 1707356 w 2971800"/>
              <a:gd name="connsiteY29" fmla="*/ 1651159 h 2133600"/>
              <a:gd name="connsiteX30" fmla="*/ 2082641 w 2971800"/>
              <a:gd name="connsiteY30" fmla="*/ 1593056 h 2133600"/>
              <a:gd name="connsiteX31" fmla="*/ 2282666 w 2971800"/>
              <a:gd name="connsiteY31" fmla="*/ 1573054 h 2133600"/>
              <a:gd name="connsiteX32" fmla="*/ 2491264 w 2971800"/>
              <a:gd name="connsiteY32" fmla="*/ 1551146 h 2133600"/>
              <a:gd name="connsiteX33" fmla="*/ 2482691 w 2971800"/>
              <a:gd name="connsiteY33" fmla="*/ 1519714 h 2133600"/>
              <a:gd name="connsiteX34" fmla="*/ 2483644 w 2971800"/>
              <a:gd name="connsiteY34" fmla="*/ 1501616 h 2133600"/>
              <a:gd name="connsiteX35" fmla="*/ 2503646 w 2971800"/>
              <a:gd name="connsiteY35" fmla="*/ 1368266 h 2133600"/>
              <a:gd name="connsiteX36" fmla="*/ 2503646 w 2971800"/>
              <a:gd name="connsiteY36" fmla="*/ 1344454 h 2133600"/>
              <a:gd name="connsiteX37" fmla="*/ 2503646 w 2971800"/>
              <a:gd name="connsiteY37" fmla="*/ 1343501 h 2133600"/>
              <a:gd name="connsiteX38" fmla="*/ 2504599 w 2971800"/>
              <a:gd name="connsiteY38" fmla="*/ 1333024 h 2133600"/>
              <a:gd name="connsiteX39" fmla="*/ 2544604 w 2971800"/>
              <a:gd name="connsiteY39" fmla="*/ 1274921 h 2133600"/>
              <a:gd name="connsiteX40" fmla="*/ 2544604 w 2971800"/>
              <a:gd name="connsiteY40" fmla="*/ 1274921 h 2133600"/>
              <a:gd name="connsiteX41" fmla="*/ 2554129 w 2971800"/>
              <a:gd name="connsiteY41" fmla="*/ 1269206 h 2133600"/>
              <a:gd name="connsiteX42" fmla="*/ 2564606 w 2971800"/>
              <a:gd name="connsiteY42" fmla="*/ 1263491 h 2133600"/>
              <a:gd name="connsiteX43" fmla="*/ 2566511 w 2971800"/>
              <a:gd name="connsiteY43" fmla="*/ 1262539 h 2133600"/>
              <a:gd name="connsiteX44" fmla="*/ 2577941 w 2971800"/>
              <a:gd name="connsiteY44" fmla="*/ 1256824 h 2133600"/>
              <a:gd name="connsiteX45" fmla="*/ 2579846 w 2971800"/>
              <a:gd name="connsiteY45" fmla="*/ 1255871 h 2133600"/>
              <a:gd name="connsiteX46" fmla="*/ 2588419 w 2971800"/>
              <a:gd name="connsiteY46" fmla="*/ 1252061 h 2133600"/>
              <a:gd name="connsiteX47" fmla="*/ 2604611 w 2971800"/>
              <a:gd name="connsiteY47" fmla="*/ 1246346 h 2133600"/>
              <a:gd name="connsiteX48" fmla="*/ 2612231 w 2971800"/>
              <a:gd name="connsiteY48" fmla="*/ 1243489 h 2133600"/>
              <a:gd name="connsiteX49" fmla="*/ 2615089 w 2971800"/>
              <a:gd name="connsiteY49" fmla="*/ 1242536 h 2133600"/>
              <a:gd name="connsiteX50" fmla="*/ 2683669 w 2971800"/>
              <a:gd name="connsiteY50" fmla="*/ 1224439 h 2133600"/>
              <a:gd name="connsiteX51" fmla="*/ 2749391 w 2971800"/>
              <a:gd name="connsiteY51" fmla="*/ 1203484 h 2133600"/>
              <a:gd name="connsiteX52" fmla="*/ 2811304 w 2971800"/>
              <a:gd name="connsiteY52" fmla="*/ 1200626 h 2133600"/>
              <a:gd name="connsiteX53" fmla="*/ 2812256 w 2971800"/>
              <a:gd name="connsiteY53" fmla="*/ 1200626 h 2133600"/>
              <a:gd name="connsiteX54" fmla="*/ 2820829 w 2971800"/>
              <a:gd name="connsiteY54" fmla="*/ 1198721 h 2133600"/>
              <a:gd name="connsiteX55" fmla="*/ 2835116 w 2971800"/>
              <a:gd name="connsiteY55" fmla="*/ 1196816 h 2133600"/>
              <a:gd name="connsiteX56" fmla="*/ 2845594 w 2971800"/>
              <a:gd name="connsiteY56" fmla="*/ 1195864 h 2133600"/>
              <a:gd name="connsiteX57" fmla="*/ 2849404 w 2971800"/>
              <a:gd name="connsiteY57" fmla="*/ 1195864 h 2133600"/>
              <a:gd name="connsiteX58" fmla="*/ 2861786 w 2971800"/>
              <a:gd name="connsiteY58" fmla="*/ 1196816 h 2133600"/>
              <a:gd name="connsiteX59" fmla="*/ 2863691 w 2971800"/>
              <a:gd name="connsiteY59" fmla="*/ 1196816 h 2133600"/>
              <a:gd name="connsiteX60" fmla="*/ 2875121 w 2971800"/>
              <a:gd name="connsiteY60" fmla="*/ 1197769 h 2133600"/>
              <a:gd name="connsiteX61" fmla="*/ 2878931 w 2971800"/>
              <a:gd name="connsiteY61" fmla="*/ 1197769 h 2133600"/>
              <a:gd name="connsiteX62" fmla="*/ 2888456 w 2971800"/>
              <a:gd name="connsiteY62" fmla="*/ 1199674 h 2133600"/>
              <a:gd name="connsiteX63" fmla="*/ 2894171 w 2971800"/>
              <a:gd name="connsiteY63" fmla="*/ 1200626 h 2133600"/>
              <a:gd name="connsiteX64" fmla="*/ 2900839 w 2971800"/>
              <a:gd name="connsiteY64" fmla="*/ 1202531 h 2133600"/>
              <a:gd name="connsiteX65" fmla="*/ 2909411 w 2971800"/>
              <a:gd name="connsiteY65" fmla="*/ 1204436 h 2133600"/>
              <a:gd name="connsiteX66" fmla="*/ 2913221 w 2971800"/>
              <a:gd name="connsiteY66" fmla="*/ 1205389 h 2133600"/>
              <a:gd name="connsiteX67" fmla="*/ 2924652 w 2971800"/>
              <a:gd name="connsiteY67" fmla="*/ 1208246 h 2133600"/>
              <a:gd name="connsiteX68" fmla="*/ 2926556 w 2971800"/>
              <a:gd name="connsiteY68" fmla="*/ 1208246 h 2133600"/>
              <a:gd name="connsiteX69" fmla="*/ 2935129 w 2971800"/>
              <a:gd name="connsiteY69" fmla="*/ 1211104 h 2133600"/>
              <a:gd name="connsiteX70" fmla="*/ 2940844 w 2971800"/>
              <a:gd name="connsiteY70" fmla="*/ 1212056 h 2133600"/>
              <a:gd name="connsiteX71" fmla="*/ 2968466 w 2971800"/>
              <a:gd name="connsiteY71" fmla="*/ 1219676 h 2133600"/>
              <a:gd name="connsiteX72" fmla="*/ 2930366 w 2971800"/>
              <a:gd name="connsiteY72" fmla="*/ 1129189 h 2133600"/>
              <a:gd name="connsiteX73" fmla="*/ 2895124 w 2971800"/>
              <a:gd name="connsiteY73" fmla="*/ 1046321 h 2133600"/>
              <a:gd name="connsiteX74" fmla="*/ 2893219 w 2971800"/>
              <a:gd name="connsiteY74" fmla="*/ 1039654 h 2133600"/>
              <a:gd name="connsiteX75" fmla="*/ 2808446 w 2971800"/>
              <a:gd name="connsiteY75" fmla="*/ 870109 h 2133600"/>
              <a:gd name="connsiteX76" fmla="*/ 2783681 w 2971800"/>
              <a:gd name="connsiteY76" fmla="*/ 867251 h 2133600"/>
              <a:gd name="connsiteX77" fmla="*/ 2670334 w 2971800"/>
              <a:gd name="connsiteY77" fmla="*/ 892969 h 2133600"/>
              <a:gd name="connsiteX78" fmla="*/ 2656999 w 2971800"/>
              <a:gd name="connsiteY78" fmla="*/ 899636 h 2133600"/>
              <a:gd name="connsiteX79" fmla="*/ 2526506 w 2971800"/>
              <a:gd name="connsiteY79" fmla="*/ 942499 h 2133600"/>
              <a:gd name="connsiteX80" fmla="*/ 2524602 w 2971800"/>
              <a:gd name="connsiteY80" fmla="*/ 942499 h 2133600"/>
              <a:gd name="connsiteX81" fmla="*/ 2524602 w 2971800"/>
              <a:gd name="connsiteY81" fmla="*/ 942499 h 2133600"/>
              <a:gd name="connsiteX82" fmla="*/ 2524602 w 2971800"/>
              <a:gd name="connsiteY82" fmla="*/ 942499 h 2133600"/>
              <a:gd name="connsiteX83" fmla="*/ 2517934 w 2971800"/>
              <a:gd name="connsiteY83" fmla="*/ 941546 h 2133600"/>
              <a:gd name="connsiteX84" fmla="*/ 2440781 w 2971800"/>
              <a:gd name="connsiteY84" fmla="*/ 927259 h 2133600"/>
              <a:gd name="connsiteX85" fmla="*/ 2373154 w 2971800"/>
              <a:gd name="connsiteY85" fmla="*/ 858679 h 2133600"/>
              <a:gd name="connsiteX86" fmla="*/ 2368391 w 2971800"/>
              <a:gd name="connsiteY86" fmla="*/ 852964 h 2133600"/>
              <a:gd name="connsiteX87" fmla="*/ 2356009 w 2971800"/>
              <a:gd name="connsiteY87" fmla="*/ 836771 h 2133600"/>
              <a:gd name="connsiteX88" fmla="*/ 2354104 w 2971800"/>
              <a:gd name="connsiteY88" fmla="*/ 833914 h 2133600"/>
              <a:gd name="connsiteX89" fmla="*/ 2286477 w 2971800"/>
              <a:gd name="connsiteY89" fmla="*/ 722471 h 2133600"/>
              <a:gd name="connsiteX90" fmla="*/ 2248377 w 2971800"/>
              <a:gd name="connsiteY90" fmla="*/ 561499 h 2133600"/>
              <a:gd name="connsiteX91" fmla="*/ 2228374 w 2971800"/>
              <a:gd name="connsiteY91" fmla="*/ 462439 h 2133600"/>
              <a:gd name="connsiteX92" fmla="*/ 2217896 w 2971800"/>
              <a:gd name="connsiteY92" fmla="*/ 435769 h 2133600"/>
              <a:gd name="connsiteX93" fmla="*/ 2206466 w 2971800"/>
              <a:gd name="connsiteY93" fmla="*/ 419576 h 2133600"/>
              <a:gd name="connsiteX94" fmla="*/ 2203609 w 2971800"/>
              <a:gd name="connsiteY94" fmla="*/ 414814 h 2133600"/>
              <a:gd name="connsiteX95" fmla="*/ 2188369 w 2971800"/>
              <a:gd name="connsiteY95" fmla="*/ 394811 h 2133600"/>
              <a:gd name="connsiteX96" fmla="*/ 2185511 w 2971800"/>
              <a:gd name="connsiteY96" fmla="*/ 390049 h 2133600"/>
              <a:gd name="connsiteX97" fmla="*/ 2172177 w 2971800"/>
              <a:gd name="connsiteY97" fmla="*/ 372904 h 2133600"/>
              <a:gd name="connsiteX98" fmla="*/ 2147411 w 2971800"/>
              <a:gd name="connsiteY98" fmla="*/ 339566 h 2133600"/>
              <a:gd name="connsiteX99" fmla="*/ 2127409 w 2971800"/>
              <a:gd name="connsiteY99" fmla="*/ 312896 h 2133600"/>
              <a:gd name="connsiteX100" fmla="*/ 2120741 w 2971800"/>
              <a:gd name="connsiteY100" fmla="*/ 306229 h 2133600"/>
              <a:gd name="connsiteX101" fmla="*/ 2051209 w 2971800"/>
              <a:gd name="connsiteY101" fmla="*/ 222409 h 2133600"/>
              <a:gd name="connsiteX102" fmla="*/ 1949291 w 2971800"/>
              <a:gd name="connsiteY102" fmla="*/ 29051 h 2133600"/>
              <a:gd name="connsiteX103" fmla="*/ 1938814 w 2971800"/>
              <a:gd name="connsiteY103" fmla="*/ 7144 h 2133600"/>
              <a:gd name="connsiteX104" fmla="*/ 1872139 w 2971800"/>
              <a:gd name="connsiteY104" fmla="*/ 35719 h 2133600"/>
              <a:gd name="connsiteX105" fmla="*/ 1483519 w 2971800"/>
              <a:gd name="connsiteY105" fmla="*/ 179546 h 2133600"/>
              <a:gd name="connsiteX106" fmla="*/ 1236821 w 2971800"/>
              <a:gd name="connsiteY106" fmla="*/ 156686 h 2133600"/>
              <a:gd name="connsiteX107" fmla="*/ 1137761 w 2971800"/>
              <a:gd name="connsiteY107" fmla="*/ 131921 h 2133600"/>
              <a:gd name="connsiteX108" fmla="*/ 993934 w 2971800"/>
              <a:gd name="connsiteY108" fmla="*/ 96679 h 2133600"/>
              <a:gd name="connsiteX109" fmla="*/ 765334 w 2971800"/>
              <a:gd name="connsiteY109" fmla="*/ 55721 h 2133600"/>
              <a:gd name="connsiteX110" fmla="*/ 571976 w 2971800"/>
              <a:gd name="connsiteY110" fmla="*/ 181451 h 2133600"/>
              <a:gd name="connsiteX111" fmla="*/ 584359 w 2971800"/>
              <a:gd name="connsiteY111" fmla="*/ 405289 h 2133600"/>
              <a:gd name="connsiteX112" fmla="*/ 658654 w 2971800"/>
              <a:gd name="connsiteY112" fmla="*/ 551974 h 2133600"/>
              <a:gd name="connsiteX113" fmla="*/ 716756 w 2971800"/>
              <a:gd name="connsiteY113" fmla="*/ 659606 h 2133600"/>
              <a:gd name="connsiteX114" fmla="*/ 767239 w 2971800"/>
              <a:gd name="connsiteY114" fmla="*/ 855821 h 2133600"/>
              <a:gd name="connsiteX115" fmla="*/ 703421 w 2971800"/>
              <a:gd name="connsiteY115" fmla="*/ 1019651 h 2133600"/>
              <a:gd name="connsiteX116" fmla="*/ 695801 w 2971800"/>
              <a:gd name="connsiteY116" fmla="*/ 1032986 h 2133600"/>
              <a:gd name="connsiteX117" fmla="*/ 647224 w 2971800"/>
              <a:gd name="connsiteY117" fmla="*/ 1091089 h 2133600"/>
              <a:gd name="connsiteX118" fmla="*/ 611029 w 2971800"/>
              <a:gd name="connsiteY118" fmla="*/ 1135856 h 2133600"/>
              <a:gd name="connsiteX119" fmla="*/ 598646 w 2971800"/>
              <a:gd name="connsiteY119" fmla="*/ 1193006 h 2133600"/>
              <a:gd name="connsiteX120" fmla="*/ 573881 w 2971800"/>
              <a:gd name="connsiteY120" fmla="*/ 1297781 h 2133600"/>
              <a:gd name="connsiteX121" fmla="*/ 556736 w 2971800"/>
              <a:gd name="connsiteY121" fmla="*/ 1346359 h 2133600"/>
              <a:gd name="connsiteX122" fmla="*/ 431006 w 2971800"/>
              <a:gd name="connsiteY122" fmla="*/ 1549241 h 2133600"/>
              <a:gd name="connsiteX123" fmla="*/ 195739 w 2971800"/>
              <a:gd name="connsiteY123" fmla="*/ 1656874 h 2133600"/>
              <a:gd name="connsiteX124" fmla="*/ 27146 w 2971800"/>
              <a:gd name="connsiteY124" fmla="*/ 1727359 h 2133600"/>
              <a:gd name="connsiteX125" fmla="*/ 7144 w 2971800"/>
              <a:gd name="connsiteY125" fmla="*/ 1742599 h 2133600"/>
              <a:gd name="connsiteX126" fmla="*/ 7144 w 2971800"/>
              <a:gd name="connsiteY126" fmla="*/ 1742599 h 2133600"/>
              <a:gd name="connsiteX127" fmla="*/ 7144 w 2971800"/>
              <a:gd name="connsiteY127" fmla="*/ 1743551 h 2133600"/>
              <a:gd name="connsiteX128" fmla="*/ 28099 w 2971800"/>
              <a:gd name="connsiteY128" fmla="*/ 1764506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2971800" h="2133600">
                <a:moveTo>
                  <a:pt x="28099" y="1764506"/>
                </a:moveTo>
                <a:cubicBezTo>
                  <a:pt x="44291" y="1774984"/>
                  <a:pt x="64294" y="1786414"/>
                  <a:pt x="80486" y="1794986"/>
                </a:cubicBezTo>
                <a:cubicBezTo>
                  <a:pt x="83344" y="1796891"/>
                  <a:pt x="86201" y="1797844"/>
                  <a:pt x="89059" y="1799749"/>
                </a:cubicBezTo>
                <a:cubicBezTo>
                  <a:pt x="121444" y="1816894"/>
                  <a:pt x="151924" y="1833086"/>
                  <a:pt x="170974" y="1851184"/>
                </a:cubicBezTo>
                <a:cubicBezTo>
                  <a:pt x="191929" y="1870234"/>
                  <a:pt x="205264" y="1888331"/>
                  <a:pt x="218599" y="1903571"/>
                </a:cubicBezTo>
                <a:cubicBezTo>
                  <a:pt x="237649" y="1927384"/>
                  <a:pt x="253841" y="1947386"/>
                  <a:pt x="290989" y="1971199"/>
                </a:cubicBezTo>
                <a:cubicBezTo>
                  <a:pt x="356711" y="2013109"/>
                  <a:pt x="480536" y="2075974"/>
                  <a:pt x="559594" y="2100739"/>
                </a:cubicBezTo>
                <a:cubicBezTo>
                  <a:pt x="621506" y="2120741"/>
                  <a:pt x="678656" y="2122646"/>
                  <a:pt x="733901" y="2125504"/>
                </a:cubicBezTo>
                <a:cubicBezTo>
                  <a:pt x="750094" y="2126456"/>
                  <a:pt x="765334" y="2126456"/>
                  <a:pt x="780574" y="2128361"/>
                </a:cubicBezTo>
                <a:cubicBezTo>
                  <a:pt x="860584" y="2134076"/>
                  <a:pt x="917734" y="2134076"/>
                  <a:pt x="965359" y="2128361"/>
                </a:cubicBezTo>
                <a:cubicBezTo>
                  <a:pt x="992981" y="2125504"/>
                  <a:pt x="1019651" y="2116931"/>
                  <a:pt x="1046321" y="2108359"/>
                </a:cubicBezTo>
                <a:cubicBezTo>
                  <a:pt x="1071086" y="2100739"/>
                  <a:pt x="1094899" y="2093119"/>
                  <a:pt x="1118711" y="2090261"/>
                </a:cubicBezTo>
                <a:cubicBezTo>
                  <a:pt x="1140619" y="2087404"/>
                  <a:pt x="1156811" y="2092166"/>
                  <a:pt x="1170146" y="2096929"/>
                </a:cubicBezTo>
                <a:lnTo>
                  <a:pt x="1179671" y="2092166"/>
                </a:lnTo>
                <a:cubicBezTo>
                  <a:pt x="1186339" y="2089309"/>
                  <a:pt x="1193006" y="2086451"/>
                  <a:pt x="1201579" y="2083594"/>
                </a:cubicBezTo>
                <a:cubicBezTo>
                  <a:pt x="1202531" y="2083594"/>
                  <a:pt x="1203484" y="2082641"/>
                  <a:pt x="1204436" y="2082641"/>
                </a:cubicBezTo>
                <a:cubicBezTo>
                  <a:pt x="1206341" y="2081689"/>
                  <a:pt x="1208246" y="2081689"/>
                  <a:pt x="1210151" y="2080736"/>
                </a:cubicBezTo>
                <a:cubicBezTo>
                  <a:pt x="1228249" y="2075974"/>
                  <a:pt x="1248251" y="2071211"/>
                  <a:pt x="1270159" y="2066449"/>
                </a:cubicBezTo>
                <a:cubicBezTo>
                  <a:pt x="1270159" y="2066449"/>
                  <a:pt x="1270159" y="2066449"/>
                  <a:pt x="1270159" y="2066449"/>
                </a:cubicBezTo>
                <a:cubicBezTo>
                  <a:pt x="1276826" y="2064544"/>
                  <a:pt x="1283494" y="2063591"/>
                  <a:pt x="1290161" y="2061686"/>
                </a:cubicBezTo>
                <a:cubicBezTo>
                  <a:pt x="1328261" y="2037874"/>
                  <a:pt x="1368266" y="2010251"/>
                  <a:pt x="1385411" y="1993106"/>
                </a:cubicBezTo>
                <a:cubicBezTo>
                  <a:pt x="1390174" y="1988344"/>
                  <a:pt x="1393031" y="1985486"/>
                  <a:pt x="1393984" y="1983581"/>
                </a:cubicBezTo>
                <a:cubicBezTo>
                  <a:pt x="1393984" y="1981676"/>
                  <a:pt x="1393031" y="1979771"/>
                  <a:pt x="1393031" y="1977866"/>
                </a:cubicBezTo>
                <a:cubicBezTo>
                  <a:pt x="1392079" y="1975009"/>
                  <a:pt x="1392079" y="1972151"/>
                  <a:pt x="1391126" y="1969294"/>
                </a:cubicBezTo>
                <a:cubicBezTo>
                  <a:pt x="1391126" y="1967389"/>
                  <a:pt x="1390174" y="1965484"/>
                  <a:pt x="1390174" y="1964531"/>
                </a:cubicBezTo>
                <a:cubicBezTo>
                  <a:pt x="1389221" y="1959769"/>
                  <a:pt x="1387316" y="1955006"/>
                  <a:pt x="1386364" y="1950244"/>
                </a:cubicBezTo>
                <a:cubicBezTo>
                  <a:pt x="1367314" y="1882616"/>
                  <a:pt x="1339691" y="1781651"/>
                  <a:pt x="1479709" y="1720691"/>
                </a:cubicBezTo>
                <a:cubicBezTo>
                  <a:pt x="1480661" y="1720691"/>
                  <a:pt x="1481614" y="1719739"/>
                  <a:pt x="1482566" y="1719739"/>
                </a:cubicBezTo>
                <a:cubicBezTo>
                  <a:pt x="1495901" y="1714024"/>
                  <a:pt x="1512094" y="1708309"/>
                  <a:pt x="1531144" y="1702594"/>
                </a:cubicBezTo>
                <a:cubicBezTo>
                  <a:pt x="1582579" y="1682591"/>
                  <a:pt x="1640681" y="1665446"/>
                  <a:pt x="1707356" y="1651159"/>
                </a:cubicBezTo>
                <a:cubicBezTo>
                  <a:pt x="1809274" y="1629251"/>
                  <a:pt x="1954054" y="1610201"/>
                  <a:pt x="2082641" y="1593056"/>
                </a:cubicBezTo>
                <a:cubicBezTo>
                  <a:pt x="2138839" y="1585436"/>
                  <a:pt x="2212181" y="1579721"/>
                  <a:pt x="2282666" y="1573054"/>
                </a:cubicBezTo>
                <a:cubicBezTo>
                  <a:pt x="2361724" y="1566386"/>
                  <a:pt x="2442686" y="1558766"/>
                  <a:pt x="2491264" y="1551146"/>
                </a:cubicBezTo>
                <a:cubicBezTo>
                  <a:pt x="2485549" y="1542574"/>
                  <a:pt x="2481739" y="1532096"/>
                  <a:pt x="2482691" y="1519714"/>
                </a:cubicBezTo>
                <a:cubicBezTo>
                  <a:pt x="2482691" y="1513999"/>
                  <a:pt x="2482691" y="1508284"/>
                  <a:pt x="2483644" y="1501616"/>
                </a:cubicBezTo>
                <a:cubicBezTo>
                  <a:pt x="2484596" y="1463516"/>
                  <a:pt x="2486502" y="1407319"/>
                  <a:pt x="2503646" y="1368266"/>
                </a:cubicBezTo>
                <a:lnTo>
                  <a:pt x="2503646" y="1344454"/>
                </a:lnTo>
                <a:cubicBezTo>
                  <a:pt x="2503646" y="1343501"/>
                  <a:pt x="2503646" y="1343501"/>
                  <a:pt x="2503646" y="1343501"/>
                </a:cubicBezTo>
                <a:cubicBezTo>
                  <a:pt x="2503646" y="1339691"/>
                  <a:pt x="2503646" y="1335881"/>
                  <a:pt x="2504599" y="1333024"/>
                </a:cubicBezTo>
                <a:cubicBezTo>
                  <a:pt x="2508409" y="1309211"/>
                  <a:pt x="2522696" y="1290161"/>
                  <a:pt x="2544604" y="1274921"/>
                </a:cubicBezTo>
                <a:cubicBezTo>
                  <a:pt x="2544604" y="1274921"/>
                  <a:pt x="2544604" y="1274921"/>
                  <a:pt x="2544604" y="1274921"/>
                </a:cubicBezTo>
                <a:cubicBezTo>
                  <a:pt x="2547461" y="1273016"/>
                  <a:pt x="2550319" y="1271111"/>
                  <a:pt x="2554129" y="1269206"/>
                </a:cubicBezTo>
                <a:cubicBezTo>
                  <a:pt x="2557939" y="1267301"/>
                  <a:pt x="2560796" y="1265396"/>
                  <a:pt x="2564606" y="1263491"/>
                </a:cubicBezTo>
                <a:cubicBezTo>
                  <a:pt x="2565559" y="1263491"/>
                  <a:pt x="2565559" y="1262539"/>
                  <a:pt x="2566511" y="1262539"/>
                </a:cubicBezTo>
                <a:cubicBezTo>
                  <a:pt x="2570321" y="1260634"/>
                  <a:pt x="2574131" y="1258729"/>
                  <a:pt x="2577941" y="1256824"/>
                </a:cubicBezTo>
                <a:cubicBezTo>
                  <a:pt x="2578894" y="1256824"/>
                  <a:pt x="2578894" y="1255871"/>
                  <a:pt x="2579846" y="1255871"/>
                </a:cubicBezTo>
                <a:cubicBezTo>
                  <a:pt x="2582704" y="1254919"/>
                  <a:pt x="2585561" y="1253014"/>
                  <a:pt x="2588419" y="1252061"/>
                </a:cubicBezTo>
                <a:cubicBezTo>
                  <a:pt x="2594134" y="1249204"/>
                  <a:pt x="2599849" y="1247299"/>
                  <a:pt x="2604611" y="1246346"/>
                </a:cubicBezTo>
                <a:cubicBezTo>
                  <a:pt x="2607469" y="1245394"/>
                  <a:pt x="2610327" y="1244441"/>
                  <a:pt x="2612231" y="1243489"/>
                </a:cubicBezTo>
                <a:cubicBezTo>
                  <a:pt x="2613184" y="1243489"/>
                  <a:pt x="2614136" y="1242536"/>
                  <a:pt x="2615089" y="1242536"/>
                </a:cubicBezTo>
                <a:cubicBezTo>
                  <a:pt x="2636996" y="1235869"/>
                  <a:pt x="2659856" y="1229201"/>
                  <a:pt x="2683669" y="1224439"/>
                </a:cubicBezTo>
                <a:cubicBezTo>
                  <a:pt x="2703671" y="1214914"/>
                  <a:pt x="2724627" y="1208246"/>
                  <a:pt x="2749391" y="1203484"/>
                </a:cubicBezTo>
                <a:cubicBezTo>
                  <a:pt x="2767489" y="1200626"/>
                  <a:pt x="2789396" y="1199674"/>
                  <a:pt x="2811304" y="1200626"/>
                </a:cubicBezTo>
                <a:cubicBezTo>
                  <a:pt x="2811304" y="1200626"/>
                  <a:pt x="2812256" y="1200626"/>
                  <a:pt x="2812256" y="1200626"/>
                </a:cubicBezTo>
                <a:cubicBezTo>
                  <a:pt x="2815114" y="1199674"/>
                  <a:pt x="2817971" y="1199674"/>
                  <a:pt x="2820829" y="1198721"/>
                </a:cubicBezTo>
                <a:cubicBezTo>
                  <a:pt x="2825591" y="1197769"/>
                  <a:pt x="2830354" y="1196816"/>
                  <a:pt x="2835116" y="1196816"/>
                </a:cubicBezTo>
                <a:cubicBezTo>
                  <a:pt x="2838927" y="1196816"/>
                  <a:pt x="2842736" y="1196816"/>
                  <a:pt x="2845594" y="1195864"/>
                </a:cubicBezTo>
                <a:cubicBezTo>
                  <a:pt x="2846546" y="1195864"/>
                  <a:pt x="2847499" y="1195864"/>
                  <a:pt x="2849404" y="1195864"/>
                </a:cubicBezTo>
                <a:cubicBezTo>
                  <a:pt x="2853214" y="1195864"/>
                  <a:pt x="2857977" y="1195864"/>
                  <a:pt x="2861786" y="1196816"/>
                </a:cubicBezTo>
                <a:cubicBezTo>
                  <a:pt x="2862739" y="1196816"/>
                  <a:pt x="2863691" y="1196816"/>
                  <a:pt x="2863691" y="1196816"/>
                </a:cubicBezTo>
                <a:cubicBezTo>
                  <a:pt x="2867502" y="1196816"/>
                  <a:pt x="2871311" y="1197769"/>
                  <a:pt x="2875121" y="1197769"/>
                </a:cubicBezTo>
                <a:cubicBezTo>
                  <a:pt x="2876074" y="1197769"/>
                  <a:pt x="2877979" y="1197769"/>
                  <a:pt x="2878931" y="1197769"/>
                </a:cubicBezTo>
                <a:cubicBezTo>
                  <a:pt x="2881789" y="1197769"/>
                  <a:pt x="2884646" y="1198721"/>
                  <a:pt x="2888456" y="1199674"/>
                </a:cubicBezTo>
                <a:cubicBezTo>
                  <a:pt x="2890361" y="1199674"/>
                  <a:pt x="2892266" y="1200626"/>
                  <a:pt x="2894171" y="1200626"/>
                </a:cubicBezTo>
                <a:cubicBezTo>
                  <a:pt x="2896077" y="1201579"/>
                  <a:pt x="2898934" y="1201579"/>
                  <a:pt x="2900839" y="1202531"/>
                </a:cubicBezTo>
                <a:cubicBezTo>
                  <a:pt x="2903696" y="1203484"/>
                  <a:pt x="2906554" y="1203484"/>
                  <a:pt x="2909411" y="1204436"/>
                </a:cubicBezTo>
                <a:cubicBezTo>
                  <a:pt x="2910364" y="1204436"/>
                  <a:pt x="2912269" y="1205389"/>
                  <a:pt x="2913221" y="1205389"/>
                </a:cubicBezTo>
                <a:cubicBezTo>
                  <a:pt x="2917031" y="1206341"/>
                  <a:pt x="2920841" y="1207294"/>
                  <a:pt x="2924652" y="1208246"/>
                </a:cubicBezTo>
                <a:cubicBezTo>
                  <a:pt x="2925604" y="1208246"/>
                  <a:pt x="2925604" y="1208246"/>
                  <a:pt x="2926556" y="1208246"/>
                </a:cubicBezTo>
                <a:cubicBezTo>
                  <a:pt x="2929414" y="1209199"/>
                  <a:pt x="2932271" y="1210151"/>
                  <a:pt x="2935129" y="1211104"/>
                </a:cubicBezTo>
                <a:cubicBezTo>
                  <a:pt x="2937986" y="1211104"/>
                  <a:pt x="2939891" y="1212056"/>
                  <a:pt x="2940844" y="1212056"/>
                </a:cubicBezTo>
                <a:cubicBezTo>
                  <a:pt x="2951321" y="1213961"/>
                  <a:pt x="2960846" y="1216819"/>
                  <a:pt x="2968466" y="1219676"/>
                </a:cubicBezTo>
                <a:cubicBezTo>
                  <a:pt x="2961799" y="1198721"/>
                  <a:pt x="2945606" y="1163479"/>
                  <a:pt x="2930366" y="1129189"/>
                </a:cubicBezTo>
                <a:cubicBezTo>
                  <a:pt x="2917031" y="1100614"/>
                  <a:pt x="2903696" y="1070134"/>
                  <a:pt x="2895124" y="1046321"/>
                </a:cubicBezTo>
                <a:cubicBezTo>
                  <a:pt x="2894171" y="1044416"/>
                  <a:pt x="2893219" y="1041559"/>
                  <a:pt x="2893219" y="1039654"/>
                </a:cubicBezTo>
                <a:lnTo>
                  <a:pt x="2808446" y="870109"/>
                </a:lnTo>
                <a:cubicBezTo>
                  <a:pt x="2801779" y="868204"/>
                  <a:pt x="2793206" y="867251"/>
                  <a:pt x="2783681" y="867251"/>
                </a:cubicBezTo>
                <a:cubicBezTo>
                  <a:pt x="2758916" y="867251"/>
                  <a:pt x="2713196" y="879634"/>
                  <a:pt x="2670334" y="892969"/>
                </a:cubicBezTo>
                <a:cubicBezTo>
                  <a:pt x="2665571" y="894874"/>
                  <a:pt x="2661761" y="897731"/>
                  <a:pt x="2656999" y="899636"/>
                </a:cubicBezTo>
                <a:cubicBezTo>
                  <a:pt x="2610327" y="923449"/>
                  <a:pt x="2567464" y="946309"/>
                  <a:pt x="2526506" y="942499"/>
                </a:cubicBezTo>
                <a:cubicBezTo>
                  <a:pt x="2525554" y="942499"/>
                  <a:pt x="2524602" y="942499"/>
                  <a:pt x="2524602" y="942499"/>
                </a:cubicBezTo>
                <a:cubicBezTo>
                  <a:pt x="2524602" y="942499"/>
                  <a:pt x="2524602" y="942499"/>
                  <a:pt x="2524602" y="942499"/>
                </a:cubicBezTo>
                <a:cubicBezTo>
                  <a:pt x="2524602" y="942499"/>
                  <a:pt x="2524602" y="942499"/>
                  <a:pt x="2524602" y="942499"/>
                </a:cubicBezTo>
                <a:cubicBezTo>
                  <a:pt x="2522696" y="942499"/>
                  <a:pt x="2519839" y="941546"/>
                  <a:pt x="2517934" y="941546"/>
                </a:cubicBezTo>
                <a:cubicBezTo>
                  <a:pt x="2496027" y="951071"/>
                  <a:pt x="2474119" y="952976"/>
                  <a:pt x="2440781" y="927259"/>
                </a:cubicBezTo>
                <a:cubicBezTo>
                  <a:pt x="2421731" y="912971"/>
                  <a:pt x="2396966" y="888206"/>
                  <a:pt x="2373154" y="858679"/>
                </a:cubicBezTo>
                <a:cubicBezTo>
                  <a:pt x="2371249" y="856774"/>
                  <a:pt x="2370296" y="854869"/>
                  <a:pt x="2368391" y="852964"/>
                </a:cubicBezTo>
                <a:cubicBezTo>
                  <a:pt x="2363629" y="848201"/>
                  <a:pt x="2359819" y="842486"/>
                  <a:pt x="2356009" y="836771"/>
                </a:cubicBezTo>
                <a:cubicBezTo>
                  <a:pt x="2355056" y="835819"/>
                  <a:pt x="2354104" y="834866"/>
                  <a:pt x="2354104" y="833914"/>
                </a:cubicBezTo>
                <a:cubicBezTo>
                  <a:pt x="2328386" y="798671"/>
                  <a:pt x="2303621" y="759619"/>
                  <a:pt x="2286477" y="722471"/>
                </a:cubicBezTo>
                <a:cubicBezTo>
                  <a:pt x="2265521" y="675799"/>
                  <a:pt x="2255996" y="614839"/>
                  <a:pt x="2248377" y="561499"/>
                </a:cubicBezTo>
                <a:cubicBezTo>
                  <a:pt x="2242661" y="523399"/>
                  <a:pt x="2236946" y="487204"/>
                  <a:pt x="2228374" y="462439"/>
                </a:cubicBezTo>
                <a:cubicBezTo>
                  <a:pt x="2224564" y="451961"/>
                  <a:pt x="2221706" y="443389"/>
                  <a:pt x="2217896" y="435769"/>
                </a:cubicBezTo>
                <a:cubicBezTo>
                  <a:pt x="2214086" y="430054"/>
                  <a:pt x="2210277" y="424339"/>
                  <a:pt x="2206466" y="419576"/>
                </a:cubicBezTo>
                <a:cubicBezTo>
                  <a:pt x="2205514" y="417671"/>
                  <a:pt x="2204561" y="416719"/>
                  <a:pt x="2203609" y="414814"/>
                </a:cubicBezTo>
                <a:cubicBezTo>
                  <a:pt x="2198846" y="408146"/>
                  <a:pt x="2194084" y="401479"/>
                  <a:pt x="2188369" y="394811"/>
                </a:cubicBezTo>
                <a:cubicBezTo>
                  <a:pt x="2187416" y="392906"/>
                  <a:pt x="2186464" y="391954"/>
                  <a:pt x="2185511" y="390049"/>
                </a:cubicBezTo>
                <a:cubicBezTo>
                  <a:pt x="2181702" y="384334"/>
                  <a:pt x="2176939" y="378619"/>
                  <a:pt x="2172177" y="372904"/>
                </a:cubicBezTo>
                <a:cubicBezTo>
                  <a:pt x="2163604" y="362426"/>
                  <a:pt x="2155984" y="350996"/>
                  <a:pt x="2147411" y="339566"/>
                </a:cubicBezTo>
                <a:cubicBezTo>
                  <a:pt x="2140744" y="330994"/>
                  <a:pt x="2134077" y="321469"/>
                  <a:pt x="2127409" y="312896"/>
                </a:cubicBezTo>
                <a:cubicBezTo>
                  <a:pt x="2125504" y="310991"/>
                  <a:pt x="2122646" y="308134"/>
                  <a:pt x="2120741" y="306229"/>
                </a:cubicBezTo>
                <a:cubicBezTo>
                  <a:pt x="2099786" y="285274"/>
                  <a:pt x="2075974" y="260509"/>
                  <a:pt x="2051209" y="222409"/>
                </a:cubicBezTo>
                <a:cubicBezTo>
                  <a:pt x="2022634" y="176689"/>
                  <a:pt x="1978819" y="88106"/>
                  <a:pt x="1949291" y="29051"/>
                </a:cubicBezTo>
                <a:cubicBezTo>
                  <a:pt x="1945481" y="21431"/>
                  <a:pt x="1941671" y="13811"/>
                  <a:pt x="1938814" y="7144"/>
                </a:cubicBezTo>
                <a:cubicBezTo>
                  <a:pt x="1921669" y="14764"/>
                  <a:pt x="1897856" y="25241"/>
                  <a:pt x="1872139" y="35719"/>
                </a:cubicBezTo>
                <a:cubicBezTo>
                  <a:pt x="1758791" y="85249"/>
                  <a:pt x="1587341" y="160496"/>
                  <a:pt x="1483519" y="179546"/>
                </a:cubicBezTo>
                <a:cubicBezTo>
                  <a:pt x="1378744" y="198596"/>
                  <a:pt x="1307306" y="177641"/>
                  <a:pt x="1236821" y="156686"/>
                </a:cubicBezTo>
                <a:cubicBezTo>
                  <a:pt x="1205389" y="147161"/>
                  <a:pt x="1173004" y="137636"/>
                  <a:pt x="1137761" y="131921"/>
                </a:cubicBezTo>
                <a:cubicBezTo>
                  <a:pt x="1092994" y="124301"/>
                  <a:pt x="1042511" y="110014"/>
                  <a:pt x="993934" y="96679"/>
                </a:cubicBezTo>
                <a:cubicBezTo>
                  <a:pt x="910114" y="73819"/>
                  <a:pt x="823436" y="49054"/>
                  <a:pt x="765334" y="55721"/>
                </a:cubicBezTo>
                <a:cubicBezTo>
                  <a:pt x="672941" y="66199"/>
                  <a:pt x="600551" y="128111"/>
                  <a:pt x="571976" y="181451"/>
                </a:cubicBezTo>
                <a:cubicBezTo>
                  <a:pt x="542449" y="236696"/>
                  <a:pt x="563404" y="330041"/>
                  <a:pt x="584359" y="405289"/>
                </a:cubicBezTo>
                <a:cubicBezTo>
                  <a:pt x="596741" y="450056"/>
                  <a:pt x="628174" y="502444"/>
                  <a:pt x="658654" y="551974"/>
                </a:cubicBezTo>
                <a:cubicBezTo>
                  <a:pt x="681514" y="590074"/>
                  <a:pt x="703421" y="626269"/>
                  <a:pt x="716756" y="659606"/>
                </a:cubicBezTo>
                <a:cubicBezTo>
                  <a:pt x="747236" y="731996"/>
                  <a:pt x="771049" y="790099"/>
                  <a:pt x="767239" y="855821"/>
                </a:cubicBezTo>
                <a:cubicBezTo>
                  <a:pt x="764381" y="915829"/>
                  <a:pt x="730091" y="972979"/>
                  <a:pt x="703421" y="1019651"/>
                </a:cubicBezTo>
                <a:lnTo>
                  <a:pt x="695801" y="1032986"/>
                </a:lnTo>
                <a:cubicBezTo>
                  <a:pt x="681514" y="1058704"/>
                  <a:pt x="663416" y="1075849"/>
                  <a:pt x="647224" y="1091089"/>
                </a:cubicBezTo>
                <a:cubicBezTo>
                  <a:pt x="631984" y="1105376"/>
                  <a:pt x="618649" y="1117759"/>
                  <a:pt x="611029" y="1135856"/>
                </a:cubicBezTo>
                <a:cubicBezTo>
                  <a:pt x="603409" y="1152049"/>
                  <a:pt x="601504" y="1171099"/>
                  <a:pt x="598646" y="1193006"/>
                </a:cubicBezTo>
                <a:cubicBezTo>
                  <a:pt x="594836" y="1221581"/>
                  <a:pt x="591026" y="1256824"/>
                  <a:pt x="573881" y="1297781"/>
                </a:cubicBezTo>
                <a:cubicBezTo>
                  <a:pt x="568166" y="1312069"/>
                  <a:pt x="562451" y="1329214"/>
                  <a:pt x="556736" y="1346359"/>
                </a:cubicBezTo>
                <a:cubicBezTo>
                  <a:pt x="535781" y="1409224"/>
                  <a:pt x="510064" y="1487329"/>
                  <a:pt x="431006" y="1549241"/>
                </a:cubicBezTo>
                <a:cubicBezTo>
                  <a:pt x="381476" y="1588294"/>
                  <a:pt x="287179" y="1622584"/>
                  <a:pt x="195739" y="1656874"/>
                </a:cubicBezTo>
                <a:cubicBezTo>
                  <a:pt x="137636" y="1678781"/>
                  <a:pt x="63341" y="1706404"/>
                  <a:pt x="27146" y="1727359"/>
                </a:cubicBezTo>
                <a:cubicBezTo>
                  <a:pt x="17621" y="1733074"/>
                  <a:pt x="10954" y="1737836"/>
                  <a:pt x="7144" y="1742599"/>
                </a:cubicBezTo>
                <a:cubicBezTo>
                  <a:pt x="7144" y="1742599"/>
                  <a:pt x="7144" y="1742599"/>
                  <a:pt x="7144" y="1742599"/>
                </a:cubicBezTo>
                <a:lnTo>
                  <a:pt x="7144" y="1743551"/>
                </a:lnTo>
                <a:cubicBezTo>
                  <a:pt x="8096" y="1749266"/>
                  <a:pt x="17621" y="1757839"/>
                  <a:pt x="28099" y="176450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chemeClr val="accent6">
                <a:lumMod val="75000"/>
              </a:schemeClr>
            </a:solidFill>
            <a:prstDash val="sysDot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64" name="자유형: 도형 163">
            <a:extLst>
              <a:ext uri="{FF2B5EF4-FFF2-40B4-BE49-F238E27FC236}">
                <a16:creationId xmlns:a16="http://schemas.microsoft.com/office/drawing/2014/main" xmlns="" id="{C97E471D-9F5C-4606-9AC3-74711C85BFC9}"/>
              </a:ext>
            </a:extLst>
          </p:cNvPr>
          <p:cNvSpPr/>
          <p:nvPr/>
        </p:nvSpPr>
        <p:spPr>
          <a:xfrm>
            <a:off x="4562321" y="3726115"/>
            <a:ext cx="4344759" cy="2998534"/>
          </a:xfrm>
          <a:custGeom>
            <a:avLst/>
            <a:gdLst>
              <a:gd name="connsiteX0" fmla="*/ 4221697 w 4257675"/>
              <a:gd name="connsiteY0" fmla="*/ 321064 h 2695575"/>
              <a:gd name="connsiteX1" fmla="*/ 4220745 w 4257675"/>
              <a:gd name="connsiteY1" fmla="*/ 322016 h 2695575"/>
              <a:gd name="connsiteX2" fmla="*/ 4219792 w 4257675"/>
              <a:gd name="connsiteY2" fmla="*/ 322969 h 2695575"/>
              <a:gd name="connsiteX3" fmla="*/ 4212172 w 4257675"/>
              <a:gd name="connsiteY3" fmla="*/ 329636 h 2695575"/>
              <a:gd name="connsiteX4" fmla="*/ 4208363 w 4257675"/>
              <a:gd name="connsiteY4" fmla="*/ 333446 h 2695575"/>
              <a:gd name="connsiteX5" fmla="*/ 4162642 w 4257675"/>
              <a:gd name="connsiteY5" fmla="*/ 365831 h 2695575"/>
              <a:gd name="connsiteX6" fmla="*/ 4123590 w 4257675"/>
              <a:gd name="connsiteY6" fmla="*/ 383929 h 2695575"/>
              <a:gd name="connsiteX7" fmla="*/ 4122637 w 4257675"/>
              <a:gd name="connsiteY7" fmla="*/ 383929 h 2695575"/>
              <a:gd name="connsiteX8" fmla="*/ 4092157 w 4257675"/>
              <a:gd name="connsiteY8" fmla="*/ 392501 h 2695575"/>
              <a:gd name="connsiteX9" fmla="*/ 4089300 w 4257675"/>
              <a:gd name="connsiteY9" fmla="*/ 393454 h 2695575"/>
              <a:gd name="connsiteX10" fmla="*/ 4080727 w 4257675"/>
              <a:gd name="connsiteY10" fmla="*/ 394406 h 2695575"/>
              <a:gd name="connsiteX11" fmla="*/ 4076917 w 4257675"/>
              <a:gd name="connsiteY11" fmla="*/ 395359 h 2695575"/>
              <a:gd name="connsiteX12" fmla="*/ 4069297 w 4257675"/>
              <a:gd name="connsiteY12" fmla="*/ 396311 h 2695575"/>
              <a:gd name="connsiteX13" fmla="*/ 4066440 w 4257675"/>
              <a:gd name="connsiteY13" fmla="*/ 396311 h 2695575"/>
              <a:gd name="connsiteX14" fmla="*/ 3954997 w 4257675"/>
              <a:gd name="connsiteY14" fmla="*/ 372499 h 2695575"/>
              <a:gd name="connsiteX15" fmla="*/ 3951187 w 4257675"/>
              <a:gd name="connsiteY15" fmla="*/ 370594 h 2695575"/>
              <a:gd name="connsiteX16" fmla="*/ 3932137 w 4257675"/>
              <a:gd name="connsiteY16" fmla="*/ 361069 h 2695575"/>
              <a:gd name="connsiteX17" fmla="*/ 3928327 w 4257675"/>
              <a:gd name="connsiteY17" fmla="*/ 359164 h 2695575"/>
              <a:gd name="connsiteX18" fmla="*/ 3908325 w 4257675"/>
              <a:gd name="connsiteY18" fmla="*/ 348686 h 2695575"/>
              <a:gd name="connsiteX19" fmla="*/ 3907372 w 4257675"/>
              <a:gd name="connsiteY19" fmla="*/ 348686 h 2695575"/>
              <a:gd name="connsiteX20" fmla="*/ 3905467 w 4257675"/>
              <a:gd name="connsiteY20" fmla="*/ 347734 h 2695575"/>
              <a:gd name="connsiteX21" fmla="*/ 3882607 w 4257675"/>
              <a:gd name="connsiteY21" fmla="*/ 335351 h 2695575"/>
              <a:gd name="connsiteX22" fmla="*/ 3874035 w 4257675"/>
              <a:gd name="connsiteY22" fmla="*/ 331541 h 2695575"/>
              <a:gd name="connsiteX23" fmla="*/ 3873082 w 4257675"/>
              <a:gd name="connsiteY23" fmla="*/ 331541 h 2695575"/>
              <a:gd name="connsiteX24" fmla="*/ 3840697 w 4257675"/>
              <a:gd name="connsiteY24" fmla="*/ 318206 h 2695575"/>
              <a:gd name="connsiteX25" fmla="*/ 3829267 w 4257675"/>
              <a:gd name="connsiteY25" fmla="*/ 314396 h 2695575"/>
              <a:gd name="connsiteX26" fmla="*/ 3827362 w 4257675"/>
              <a:gd name="connsiteY26" fmla="*/ 314396 h 2695575"/>
              <a:gd name="connsiteX27" fmla="*/ 3818790 w 4257675"/>
              <a:gd name="connsiteY27" fmla="*/ 312491 h 2695575"/>
              <a:gd name="connsiteX28" fmla="*/ 3816885 w 4257675"/>
              <a:gd name="connsiteY28" fmla="*/ 312491 h 2695575"/>
              <a:gd name="connsiteX29" fmla="*/ 3699727 w 4257675"/>
              <a:gd name="connsiteY29" fmla="*/ 302966 h 2695575"/>
              <a:gd name="connsiteX30" fmla="*/ 3465412 w 4257675"/>
              <a:gd name="connsiteY30" fmla="*/ 250579 h 2695575"/>
              <a:gd name="connsiteX31" fmla="*/ 3279675 w 4257675"/>
              <a:gd name="connsiteY31" fmla="*/ 207716 h 2695575"/>
              <a:gd name="connsiteX32" fmla="*/ 3093937 w 4257675"/>
              <a:gd name="connsiteY32" fmla="*/ 182951 h 2695575"/>
              <a:gd name="connsiteX33" fmla="*/ 2965350 w 4257675"/>
              <a:gd name="connsiteY33" fmla="*/ 182951 h 2695575"/>
              <a:gd name="connsiteX34" fmla="*/ 2925345 w 4257675"/>
              <a:gd name="connsiteY34" fmla="*/ 188666 h 2695575"/>
              <a:gd name="connsiteX35" fmla="*/ 2769135 w 4257675"/>
              <a:gd name="connsiteY35" fmla="*/ 198191 h 2695575"/>
              <a:gd name="connsiteX36" fmla="*/ 2455762 w 4257675"/>
              <a:gd name="connsiteY36" fmla="*/ 151519 h 2695575"/>
              <a:gd name="connsiteX37" fmla="*/ 2336700 w 4257675"/>
              <a:gd name="connsiteY37" fmla="*/ 131516 h 2695575"/>
              <a:gd name="connsiteX38" fmla="*/ 2236687 w 4257675"/>
              <a:gd name="connsiteY38" fmla="*/ 116276 h 2695575"/>
              <a:gd name="connsiteX39" fmla="*/ 2049045 w 4257675"/>
              <a:gd name="connsiteY39" fmla="*/ 83891 h 2695575"/>
              <a:gd name="connsiteX40" fmla="*/ 1922362 w 4257675"/>
              <a:gd name="connsiteY40" fmla="*/ 43886 h 2695575"/>
              <a:gd name="connsiteX41" fmla="*/ 1796632 w 4257675"/>
              <a:gd name="connsiteY41" fmla="*/ 7691 h 2695575"/>
              <a:gd name="connsiteX42" fmla="*/ 1724242 w 4257675"/>
              <a:gd name="connsiteY42" fmla="*/ 27694 h 2695575"/>
              <a:gd name="connsiteX43" fmla="*/ 1678522 w 4257675"/>
              <a:gd name="connsiteY43" fmla="*/ 52459 h 2695575"/>
              <a:gd name="connsiteX44" fmla="*/ 1649947 w 4257675"/>
              <a:gd name="connsiteY44" fmla="*/ 64841 h 2695575"/>
              <a:gd name="connsiteX45" fmla="*/ 1492785 w 4257675"/>
              <a:gd name="connsiteY45" fmla="*/ 144851 h 2695575"/>
              <a:gd name="connsiteX46" fmla="*/ 1271805 w 4257675"/>
              <a:gd name="connsiteY46" fmla="*/ 318206 h 2695575"/>
              <a:gd name="connsiteX47" fmla="*/ 1232752 w 4257675"/>
              <a:gd name="connsiteY47" fmla="*/ 426791 h 2695575"/>
              <a:gd name="connsiteX48" fmla="*/ 1220370 w 4257675"/>
              <a:gd name="connsiteY48" fmla="*/ 487751 h 2695575"/>
              <a:gd name="connsiteX49" fmla="*/ 1204177 w 4257675"/>
              <a:gd name="connsiteY49" fmla="*/ 562999 h 2695575"/>
              <a:gd name="connsiteX50" fmla="*/ 1170840 w 4257675"/>
              <a:gd name="connsiteY50" fmla="*/ 691586 h 2695575"/>
              <a:gd name="connsiteX51" fmla="*/ 1127977 w 4257675"/>
              <a:gd name="connsiteY51" fmla="*/ 767786 h 2695575"/>
              <a:gd name="connsiteX52" fmla="*/ 1127025 w 4257675"/>
              <a:gd name="connsiteY52" fmla="*/ 770644 h 2695575"/>
              <a:gd name="connsiteX53" fmla="*/ 1123215 w 4257675"/>
              <a:gd name="connsiteY53" fmla="*/ 779216 h 2695575"/>
              <a:gd name="connsiteX54" fmla="*/ 1120357 w 4257675"/>
              <a:gd name="connsiteY54" fmla="*/ 784931 h 2695575"/>
              <a:gd name="connsiteX55" fmla="*/ 1116547 w 4257675"/>
              <a:gd name="connsiteY55" fmla="*/ 792551 h 2695575"/>
              <a:gd name="connsiteX56" fmla="*/ 1112737 w 4257675"/>
              <a:gd name="connsiteY56" fmla="*/ 800171 h 2695575"/>
              <a:gd name="connsiteX57" fmla="*/ 1109880 w 4257675"/>
              <a:gd name="connsiteY57" fmla="*/ 805886 h 2695575"/>
              <a:gd name="connsiteX58" fmla="*/ 1105117 w 4257675"/>
              <a:gd name="connsiteY58" fmla="*/ 814459 h 2695575"/>
              <a:gd name="connsiteX59" fmla="*/ 1103212 w 4257675"/>
              <a:gd name="connsiteY59" fmla="*/ 818269 h 2695575"/>
              <a:gd name="connsiteX60" fmla="*/ 1095592 w 4257675"/>
              <a:gd name="connsiteY60" fmla="*/ 828746 h 2695575"/>
              <a:gd name="connsiteX61" fmla="*/ 1094640 w 4257675"/>
              <a:gd name="connsiteY61" fmla="*/ 829699 h 2695575"/>
              <a:gd name="connsiteX62" fmla="*/ 1086067 w 4257675"/>
              <a:gd name="connsiteY62" fmla="*/ 840176 h 2695575"/>
              <a:gd name="connsiteX63" fmla="*/ 1076542 w 4257675"/>
              <a:gd name="connsiteY63" fmla="*/ 849701 h 2695575"/>
              <a:gd name="connsiteX64" fmla="*/ 1066065 w 4257675"/>
              <a:gd name="connsiteY64" fmla="*/ 858274 h 2695575"/>
              <a:gd name="connsiteX65" fmla="*/ 1066065 w 4257675"/>
              <a:gd name="connsiteY65" fmla="*/ 858274 h 2695575"/>
              <a:gd name="connsiteX66" fmla="*/ 1066065 w 4257675"/>
              <a:gd name="connsiteY66" fmla="*/ 858274 h 2695575"/>
              <a:gd name="connsiteX67" fmla="*/ 1057492 w 4257675"/>
              <a:gd name="connsiteY67" fmla="*/ 864941 h 2695575"/>
              <a:gd name="connsiteX68" fmla="*/ 985102 w 4257675"/>
              <a:gd name="connsiteY68" fmla="*/ 894469 h 2695575"/>
              <a:gd name="connsiteX69" fmla="*/ 878422 w 4257675"/>
              <a:gd name="connsiteY69" fmla="*/ 930664 h 2695575"/>
              <a:gd name="connsiteX70" fmla="*/ 781267 w 4257675"/>
              <a:gd name="connsiteY70" fmla="*/ 911614 h 2695575"/>
              <a:gd name="connsiteX71" fmla="*/ 718402 w 4257675"/>
              <a:gd name="connsiteY71" fmla="*/ 893516 h 2695575"/>
              <a:gd name="connsiteX72" fmla="*/ 706972 w 4257675"/>
              <a:gd name="connsiteY72" fmla="*/ 892564 h 2695575"/>
              <a:gd name="connsiteX73" fmla="*/ 521234 w 4257675"/>
              <a:gd name="connsiteY73" fmla="*/ 892564 h 2695575"/>
              <a:gd name="connsiteX74" fmla="*/ 408840 w 4257675"/>
              <a:gd name="connsiteY74" fmla="*/ 967811 h 2695575"/>
              <a:gd name="connsiteX75" fmla="*/ 381217 w 4257675"/>
              <a:gd name="connsiteY75" fmla="*/ 990671 h 2695575"/>
              <a:gd name="connsiteX76" fmla="*/ 308827 w 4257675"/>
              <a:gd name="connsiteY76" fmla="*/ 1090684 h 2695575"/>
              <a:gd name="connsiteX77" fmla="*/ 193575 w 4257675"/>
              <a:gd name="connsiteY77" fmla="*/ 1244989 h 2695575"/>
              <a:gd name="connsiteX78" fmla="*/ 76417 w 4257675"/>
              <a:gd name="connsiteY78" fmla="*/ 1331666 h 2695575"/>
              <a:gd name="connsiteX79" fmla="*/ 22125 w 4257675"/>
              <a:gd name="connsiteY79" fmla="*/ 1368814 h 2695575"/>
              <a:gd name="connsiteX80" fmla="*/ 12600 w 4257675"/>
              <a:gd name="connsiteY80" fmla="*/ 1405009 h 2695575"/>
              <a:gd name="connsiteX81" fmla="*/ 11647 w 4257675"/>
              <a:gd name="connsiteY81" fmla="*/ 1435489 h 2695575"/>
              <a:gd name="connsiteX82" fmla="*/ 18315 w 4257675"/>
              <a:gd name="connsiteY82" fmla="*/ 1454539 h 2695575"/>
              <a:gd name="connsiteX83" fmla="*/ 30697 w 4257675"/>
              <a:gd name="connsiteY83" fmla="*/ 1519309 h 2695575"/>
              <a:gd name="connsiteX84" fmla="*/ 19267 w 4257675"/>
              <a:gd name="connsiteY84" fmla="*/ 1576459 h 2695575"/>
              <a:gd name="connsiteX85" fmla="*/ 10695 w 4257675"/>
              <a:gd name="connsiteY85" fmla="*/ 1660279 h 2695575"/>
              <a:gd name="connsiteX86" fmla="*/ 79275 w 4257675"/>
              <a:gd name="connsiteY86" fmla="*/ 1767911 h 2695575"/>
              <a:gd name="connsiteX87" fmla="*/ 131662 w 4257675"/>
              <a:gd name="connsiteY87" fmla="*/ 1844111 h 2695575"/>
              <a:gd name="connsiteX88" fmla="*/ 152617 w 4257675"/>
              <a:gd name="connsiteY88" fmla="*/ 1920311 h 2695575"/>
              <a:gd name="connsiteX89" fmla="*/ 172620 w 4257675"/>
              <a:gd name="connsiteY89" fmla="*/ 1963174 h 2695575"/>
              <a:gd name="connsiteX90" fmla="*/ 308827 w 4257675"/>
              <a:gd name="connsiteY90" fmla="*/ 1969841 h 2695575"/>
              <a:gd name="connsiteX91" fmla="*/ 439320 w 4257675"/>
              <a:gd name="connsiteY91" fmla="*/ 1970794 h 2695575"/>
              <a:gd name="connsiteX92" fmla="*/ 551715 w 4257675"/>
              <a:gd name="connsiteY92" fmla="*/ 1991749 h 2695575"/>
              <a:gd name="connsiteX93" fmla="*/ 714592 w 4257675"/>
              <a:gd name="connsiteY93" fmla="*/ 2018419 h 2695575"/>
              <a:gd name="connsiteX94" fmla="*/ 905092 w 4257675"/>
              <a:gd name="connsiteY94" fmla="*/ 2015561 h 2695575"/>
              <a:gd name="connsiteX95" fmla="*/ 1064160 w 4257675"/>
              <a:gd name="connsiteY95" fmla="*/ 2010799 h 2695575"/>
              <a:gd name="connsiteX96" fmla="*/ 1193700 w 4257675"/>
              <a:gd name="connsiteY96" fmla="*/ 2018419 h 2695575"/>
              <a:gd name="connsiteX97" fmla="*/ 1457542 w 4257675"/>
              <a:gd name="connsiteY97" fmla="*/ 2099381 h 2695575"/>
              <a:gd name="connsiteX98" fmla="*/ 1544220 w 4257675"/>
              <a:gd name="connsiteY98" fmla="*/ 2134624 h 2695575"/>
              <a:gd name="connsiteX99" fmla="*/ 1607085 w 4257675"/>
              <a:gd name="connsiteY99" fmla="*/ 2158436 h 2695575"/>
              <a:gd name="connsiteX100" fmla="*/ 1929982 w 4257675"/>
              <a:gd name="connsiteY100" fmla="*/ 2298454 h 2695575"/>
              <a:gd name="connsiteX101" fmla="*/ 2123340 w 4257675"/>
              <a:gd name="connsiteY101" fmla="*/ 2434661 h 2695575"/>
              <a:gd name="connsiteX102" fmla="*/ 2291932 w 4257675"/>
              <a:gd name="connsiteY102" fmla="*/ 2554677 h 2695575"/>
              <a:gd name="connsiteX103" fmla="*/ 2358607 w 4257675"/>
              <a:gd name="connsiteY103" fmla="*/ 2594681 h 2695575"/>
              <a:gd name="connsiteX104" fmla="*/ 2604352 w 4257675"/>
              <a:gd name="connsiteY104" fmla="*/ 2693741 h 2695575"/>
              <a:gd name="connsiteX105" fmla="*/ 2823427 w 4257675"/>
              <a:gd name="connsiteY105" fmla="*/ 2517529 h 2695575"/>
              <a:gd name="connsiteX106" fmla="*/ 2850097 w 4257675"/>
              <a:gd name="connsiteY106" fmla="*/ 2486096 h 2695575"/>
              <a:gd name="connsiteX107" fmla="*/ 3033929 w 4257675"/>
              <a:gd name="connsiteY107" fmla="*/ 2219396 h 2695575"/>
              <a:gd name="connsiteX108" fmla="*/ 3114892 w 4257675"/>
              <a:gd name="connsiteY108" fmla="*/ 2090809 h 2695575"/>
              <a:gd name="connsiteX109" fmla="*/ 3543517 w 4257675"/>
              <a:gd name="connsiteY109" fmla="*/ 1396436 h 2695575"/>
              <a:gd name="connsiteX110" fmla="*/ 3690202 w 4257675"/>
              <a:gd name="connsiteY110" fmla="*/ 1150691 h 2695575"/>
              <a:gd name="connsiteX111" fmla="*/ 3729254 w 4257675"/>
              <a:gd name="connsiteY111" fmla="*/ 1083064 h 2695575"/>
              <a:gd name="connsiteX112" fmla="*/ 3812122 w 4257675"/>
              <a:gd name="connsiteY112" fmla="*/ 933521 h 2695575"/>
              <a:gd name="connsiteX113" fmla="*/ 3992145 w 4257675"/>
              <a:gd name="connsiteY113" fmla="*/ 623959 h 2695575"/>
              <a:gd name="connsiteX114" fmla="*/ 4142640 w 4257675"/>
              <a:gd name="connsiteY114" fmla="*/ 449651 h 2695575"/>
              <a:gd name="connsiteX115" fmla="*/ 4253130 w 4257675"/>
              <a:gd name="connsiteY115" fmla="*/ 316301 h 2695575"/>
              <a:gd name="connsiteX116" fmla="*/ 4235032 w 4257675"/>
              <a:gd name="connsiteY116" fmla="*/ 311539 h 2695575"/>
              <a:gd name="connsiteX117" fmla="*/ 4221697 w 4257675"/>
              <a:gd name="connsiteY117" fmla="*/ 321064 h 269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257675" h="2695575">
                <a:moveTo>
                  <a:pt x="4221697" y="321064"/>
                </a:moveTo>
                <a:cubicBezTo>
                  <a:pt x="4221697" y="321064"/>
                  <a:pt x="4220745" y="322016"/>
                  <a:pt x="4220745" y="322016"/>
                </a:cubicBezTo>
                <a:cubicBezTo>
                  <a:pt x="4220745" y="322016"/>
                  <a:pt x="4219792" y="322969"/>
                  <a:pt x="4219792" y="322969"/>
                </a:cubicBezTo>
                <a:cubicBezTo>
                  <a:pt x="4216935" y="324874"/>
                  <a:pt x="4215030" y="327731"/>
                  <a:pt x="4212172" y="329636"/>
                </a:cubicBezTo>
                <a:cubicBezTo>
                  <a:pt x="4211220" y="330589"/>
                  <a:pt x="4209315" y="332494"/>
                  <a:pt x="4208363" y="333446"/>
                </a:cubicBezTo>
                <a:cubicBezTo>
                  <a:pt x="4193122" y="345829"/>
                  <a:pt x="4177882" y="357259"/>
                  <a:pt x="4162642" y="365831"/>
                </a:cubicBezTo>
                <a:cubicBezTo>
                  <a:pt x="4149307" y="373451"/>
                  <a:pt x="4135972" y="380119"/>
                  <a:pt x="4123590" y="383929"/>
                </a:cubicBezTo>
                <a:cubicBezTo>
                  <a:pt x="4123590" y="383929"/>
                  <a:pt x="4122637" y="383929"/>
                  <a:pt x="4122637" y="383929"/>
                </a:cubicBezTo>
                <a:cubicBezTo>
                  <a:pt x="4112160" y="387739"/>
                  <a:pt x="4101682" y="390596"/>
                  <a:pt x="4092157" y="392501"/>
                </a:cubicBezTo>
                <a:cubicBezTo>
                  <a:pt x="4091204" y="392501"/>
                  <a:pt x="4090252" y="392501"/>
                  <a:pt x="4089300" y="393454"/>
                </a:cubicBezTo>
                <a:cubicBezTo>
                  <a:pt x="4086442" y="394406"/>
                  <a:pt x="4083585" y="394406"/>
                  <a:pt x="4080727" y="394406"/>
                </a:cubicBezTo>
                <a:cubicBezTo>
                  <a:pt x="4079775" y="394406"/>
                  <a:pt x="4077870" y="394406"/>
                  <a:pt x="4076917" y="395359"/>
                </a:cubicBezTo>
                <a:cubicBezTo>
                  <a:pt x="4074060" y="395359"/>
                  <a:pt x="4071202" y="396311"/>
                  <a:pt x="4069297" y="396311"/>
                </a:cubicBezTo>
                <a:cubicBezTo>
                  <a:pt x="4068345" y="396311"/>
                  <a:pt x="4067392" y="396311"/>
                  <a:pt x="4066440" y="396311"/>
                </a:cubicBezTo>
                <a:cubicBezTo>
                  <a:pt x="4023577" y="399169"/>
                  <a:pt x="3985477" y="386786"/>
                  <a:pt x="3954997" y="372499"/>
                </a:cubicBezTo>
                <a:cubicBezTo>
                  <a:pt x="3954045" y="371546"/>
                  <a:pt x="3952140" y="371546"/>
                  <a:pt x="3951187" y="370594"/>
                </a:cubicBezTo>
                <a:cubicBezTo>
                  <a:pt x="3944520" y="367736"/>
                  <a:pt x="3937852" y="364879"/>
                  <a:pt x="3932137" y="361069"/>
                </a:cubicBezTo>
                <a:cubicBezTo>
                  <a:pt x="3931185" y="360116"/>
                  <a:pt x="3929279" y="360116"/>
                  <a:pt x="3928327" y="359164"/>
                </a:cubicBezTo>
                <a:cubicBezTo>
                  <a:pt x="3921660" y="355354"/>
                  <a:pt x="3914992" y="351544"/>
                  <a:pt x="3908325" y="348686"/>
                </a:cubicBezTo>
                <a:cubicBezTo>
                  <a:pt x="3908325" y="348686"/>
                  <a:pt x="3908325" y="348686"/>
                  <a:pt x="3907372" y="348686"/>
                </a:cubicBezTo>
                <a:cubicBezTo>
                  <a:pt x="3906420" y="348686"/>
                  <a:pt x="3905467" y="347734"/>
                  <a:pt x="3905467" y="347734"/>
                </a:cubicBezTo>
                <a:cubicBezTo>
                  <a:pt x="3897847" y="343924"/>
                  <a:pt x="3890227" y="339161"/>
                  <a:pt x="3882607" y="335351"/>
                </a:cubicBezTo>
                <a:cubicBezTo>
                  <a:pt x="3879750" y="334399"/>
                  <a:pt x="3876892" y="332494"/>
                  <a:pt x="3874035" y="331541"/>
                </a:cubicBezTo>
                <a:cubicBezTo>
                  <a:pt x="3874035" y="331541"/>
                  <a:pt x="3873082" y="331541"/>
                  <a:pt x="3873082" y="331541"/>
                </a:cubicBezTo>
                <a:cubicBezTo>
                  <a:pt x="3862604" y="326779"/>
                  <a:pt x="3851175" y="322016"/>
                  <a:pt x="3840697" y="318206"/>
                </a:cubicBezTo>
                <a:cubicBezTo>
                  <a:pt x="3836887" y="317254"/>
                  <a:pt x="3833077" y="315349"/>
                  <a:pt x="3829267" y="314396"/>
                </a:cubicBezTo>
                <a:cubicBezTo>
                  <a:pt x="3828315" y="314396"/>
                  <a:pt x="3828315" y="314396"/>
                  <a:pt x="3827362" y="314396"/>
                </a:cubicBezTo>
                <a:cubicBezTo>
                  <a:pt x="3824504" y="313444"/>
                  <a:pt x="3821647" y="312491"/>
                  <a:pt x="3818790" y="312491"/>
                </a:cubicBezTo>
                <a:cubicBezTo>
                  <a:pt x="3817837" y="312491"/>
                  <a:pt x="3817837" y="312491"/>
                  <a:pt x="3816885" y="312491"/>
                </a:cubicBezTo>
                <a:cubicBezTo>
                  <a:pt x="3782595" y="312491"/>
                  <a:pt x="3745447" y="309634"/>
                  <a:pt x="3699727" y="302966"/>
                </a:cubicBezTo>
                <a:cubicBezTo>
                  <a:pt x="3634957" y="293441"/>
                  <a:pt x="3548279" y="271534"/>
                  <a:pt x="3465412" y="250579"/>
                </a:cubicBezTo>
                <a:cubicBezTo>
                  <a:pt x="3395879" y="233434"/>
                  <a:pt x="3330157" y="216289"/>
                  <a:pt x="3279675" y="207716"/>
                </a:cubicBezTo>
                <a:cubicBezTo>
                  <a:pt x="3204427" y="194381"/>
                  <a:pt x="3150135" y="186761"/>
                  <a:pt x="3093937" y="182951"/>
                </a:cubicBezTo>
                <a:lnTo>
                  <a:pt x="2965350" y="182951"/>
                </a:lnTo>
                <a:cubicBezTo>
                  <a:pt x="2952015" y="184856"/>
                  <a:pt x="2938679" y="186761"/>
                  <a:pt x="2925345" y="188666"/>
                </a:cubicBezTo>
                <a:cubicBezTo>
                  <a:pt x="2883435" y="195334"/>
                  <a:pt x="2836762" y="202954"/>
                  <a:pt x="2769135" y="198191"/>
                </a:cubicBezTo>
                <a:cubicBezTo>
                  <a:pt x="2687220" y="192476"/>
                  <a:pt x="2564347" y="170569"/>
                  <a:pt x="2455762" y="151519"/>
                </a:cubicBezTo>
                <a:cubicBezTo>
                  <a:pt x="2411947" y="143899"/>
                  <a:pt x="2370990" y="136279"/>
                  <a:pt x="2336700" y="131516"/>
                </a:cubicBezTo>
                <a:cubicBezTo>
                  <a:pt x="2299552" y="125801"/>
                  <a:pt x="2267167" y="121039"/>
                  <a:pt x="2236687" y="116276"/>
                </a:cubicBezTo>
                <a:cubicBezTo>
                  <a:pt x="2170012" y="106751"/>
                  <a:pt x="2112862" y="98179"/>
                  <a:pt x="2049045" y="83891"/>
                </a:cubicBezTo>
                <a:cubicBezTo>
                  <a:pt x="2007135" y="74366"/>
                  <a:pt x="1964272" y="59126"/>
                  <a:pt x="1922362" y="43886"/>
                </a:cubicBezTo>
                <a:cubicBezTo>
                  <a:pt x="1873785" y="26741"/>
                  <a:pt x="1828065" y="10549"/>
                  <a:pt x="1796632" y="7691"/>
                </a:cubicBezTo>
                <a:cubicBezTo>
                  <a:pt x="1762342" y="4834"/>
                  <a:pt x="1749007" y="13406"/>
                  <a:pt x="1724242" y="27694"/>
                </a:cubicBezTo>
                <a:cubicBezTo>
                  <a:pt x="1711860" y="35314"/>
                  <a:pt x="1697572" y="43886"/>
                  <a:pt x="1678522" y="52459"/>
                </a:cubicBezTo>
                <a:cubicBezTo>
                  <a:pt x="1668997" y="56269"/>
                  <a:pt x="1660425" y="60079"/>
                  <a:pt x="1649947" y="64841"/>
                </a:cubicBezTo>
                <a:cubicBezTo>
                  <a:pt x="1602322" y="84844"/>
                  <a:pt x="1548030" y="108656"/>
                  <a:pt x="1492785" y="144851"/>
                </a:cubicBezTo>
                <a:cubicBezTo>
                  <a:pt x="1440397" y="179141"/>
                  <a:pt x="1318477" y="259151"/>
                  <a:pt x="1271805" y="318206"/>
                </a:cubicBezTo>
                <a:cubicBezTo>
                  <a:pt x="1244182" y="353449"/>
                  <a:pt x="1238467" y="386786"/>
                  <a:pt x="1232752" y="426791"/>
                </a:cubicBezTo>
                <a:cubicBezTo>
                  <a:pt x="1229895" y="445841"/>
                  <a:pt x="1227037" y="465844"/>
                  <a:pt x="1220370" y="487751"/>
                </a:cubicBezTo>
                <a:cubicBezTo>
                  <a:pt x="1213702" y="510611"/>
                  <a:pt x="1208940" y="536329"/>
                  <a:pt x="1204177" y="562999"/>
                </a:cubicBezTo>
                <a:cubicBezTo>
                  <a:pt x="1196557" y="607766"/>
                  <a:pt x="1187985" y="653486"/>
                  <a:pt x="1170840" y="691586"/>
                </a:cubicBezTo>
                <a:cubicBezTo>
                  <a:pt x="1158457" y="719209"/>
                  <a:pt x="1144170" y="744926"/>
                  <a:pt x="1127977" y="767786"/>
                </a:cubicBezTo>
                <a:cubicBezTo>
                  <a:pt x="1127977" y="768739"/>
                  <a:pt x="1127025" y="769691"/>
                  <a:pt x="1127025" y="770644"/>
                </a:cubicBezTo>
                <a:cubicBezTo>
                  <a:pt x="1126072" y="773501"/>
                  <a:pt x="1125120" y="776359"/>
                  <a:pt x="1123215" y="779216"/>
                </a:cubicBezTo>
                <a:cubicBezTo>
                  <a:pt x="1122262" y="781121"/>
                  <a:pt x="1121310" y="783026"/>
                  <a:pt x="1120357" y="784931"/>
                </a:cubicBezTo>
                <a:cubicBezTo>
                  <a:pt x="1119405" y="787789"/>
                  <a:pt x="1118452" y="789694"/>
                  <a:pt x="1116547" y="792551"/>
                </a:cubicBezTo>
                <a:cubicBezTo>
                  <a:pt x="1115595" y="795409"/>
                  <a:pt x="1113690" y="797314"/>
                  <a:pt x="1112737" y="800171"/>
                </a:cubicBezTo>
                <a:cubicBezTo>
                  <a:pt x="1111785" y="802076"/>
                  <a:pt x="1110832" y="803981"/>
                  <a:pt x="1109880" y="805886"/>
                </a:cubicBezTo>
                <a:cubicBezTo>
                  <a:pt x="1107975" y="808744"/>
                  <a:pt x="1106070" y="811601"/>
                  <a:pt x="1105117" y="814459"/>
                </a:cubicBezTo>
                <a:cubicBezTo>
                  <a:pt x="1104165" y="815411"/>
                  <a:pt x="1103212" y="817316"/>
                  <a:pt x="1103212" y="818269"/>
                </a:cubicBezTo>
                <a:cubicBezTo>
                  <a:pt x="1101307" y="822079"/>
                  <a:pt x="1098450" y="824936"/>
                  <a:pt x="1095592" y="828746"/>
                </a:cubicBezTo>
                <a:cubicBezTo>
                  <a:pt x="1095592" y="828746"/>
                  <a:pt x="1094640" y="829699"/>
                  <a:pt x="1094640" y="829699"/>
                </a:cubicBezTo>
                <a:cubicBezTo>
                  <a:pt x="1091782" y="833509"/>
                  <a:pt x="1088925" y="837319"/>
                  <a:pt x="1086067" y="840176"/>
                </a:cubicBezTo>
                <a:cubicBezTo>
                  <a:pt x="1083210" y="843986"/>
                  <a:pt x="1079400" y="846844"/>
                  <a:pt x="1076542" y="849701"/>
                </a:cubicBezTo>
                <a:cubicBezTo>
                  <a:pt x="1073685" y="852559"/>
                  <a:pt x="1069875" y="855416"/>
                  <a:pt x="1066065" y="858274"/>
                </a:cubicBezTo>
                <a:cubicBezTo>
                  <a:pt x="1066065" y="858274"/>
                  <a:pt x="1066065" y="858274"/>
                  <a:pt x="1066065" y="858274"/>
                </a:cubicBezTo>
                <a:cubicBezTo>
                  <a:pt x="1066065" y="858274"/>
                  <a:pt x="1066065" y="858274"/>
                  <a:pt x="1066065" y="858274"/>
                </a:cubicBezTo>
                <a:cubicBezTo>
                  <a:pt x="1063207" y="860179"/>
                  <a:pt x="1060350" y="863036"/>
                  <a:pt x="1057492" y="864941"/>
                </a:cubicBezTo>
                <a:cubicBezTo>
                  <a:pt x="1037490" y="878276"/>
                  <a:pt x="1013677" y="887801"/>
                  <a:pt x="985102" y="894469"/>
                </a:cubicBezTo>
                <a:cubicBezTo>
                  <a:pt x="948907" y="913519"/>
                  <a:pt x="910807" y="926854"/>
                  <a:pt x="878422" y="930664"/>
                </a:cubicBezTo>
                <a:cubicBezTo>
                  <a:pt x="841275" y="935426"/>
                  <a:pt x="810795" y="923044"/>
                  <a:pt x="781267" y="911614"/>
                </a:cubicBezTo>
                <a:cubicBezTo>
                  <a:pt x="760312" y="903041"/>
                  <a:pt x="741262" y="895421"/>
                  <a:pt x="718402" y="893516"/>
                </a:cubicBezTo>
                <a:lnTo>
                  <a:pt x="706972" y="892564"/>
                </a:lnTo>
                <a:cubicBezTo>
                  <a:pt x="649822" y="886849"/>
                  <a:pt x="571717" y="878276"/>
                  <a:pt x="521234" y="892564"/>
                </a:cubicBezTo>
                <a:cubicBezTo>
                  <a:pt x="484087" y="903041"/>
                  <a:pt x="438367" y="942094"/>
                  <a:pt x="408840" y="967811"/>
                </a:cubicBezTo>
                <a:cubicBezTo>
                  <a:pt x="398362" y="977336"/>
                  <a:pt x="388837" y="984956"/>
                  <a:pt x="381217" y="990671"/>
                </a:cubicBezTo>
                <a:cubicBezTo>
                  <a:pt x="365025" y="1009721"/>
                  <a:pt x="337402" y="1048774"/>
                  <a:pt x="308827" y="1090684"/>
                </a:cubicBezTo>
                <a:cubicBezTo>
                  <a:pt x="270727" y="1145929"/>
                  <a:pt x="226912" y="1208794"/>
                  <a:pt x="193575" y="1244989"/>
                </a:cubicBezTo>
                <a:cubicBezTo>
                  <a:pt x="156427" y="1284994"/>
                  <a:pt x="112612" y="1310711"/>
                  <a:pt x="76417" y="1331666"/>
                </a:cubicBezTo>
                <a:cubicBezTo>
                  <a:pt x="53557" y="1345001"/>
                  <a:pt x="32602" y="1357384"/>
                  <a:pt x="22125" y="1368814"/>
                </a:cubicBezTo>
                <a:cubicBezTo>
                  <a:pt x="10695" y="1381196"/>
                  <a:pt x="11647" y="1389769"/>
                  <a:pt x="12600" y="1405009"/>
                </a:cubicBezTo>
                <a:cubicBezTo>
                  <a:pt x="13552" y="1413581"/>
                  <a:pt x="14505" y="1425011"/>
                  <a:pt x="11647" y="1435489"/>
                </a:cubicBezTo>
                <a:cubicBezTo>
                  <a:pt x="12600" y="1441204"/>
                  <a:pt x="15457" y="1447871"/>
                  <a:pt x="18315" y="1454539"/>
                </a:cubicBezTo>
                <a:cubicBezTo>
                  <a:pt x="24982" y="1470731"/>
                  <a:pt x="33555" y="1491686"/>
                  <a:pt x="30697" y="1519309"/>
                </a:cubicBezTo>
                <a:cubicBezTo>
                  <a:pt x="30697" y="1538359"/>
                  <a:pt x="24982" y="1556456"/>
                  <a:pt x="19267" y="1576459"/>
                </a:cubicBezTo>
                <a:cubicBezTo>
                  <a:pt x="10695" y="1604081"/>
                  <a:pt x="2122" y="1633609"/>
                  <a:pt x="10695" y="1660279"/>
                </a:cubicBezTo>
                <a:cubicBezTo>
                  <a:pt x="19267" y="1689806"/>
                  <a:pt x="51652" y="1731716"/>
                  <a:pt x="79275" y="1767911"/>
                </a:cubicBezTo>
                <a:cubicBezTo>
                  <a:pt x="99277" y="1794581"/>
                  <a:pt x="119280" y="1820299"/>
                  <a:pt x="131662" y="1844111"/>
                </a:cubicBezTo>
                <a:cubicBezTo>
                  <a:pt x="146902" y="1871734"/>
                  <a:pt x="149759" y="1898404"/>
                  <a:pt x="152617" y="1920311"/>
                </a:cubicBezTo>
                <a:cubicBezTo>
                  <a:pt x="156427" y="1950791"/>
                  <a:pt x="158332" y="1957459"/>
                  <a:pt x="172620" y="1963174"/>
                </a:cubicBezTo>
                <a:cubicBezTo>
                  <a:pt x="198337" y="1973651"/>
                  <a:pt x="254534" y="1971746"/>
                  <a:pt x="308827" y="1969841"/>
                </a:cubicBezTo>
                <a:cubicBezTo>
                  <a:pt x="353595" y="1967936"/>
                  <a:pt x="399315" y="1966031"/>
                  <a:pt x="439320" y="1970794"/>
                </a:cubicBezTo>
                <a:cubicBezTo>
                  <a:pt x="481230" y="1975556"/>
                  <a:pt x="515520" y="1983176"/>
                  <a:pt x="551715" y="1991749"/>
                </a:cubicBezTo>
                <a:cubicBezTo>
                  <a:pt x="597434" y="2002226"/>
                  <a:pt x="646012" y="2013656"/>
                  <a:pt x="714592" y="2018419"/>
                </a:cubicBezTo>
                <a:cubicBezTo>
                  <a:pt x="766027" y="2021276"/>
                  <a:pt x="833655" y="2018419"/>
                  <a:pt x="905092" y="2015561"/>
                </a:cubicBezTo>
                <a:cubicBezTo>
                  <a:pt x="958432" y="2013656"/>
                  <a:pt x="1012725" y="2010799"/>
                  <a:pt x="1064160" y="2010799"/>
                </a:cubicBezTo>
                <a:cubicBezTo>
                  <a:pt x="1110832" y="2010799"/>
                  <a:pt x="1154647" y="2012704"/>
                  <a:pt x="1193700" y="2018419"/>
                </a:cubicBezTo>
                <a:cubicBezTo>
                  <a:pt x="1299427" y="2032706"/>
                  <a:pt x="1376580" y="2065091"/>
                  <a:pt x="1457542" y="2099381"/>
                </a:cubicBezTo>
                <a:cubicBezTo>
                  <a:pt x="1485165" y="2110811"/>
                  <a:pt x="1513740" y="2123194"/>
                  <a:pt x="1544220" y="2134624"/>
                </a:cubicBezTo>
                <a:cubicBezTo>
                  <a:pt x="1565175" y="2142244"/>
                  <a:pt x="1586129" y="2150816"/>
                  <a:pt x="1607085" y="2158436"/>
                </a:cubicBezTo>
                <a:cubicBezTo>
                  <a:pt x="1713765" y="2198441"/>
                  <a:pt x="1824254" y="2239399"/>
                  <a:pt x="1929982" y="2298454"/>
                </a:cubicBezTo>
                <a:cubicBezTo>
                  <a:pt x="1995704" y="2335602"/>
                  <a:pt x="2060475" y="2386084"/>
                  <a:pt x="2123340" y="2434661"/>
                </a:cubicBezTo>
                <a:cubicBezTo>
                  <a:pt x="2182395" y="2480381"/>
                  <a:pt x="2237640" y="2524196"/>
                  <a:pt x="2291932" y="2554677"/>
                </a:cubicBezTo>
                <a:cubicBezTo>
                  <a:pt x="2313840" y="2567059"/>
                  <a:pt x="2336700" y="2581346"/>
                  <a:pt x="2358607" y="2594681"/>
                </a:cubicBezTo>
                <a:cubicBezTo>
                  <a:pt x="2445285" y="2648021"/>
                  <a:pt x="2534820" y="2702314"/>
                  <a:pt x="2604352" y="2693741"/>
                </a:cubicBezTo>
                <a:cubicBezTo>
                  <a:pt x="2681504" y="2684216"/>
                  <a:pt x="2750085" y="2603254"/>
                  <a:pt x="2823427" y="2517529"/>
                </a:cubicBezTo>
                <a:cubicBezTo>
                  <a:pt x="2832000" y="2507052"/>
                  <a:pt x="2841525" y="2496574"/>
                  <a:pt x="2850097" y="2486096"/>
                </a:cubicBezTo>
                <a:cubicBezTo>
                  <a:pt x="2913915" y="2411802"/>
                  <a:pt x="2964397" y="2330839"/>
                  <a:pt x="3033929" y="2219396"/>
                </a:cubicBezTo>
                <a:cubicBezTo>
                  <a:pt x="3057742" y="2181296"/>
                  <a:pt x="3084412" y="2137481"/>
                  <a:pt x="3114892" y="2090809"/>
                </a:cubicBezTo>
                <a:cubicBezTo>
                  <a:pt x="3234907" y="1902214"/>
                  <a:pt x="3454935" y="1542169"/>
                  <a:pt x="3543517" y="1396436"/>
                </a:cubicBezTo>
                <a:cubicBezTo>
                  <a:pt x="3624479" y="1263086"/>
                  <a:pt x="3646387" y="1225939"/>
                  <a:pt x="3690202" y="1150691"/>
                </a:cubicBezTo>
                <a:cubicBezTo>
                  <a:pt x="3701632" y="1131641"/>
                  <a:pt x="3714015" y="1109734"/>
                  <a:pt x="3729254" y="1083064"/>
                </a:cubicBezTo>
                <a:cubicBezTo>
                  <a:pt x="3754972" y="1039249"/>
                  <a:pt x="3782595" y="987814"/>
                  <a:pt x="3812122" y="933521"/>
                </a:cubicBezTo>
                <a:cubicBezTo>
                  <a:pt x="3869272" y="829699"/>
                  <a:pt x="3933090" y="712541"/>
                  <a:pt x="3992145" y="623959"/>
                </a:cubicBezTo>
                <a:cubicBezTo>
                  <a:pt x="4032150" y="563951"/>
                  <a:pt x="4090252" y="502991"/>
                  <a:pt x="4142640" y="449651"/>
                </a:cubicBezTo>
                <a:cubicBezTo>
                  <a:pt x="4184550" y="405836"/>
                  <a:pt x="4246463" y="341066"/>
                  <a:pt x="4253130" y="316301"/>
                </a:cubicBezTo>
                <a:cubicBezTo>
                  <a:pt x="4249320" y="314396"/>
                  <a:pt x="4242652" y="312491"/>
                  <a:pt x="4235032" y="311539"/>
                </a:cubicBezTo>
                <a:cubicBezTo>
                  <a:pt x="4230270" y="313444"/>
                  <a:pt x="4225507" y="317254"/>
                  <a:pt x="4221697" y="32106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chemeClr val="accent1">
                <a:lumMod val="75000"/>
              </a:schemeClr>
            </a:solidFill>
            <a:prstDash val="sysDot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65" name="자유형: 도형 164">
            <a:extLst>
              <a:ext uri="{FF2B5EF4-FFF2-40B4-BE49-F238E27FC236}">
                <a16:creationId xmlns:a16="http://schemas.microsoft.com/office/drawing/2014/main" xmlns="" id="{8CA5A848-470B-4AE1-A248-3B4397FB682A}"/>
              </a:ext>
            </a:extLst>
          </p:cNvPr>
          <p:cNvSpPr/>
          <p:nvPr/>
        </p:nvSpPr>
        <p:spPr>
          <a:xfrm>
            <a:off x="3808771" y="866774"/>
            <a:ext cx="5763853" cy="3856771"/>
          </a:xfrm>
          <a:custGeom>
            <a:avLst/>
            <a:gdLst>
              <a:gd name="connsiteX0" fmla="*/ 5643087 w 5648325"/>
              <a:gd name="connsiteY0" fmla="*/ 1761845 h 3467100"/>
              <a:gd name="connsiteX1" fmla="*/ 4999197 w 5648325"/>
              <a:gd name="connsiteY1" fmla="*/ 1502765 h 3467100"/>
              <a:gd name="connsiteX2" fmla="*/ 4962049 w 5648325"/>
              <a:gd name="connsiteY2" fmla="*/ 1494192 h 3467100"/>
              <a:gd name="connsiteX3" fmla="*/ 4499134 w 5648325"/>
              <a:gd name="connsiteY3" fmla="*/ 1406562 h 3467100"/>
              <a:gd name="connsiteX4" fmla="*/ 3998119 w 5648325"/>
              <a:gd name="connsiteY4" fmla="*/ 1214157 h 3467100"/>
              <a:gd name="connsiteX5" fmla="*/ 3995261 w 5648325"/>
              <a:gd name="connsiteY5" fmla="*/ 1212252 h 3467100"/>
              <a:gd name="connsiteX6" fmla="*/ 3435192 w 5648325"/>
              <a:gd name="connsiteY6" fmla="*/ 808392 h 3467100"/>
              <a:gd name="connsiteX7" fmla="*/ 2978944 w 5648325"/>
              <a:gd name="connsiteY7" fmla="*/ 475970 h 3467100"/>
              <a:gd name="connsiteX8" fmla="*/ 2702719 w 5648325"/>
              <a:gd name="connsiteY8" fmla="*/ 335000 h 3467100"/>
              <a:gd name="connsiteX9" fmla="*/ 2566511 w 5648325"/>
              <a:gd name="connsiteY9" fmla="*/ 289280 h 3467100"/>
              <a:gd name="connsiteX10" fmla="*/ 2025492 w 5648325"/>
              <a:gd name="connsiteY10" fmla="*/ 107352 h 3467100"/>
              <a:gd name="connsiteX11" fmla="*/ 1734979 w 5648325"/>
              <a:gd name="connsiteY11" fmla="*/ 12102 h 3467100"/>
              <a:gd name="connsiteX12" fmla="*/ 840581 w 5648325"/>
              <a:gd name="connsiteY12" fmla="*/ 129260 h 3467100"/>
              <a:gd name="connsiteX13" fmla="*/ 974884 w 5648325"/>
              <a:gd name="connsiteY13" fmla="*/ 440727 h 3467100"/>
              <a:gd name="connsiteX14" fmla="*/ 997744 w 5648325"/>
              <a:gd name="connsiteY14" fmla="*/ 471207 h 3467100"/>
              <a:gd name="connsiteX15" fmla="*/ 1003459 w 5648325"/>
              <a:gd name="connsiteY15" fmla="*/ 478827 h 3467100"/>
              <a:gd name="connsiteX16" fmla="*/ 1017746 w 5648325"/>
              <a:gd name="connsiteY16" fmla="*/ 496925 h 3467100"/>
              <a:gd name="connsiteX17" fmla="*/ 1021556 w 5648325"/>
              <a:gd name="connsiteY17" fmla="*/ 501687 h 3467100"/>
              <a:gd name="connsiteX18" fmla="*/ 1036796 w 5648325"/>
              <a:gd name="connsiteY18" fmla="*/ 522642 h 3467100"/>
              <a:gd name="connsiteX19" fmla="*/ 1041559 w 5648325"/>
              <a:gd name="connsiteY19" fmla="*/ 529310 h 3467100"/>
              <a:gd name="connsiteX20" fmla="*/ 1054894 w 5648325"/>
              <a:gd name="connsiteY20" fmla="*/ 548360 h 3467100"/>
              <a:gd name="connsiteX21" fmla="*/ 1059656 w 5648325"/>
              <a:gd name="connsiteY21" fmla="*/ 555027 h 3467100"/>
              <a:gd name="connsiteX22" fmla="*/ 1070134 w 5648325"/>
              <a:gd name="connsiteY22" fmla="*/ 569315 h 3467100"/>
              <a:gd name="connsiteX23" fmla="*/ 1073944 w 5648325"/>
              <a:gd name="connsiteY23" fmla="*/ 574077 h 3467100"/>
              <a:gd name="connsiteX24" fmla="*/ 1073944 w 5648325"/>
              <a:gd name="connsiteY24" fmla="*/ 574077 h 3467100"/>
              <a:gd name="connsiteX25" fmla="*/ 1110139 w 5648325"/>
              <a:gd name="connsiteY25" fmla="*/ 633132 h 3467100"/>
              <a:gd name="connsiteX26" fmla="*/ 1112044 w 5648325"/>
              <a:gd name="connsiteY26" fmla="*/ 636942 h 3467100"/>
              <a:gd name="connsiteX27" fmla="*/ 1112996 w 5648325"/>
              <a:gd name="connsiteY27" fmla="*/ 640752 h 3467100"/>
              <a:gd name="connsiteX28" fmla="*/ 1126331 w 5648325"/>
              <a:gd name="connsiteY28" fmla="*/ 727430 h 3467100"/>
              <a:gd name="connsiteX29" fmla="*/ 1190149 w 5648325"/>
              <a:gd name="connsiteY29" fmla="*/ 939837 h 3467100"/>
              <a:gd name="connsiteX30" fmla="*/ 1204436 w 5648325"/>
              <a:gd name="connsiteY30" fmla="*/ 965555 h 3467100"/>
              <a:gd name="connsiteX31" fmla="*/ 1205389 w 5648325"/>
              <a:gd name="connsiteY31" fmla="*/ 966507 h 3467100"/>
              <a:gd name="connsiteX32" fmla="*/ 1206342 w 5648325"/>
              <a:gd name="connsiteY32" fmla="*/ 968412 h 3467100"/>
              <a:gd name="connsiteX33" fmla="*/ 1218724 w 5648325"/>
              <a:gd name="connsiteY33" fmla="*/ 983652 h 3467100"/>
              <a:gd name="connsiteX34" fmla="*/ 1222534 w 5648325"/>
              <a:gd name="connsiteY34" fmla="*/ 988415 h 3467100"/>
              <a:gd name="connsiteX35" fmla="*/ 1307306 w 5648325"/>
              <a:gd name="connsiteY35" fmla="*/ 1043660 h 3467100"/>
              <a:gd name="connsiteX36" fmla="*/ 1327309 w 5648325"/>
              <a:gd name="connsiteY36" fmla="*/ 1047470 h 3467100"/>
              <a:gd name="connsiteX37" fmla="*/ 1330167 w 5648325"/>
              <a:gd name="connsiteY37" fmla="*/ 1047470 h 3467100"/>
              <a:gd name="connsiteX38" fmla="*/ 1369219 w 5648325"/>
              <a:gd name="connsiteY38" fmla="*/ 1038897 h 3467100"/>
              <a:gd name="connsiteX39" fmla="*/ 1424464 w 5648325"/>
              <a:gd name="connsiteY39" fmla="*/ 1012227 h 3467100"/>
              <a:gd name="connsiteX40" fmla="*/ 1443514 w 5648325"/>
              <a:gd name="connsiteY40" fmla="*/ 1002702 h 3467100"/>
              <a:gd name="connsiteX41" fmla="*/ 1443514 w 5648325"/>
              <a:gd name="connsiteY41" fmla="*/ 1002702 h 3467100"/>
              <a:gd name="connsiteX42" fmla="*/ 1644492 w 5648325"/>
              <a:gd name="connsiteY42" fmla="*/ 979842 h 3467100"/>
              <a:gd name="connsiteX43" fmla="*/ 1653064 w 5648325"/>
              <a:gd name="connsiteY43" fmla="*/ 984605 h 3467100"/>
              <a:gd name="connsiteX44" fmla="*/ 1654017 w 5648325"/>
              <a:gd name="connsiteY44" fmla="*/ 986510 h 3467100"/>
              <a:gd name="connsiteX45" fmla="*/ 1654017 w 5648325"/>
              <a:gd name="connsiteY45" fmla="*/ 986510 h 3467100"/>
              <a:gd name="connsiteX46" fmla="*/ 1654017 w 5648325"/>
              <a:gd name="connsiteY46" fmla="*/ 986510 h 3467100"/>
              <a:gd name="connsiteX47" fmla="*/ 1656874 w 5648325"/>
              <a:gd name="connsiteY47" fmla="*/ 992225 h 3467100"/>
              <a:gd name="connsiteX48" fmla="*/ 1754029 w 5648325"/>
              <a:gd name="connsiteY48" fmla="*/ 1185582 h 3467100"/>
              <a:gd name="connsiteX49" fmla="*/ 1864519 w 5648325"/>
              <a:gd name="connsiteY49" fmla="*/ 1406562 h 3467100"/>
              <a:gd name="connsiteX50" fmla="*/ 1864519 w 5648325"/>
              <a:gd name="connsiteY50" fmla="*/ 1414182 h 3467100"/>
              <a:gd name="connsiteX51" fmla="*/ 1856899 w 5648325"/>
              <a:gd name="connsiteY51" fmla="*/ 1446567 h 3467100"/>
              <a:gd name="connsiteX52" fmla="*/ 1877854 w 5648325"/>
              <a:gd name="connsiteY52" fmla="*/ 1512290 h 3467100"/>
              <a:gd name="connsiteX53" fmla="*/ 1764506 w 5648325"/>
              <a:gd name="connsiteY53" fmla="*/ 1461807 h 3467100"/>
              <a:gd name="connsiteX54" fmla="*/ 1751171 w 5648325"/>
              <a:gd name="connsiteY54" fmla="*/ 1457997 h 3467100"/>
              <a:gd name="connsiteX55" fmla="*/ 1738789 w 5648325"/>
              <a:gd name="connsiteY55" fmla="*/ 1454187 h 3467100"/>
              <a:gd name="connsiteX56" fmla="*/ 1719739 w 5648325"/>
              <a:gd name="connsiteY56" fmla="*/ 1447520 h 3467100"/>
              <a:gd name="connsiteX57" fmla="*/ 1665446 w 5648325"/>
              <a:gd name="connsiteY57" fmla="*/ 1434185 h 3467100"/>
              <a:gd name="connsiteX58" fmla="*/ 1664494 w 5648325"/>
              <a:gd name="connsiteY58" fmla="*/ 1434185 h 3467100"/>
              <a:gd name="connsiteX59" fmla="*/ 1656874 w 5648325"/>
              <a:gd name="connsiteY59" fmla="*/ 1433232 h 3467100"/>
              <a:gd name="connsiteX60" fmla="*/ 1654017 w 5648325"/>
              <a:gd name="connsiteY60" fmla="*/ 1433232 h 3467100"/>
              <a:gd name="connsiteX61" fmla="*/ 1648301 w 5648325"/>
              <a:gd name="connsiteY61" fmla="*/ 1433232 h 3467100"/>
              <a:gd name="connsiteX62" fmla="*/ 1644492 w 5648325"/>
              <a:gd name="connsiteY62" fmla="*/ 1433232 h 3467100"/>
              <a:gd name="connsiteX63" fmla="*/ 1637824 w 5648325"/>
              <a:gd name="connsiteY63" fmla="*/ 1434185 h 3467100"/>
              <a:gd name="connsiteX64" fmla="*/ 1635919 w 5648325"/>
              <a:gd name="connsiteY64" fmla="*/ 1434185 h 3467100"/>
              <a:gd name="connsiteX65" fmla="*/ 1634967 w 5648325"/>
              <a:gd name="connsiteY65" fmla="*/ 1434185 h 3467100"/>
              <a:gd name="connsiteX66" fmla="*/ 1626394 w 5648325"/>
              <a:gd name="connsiteY66" fmla="*/ 1436090 h 3467100"/>
              <a:gd name="connsiteX67" fmla="*/ 1624489 w 5648325"/>
              <a:gd name="connsiteY67" fmla="*/ 1436090 h 3467100"/>
              <a:gd name="connsiteX68" fmla="*/ 1617821 w 5648325"/>
              <a:gd name="connsiteY68" fmla="*/ 1437042 h 3467100"/>
              <a:gd name="connsiteX69" fmla="*/ 1617821 w 5648325"/>
              <a:gd name="connsiteY69" fmla="*/ 1437042 h 3467100"/>
              <a:gd name="connsiteX70" fmla="*/ 1586389 w 5648325"/>
              <a:gd name="connsiteY70" fmla="*/ 1442757 h 3467100"/>
              <a:gd name="connsiteX71" fmla="*/ 1504474 w 5648325"/>
              <a:gd name="connsiteY71" fmla="*/ 1457997 h 3467100"/>
              <a:gd name="connsiteX72" fmla="*/ 1433036 w 5648325"/>
              <a:gd name="connsiteY72" fmla="*/ 1477047 h 3467100"/>
              <a:gd name="connsiteX73" fmla="*/ 1374934 w 5648325"/>
              <a:gd name="connsiteY73" fmla="*/ 1506575 h 3467100"/>
              <a:gd name="connsiteX74" fmla="*/ 1370171 w 5648325"/>
              <a:gd name="connsiteY74" fmla="*/ 1515147 h 3467100"/>
              <a:gd name="connsiteX75" fmla="*/ 1370171 w 5648325"/>
              <a:gd name="connsiteY75" fmla="*/ 1516100 h 3467100"/>
              <a:gd name="connsiteX76" fmla="*/ 1370171 w 5648325"/>
              <a:gd name="connsiteY76" fmla="*/ 1516100 h 3467100"/>
              <a:gd name="connsiteX77" fmla="*/ 1370171 w 5648325"/>
              <a:gd name="connsiteY77" fmla="*/ 1554200 h 3467100"/>
              <a:gd name="connsiteX78" fmla="*/ 1370171 w 5648325"/>
              <a:gd name="connsiteY78" fmla="*/ 1554200 h 3467100"/>
              <a:gd name="connsiteX79" fmla="*/ 1370171 w 5648325"/>
              <a:gd name="connsiteY79" fmla="*/ 1556105 h 3467100"/>
              <a:gd name="connsiteX80" fmla="*/ 1370171 w 5648325"/>
              <a:gd name="connsiteY80" fmla="*/ 1701837 h 3467100"/>
              <a:gd name="connsiteX81" fmla="*/ 1370171 w 5648325"/>
              <a:gd name="connsiteY81" fmla="*/ 1720887 h 3467100"/>
              <a:gd name="connsiteX82" fmla="*/ 1402556 w 5648325"/>
              <a:gd name="connsiteY82" fmla="*/ 1771370 h 3467100"/>
              <a:gd name="connsiteX83" fmla="*/ 1311117 w 5648325"/>
              <a:gd name="connsiteY83" fmla="*/ 1785657 h 3467100"/>
              <a:gd name="connsiteX84" fmla="*/ 852964 w 5648325"/>
              <a:gd name="connsiteY84" fmla="*/ 1857095 h 3467100"/>
              <a:gd name="connsiteX85" fmla="*/ 352901 w 5648325"/>
              <a:gd name="connsiteY85" fmla="*/ 1936152 h 3467100"/>
              <a:gd name="connsiteX86" fmla="*/ 350996 w 5648325"/>
              <a:gd name="connsiteY86" fmla="*/ 1937105 h 3467100"/>
              <a:gd name="connsiteX87" fmla="*/ 349091 w 5648325"/>
              <a:gd name="connsiteY87" fmla="*/ 1938057 h 3467100"/>
              <a:gd name="connsiteX88" fmla="*/ 340519 w 5648325"/>
              <a:gd name="connsiteY88" fmla="*/ 1940915 h 3467100"/>
              <a:gd name="connsiteX89" fmla="*/ 339566 w 5648325"/>
              <a:gd name="connsiteY89" fmla="*/ 1940915 h 3467100"/>
              <a:gd name="connsiteX90" fmla="*/ 330041 w 5648325"/>
              <a:gd name="connsiteY90" fmla="*/ 1943772 h 3467100"/>
              <a:gd name="connsiteX91" fmla="*/ 317659 w 5648325"/>
              <a:gd name="connsiteY91" fmla="*/ 1948535 h 3467100"/>
              <a:gd name="connsiteX92" fmla="*/ 314801 w 5648325"/>
              <a:gd name="connsiteY92" fmla="*/ 1949487 h 3467100"/>
              <a:gd name="connsiteX93" fmla="*/ 309086 w 5648325"/>
              <a:gd name="connsiteY93" fmla="*/ 1951392 h 3467100"/>
              <a:gd name="connsiteX94" fmla="*/ 307181 w 5648325"/>
              <a:gd name="connsiteY94" fmla="*/ 1952345 h 3467100"/>
              <a:gd name="connsiteX95" fmla="*/ 236696 w 5648325"/>
              <a:gd name="connsiteY95" fmla="*/ 2034260 h 3467100"/>
              <a:gd name="connsiteX96" fmla="*/ 250031 w 5648325"/>
              <a:gd name="connsiteY96" fmla="*/ 2102840 h 3467100"/>
              <a:gd name="connsiteX97" fmla="*/ 250031 w 5648325"/>
              <a:gd name="connsiteY97" fmla="*/ 2102840 h 3467100"/>
              <a:gd name="connsiteX98" fmla="*/ 250031 w 5648325"/>
              <a:gd name="connsiteY98" fmla="*/ 2102840 h 3467100"/>
              <a:gd name="connsiteX99" fmla="*/ 252889 w 5648325"/>
              <a:gd name="connsiteY99" fmla="*/ 2114270 h 3467100"/>
              <a:gd name="connsiteX100" fmla="*/ 253841 w 5648325"/>
              <a:gd name="connsiteY100" fmla="*/ 2117127 h 3467100"/>
              <a:gd name="connsiteX101" fmla="*/ 256699 w 5648325"/>
              <a:gd name="connsiteY101" fmla="*/ 2126652 h 3467100"/>
              <a:gd name="connsiteX102" fmla="*/ 258604 w 5648325"/>
              <a:gd name="connsiteY102" fmla="*/ 2136177 h 3467100"/>
              <a:gd name="connsiteX103" fmla="*/ 258604 w 5648325"/>
              <a:gd name="connsiteY103" fmla="*/ 2136177 h 3467100"/>
              <a:gd name="connsiteX104" fmla="*/ 259556 w 5648325"/>
              <a:gd name="connsiteY104" fmla="*/ 2140940 h 3467100"/>
              <a:gd name="connsiteX105" fmla="*/ 264319 w 5648325"/>
              <a:gd name="connsiteY105" fmla="*/ 2165705 h 3467100"/>
              <a:gd name="connsiteX106" fmla="*/ 262414 w 5648325"/>
              <a:gd name="connsiteY106" fmla="*/ 2168562 h 3467100"/>
              <a:gd name="connsiteX107" fmla="*/ 245269 w 5648325"/>
              <a:gd name="connsiteY107" fmla="*/ 2233332 h 3467100"/>
              <a:gd name="connsiteX108" fmla="*/ 114776 w 5648325"/>
              <a:gd name="connsiteY108" fmla="*/ 2295245 h 3467100"/>
              <a:gd name="connsiteX109" fmla="*/ 114776 w 5648325"/>
              <a:gd name="connsiteY109" fmla="*/ 2295245 h 3467100"/>
              <a:gd name="connsiteX110" fmla="*/ 104299 w 5648325"/>
              <a:gd name="connsiteY110" fmla="*/ 2298102 h 3467100"/>
              <a:gd name="connsiteX111" fmla="*/ 85249 w 5648325"/>
              <a:gd name="connsiteY111" fmla="*/ 2301912 h 3467100"/>
              <a:gd name="connsiteX112" fmla="*/ 84296 w 5648325"/>
              <a:gd name="connsiteY112" fmla="*/ 2301912 h 3467100"/>
              <a:gd name="connsiteX113" fmla="*/ 83344 w 5648325"/>
              <a:gd name="connsiteY113" fmla="*/ 2301912 h 3467100"/>
              <a:gd name="connsiteX114" fmla="*/ 24289 w 5648325"/>
              <a:gd name="connsiteY114" fmla="*/ 2316200 h 3467100"/>
              <a:gd name="connsiteX115" fmla="*/ 7144 w 5648325"/>
              <a:gd name="connsiteY115" fmla="*/ 2322867 h 3467100"/>
              <a:gd name="connsiteX116" fmla="*/ 25241 w 5648325"/>
              <a:gd name="connsiteY116" fmla="*/ 2338107 h 3467100"/>
              <a:gd name="connsiteX117" fmla="*/ 48101 w 5648325"/>
              <a:gd name="connsiteY117" fmla="*/ 2353347 h 3467100"/>
              <a:gd name="connsiteX118" fmla="*/ 50959 w 5648325"/>
              <a:gd name="connsiteY118" fmla="*/ 2355252 h 3467100"/>
              <a:gd name="connsiteX119" fmla="*/ 50959 w 5648325"/>
              <a:gd name="connsiteY119" fmla="*/ 2355252 h 3467100"/>
              <a:gd name="connsiteX120" fmla="*/ 59531 w 5648325"/>
              <a:gd name="connsiteY120" fmla="*/ 2360967 h 3467100"/>
              <a:gd name="connsiteX121" fmla="*/ 66199 w 5648325"/>
              <a:gd name="connsiteY121" fmla="*/ 2364777 h 3467100"/>
              <a:gd name="connsiteX122" fmla="*/ 68104 w 5648325"/>
              <a:gd name="connsiteY122" fmla="*/ 2365730 h 3467100"/>
              <a:gd name="connsiteX123" fmla="*/ 130016 w 5648325"/>
              <a:gd name="connsiteY123" fmla="*/ 2399067 h 3467100"/>
              <a:gd name="connsiteX124" fmla="*/ 135731 w 5648325"/>
              <a:gd name="connsiteY124" fmla="*/ 2401925 h 3467100"/>
              <a:gd name="connsiteX125" fmla="*/ 141446 w 5648325"/>
              <a:gd name="connsiteY125" fmla="*/ 2404782 h 3467100"/>
              <a:gd name="connsiteX126" fmla="*/ 263366 w 5648325"/>
              <a:gd name="connsiteY126" fmla="*/ 2464790 h 3467100"/>
              <a:gd name="connsiteX127" fmla="*/ 330994 w 5648325"/>
              <a:gd name="connsiteY127" fmla="*/ 2497175 h 3467100"/>
              <a:gd name="connsiteX128" fmla="*/ 397669 w 5648325"/>
              <a:gd name="connsiteY128" fmla="*/ 2530512 h 3467100"/>
              <a:gd name="connsiteX129" fmla="*/ 399574 w 5648325"/>
              <a:gd name="connsiteY129" fmla="*/ 2531465 h 3467100"/>
              <a:gd name="connsiteX130" fmla="*/ 402431 w 5648325"/>
              <a:gd name="connsiteY130" fmla="*/ 2533370 h 3467100"/>
              <a:gd name="connsiteX131" fmla="*/ 429101 w 5648325"/>
              <a:gd name="connsiteY131" fmla="*/ 2546705 h 3467100"/>
              <a:gd name="connsiteX132" fmla="*/ 429101 w 5648325"/>
              <a:gd name="connsiteY132" fmla="*/ 2546705 h 3467100"/>
              <a:gd name="connsiteX133" fmla="*/ 442436 w 5648325"/>
              <a:gd name="connsiteY133" fmla="*/ 2553372 h 3467100"/>
              <a:gd name="connsiteX134" fmla="*/ 442436 w 5648325"/>
              <a:gd name="connsiteY134" fmla="*/ 2553372 h 3467100"/>
              <a:gd name="connsiteX135" fmla="*/ 464344 w 5648325"/>
              <a:gd name="connsiteY135" fmla="*/ 2564802 h 3467100"/>
              <a:gd name="connsiteX136" fmla="*/ 470059 w 5648325"/>
              <a:gd name="connsiteY136" fmla="*/ 2567660 h 3467100"/>
              <a:gd name="connsiteX137" fmla="*/ 479584 w 5648325"/>
              <a:gd name="connsiteY137" fmla="*/ 2573375 h 3467100"/>
              <a:gd name="connsiteX138" fmla="*/ 496729 w 5648325"/>
              <a:gd name="connsiteY138" fmla="*/ 2582900 h 3467100"/>
              <a:gd name="connsiteX139" fmla="*/ 499586 w 5648325"/>
              <a:gd name="connsiteY139" fmla="*/ 2584805 h 3467100"/>
              <a:gd name="connsiteX140" fmla="*/ 508159 w 5648325"/>
              <a:gd name="connsiteY140" fmla="*/ 2590520 h 3467100"/>
              <a:gd name="connsiteX141" fmla="*/ 510064 w 5648325"/>
              <a:gd name="connsiteY141" fmla="*/ 2591472 h 3467100"/>
              <a:gd name="connsiteX142" fmla="*/ 511016 w 5648325"/>
              <a:gd name="connsiteY142" fmla="*/ 2592425 h 3467100"/>
              <a:gd name="connsiteX143" fmla="*/ 564356 w 5648325"/>
              <a:gd name="connsiteY143" fmla="*/ 2628620 h 3467100"/>
              <a:gd name="connsiteX144" fmla="*/ 568167 w 5648325"/>
              <a:gd name="connsiteY144" fmla="*/ 2631477 h 3467100"/>
              <a:gd name="connsiteX145" fmla="*/ 572929 w 5648325"/>
              <a:gd name="connsiteY145" fmla="*/ 2635287 h 3467100"/>
              <a:gd name="connsiteX146" fmla="*/ 580549 w 5648325"/>
              <a:gd name="connsiteY146" fmla="*/ 2641955 h 3467100"/>
              <a:gd name="connsiteX147" fmla="*/ 581501 w 5648325"/>
              <a:gd name="connsiteY147" fmla="*/ 2642907 h 3467100"/>
              <a:gd name="connsiteX148" fmla="*/ 593884 w 5648325"/>
              <a:gd name="connsiteY148" fmla="*/ 2654337 h 3467100"/>
              <a:gd name="connsiteX149" fmla="*/ 601504 w 5648325"/>
              <a:gd name="connsiteY149" fmla="*/ 2661957 h 3467100"/>
              <a:gd name="connsiteX150" fmla="*/ 602456 w 5648325"/>
              <a:gd name="connsiteY150" fmla="*/ 2662910 h 3467100"/>
              <a:gd name="connsiteX151" fmla="*/ 610076 w 5648325"/>
              <a:gd name="connsiteY151" fmla="*/ 2670530 h 3467100"/>
              <a:gd name="connsiteX152" fmla="*/ 610076 w 5648325"/>
              <a:gd name="connsiteY152" fmla="*/ 2670530 h 3467100"/>
              <a:gd name="connsiteX153" fmla="*/ 689134 w 5648325"/>
              <a:gd name="connsiteY153" fmla="*/ 2865792 h 3467100"/>
              <a:gd name="connsiteX154" fmla="*/ 705326 w 5648325"/>
              <a:gd name="connsiteY154" fmla="*/ 2945802 h 3467100"/>
              <a:gd name="connsiteX155" fmla="*/ 709136 w 5648325"/>
              <a:gd name="connsiteY155" fmla="*/ 2955327 h 3467100"/>
              <a:gd name="connsiteX156" fmla="*/ 706279 w 5648325"/>
              <a:gd name="connsiteY156" fmla="*/ 2965805 h 3467100"/>
              <a:gd name="connsiteX157" fmla="*/ 691992 w 5648325"/>
              <a:gd name="connsiteY157" fmla="*/ 3015335 h 3467100"/>
              <a:gd name="connsiteX158" fmla="*/ 675799 w 5648325"/>
              <a:gd name="connsiteY158" fmla="*/ 3269652 h 3467100"/>
              <a:gd name="connsiteX159" fmla="*/ 1043464 w 5648325"/>
              <a:gd name="connsiteY159" fmla="*/ 3460152 h 3467100"/>
              <a:gd name="connsiteX160" fmla="*/ 1282542 w 5648325"/>
              <a:gd name="connsiteY160" fmla="*/ 3366807 h 3467100"/>
              <a:gd name="connsiteX161" fmla="*/ 1286351 w 5648325"/>
              <a:gd name="connsiteY161" fmla="*/ 3365855 h 3467100"/>
              <a:gd name="connsiteX162" fmla="*/ 1445419 w 5648325"/>
              <a:gd name="connsiteY162" fmla="*/ 3381095 h 3467100"/>
              <a:gd name="connsiteX163" fmla="*/ 1696879 w 5648325"/>
              <a:gd name="connsiteY163" fmla="*/ 3399192 h 3467100"/>
              <a:gd name="connsiteX164" fmla="*/ 1697831 w 5648325"/>
              <a:gd name="connsiteY164" fmla="*/ 3399192 h 3467100"/>
              <a:gd name="connsiteX165" fmla="*/ 1698784 w 5648325"/>
              <a:gd name="connsiteY165" fmla="*/ 3399192 h 3467100"/>
              <a:gd name="connsiteX166" fmla="*/ 1707356 w 5648325"/>
              <a:gd name="connsiteY166" fmla="*/ 3397287 h 3467100"/>
              <a:gd name="connsiteX167" fmla="*/ 1722596 w 5648325"/>
              <a:gd name="connsiteY167" fmla="*/ 3393477 h 3467100"/>
              <a:gd name="connsiteX168" fmla="*/ 1736884 w 5648325"/>
              <a:gd name="connsiteY168" fmla="*/ 3388715 h 3467100"/>
              <a:gd name="connsiteX169" fmla="*/ 1738789 w 5648325"/>
              <a:gd name="connsiteY169" fmla="*/ 3387762 h 3467100"/>
              <a:gd name="connsiteX170" fmla="*/ 1748314 w 5648325"/>
              <a:gd name="connsiteY170" fmla="*/ 3383000 h 3467100"/>
              <a:gd name="connsiteX171" fmla="*/ 1759744 w 5648325"/>
              <a:gd name="connsiteY171" fmla="*/ 3375380 h 3467100"/>
              <a:gd name="connsiteX172" fmla="*/ 1766411 w 5648325"/>
              <a:gd name="connsiteY172" fmla="*/ 3369665 h 3467100"/>
              <a:gd name="connsiteX173" fmla="*/ 1768317 w 5648325"/>
              <a:gd name="connsiteY173" fmla="*/ 3367760 h 3467100"/>
              <a:gd name="connsiteX174" fmla="*/ 1772126 w 5648325"/>
              <a:gd name="connsiteY174" fmla="*/ 3363950 h 3467100"/>
              <a:gd name="connsiteX175" fmla="*/ 1774984 w 5648325"/>
              <a:gd name="connsiteY175" fmla="*/ 3361092 h 3467100"/>
              <a:gd name="connsiteX176" fmla="*/ 1777842 w 5648325"/>
              <a:gd name="connsiteY176" fmla="*/ 3357282 h 3467100"/>
              <a:gd name="connsiteX177" fmla="*/ 1780699 w 5648325"/>
              <a:gd name="connsiteY177" fmla="*/ 3352520 h 3467100"/>
              <a:gd name="connsiteX178" fmla="*/ 1782604 w 5648325"/>
              <a:gd name="connsiteY178" fmla="*/ 3349662 h 3467100"/>
              <a:gd name="connsiteX179" fmla="*/ 1786414 w 5648325"/>
              <a:gd name="connsiteY179" fmla="*/ 3343947 h 3467100"/>
              <a:gd name="connsiteX180" fmla="*/ 1788319 w 5648325"/>
              <a:gd name="connsiteY180" fmla="*/ 3341090 h 3467100"/>
              <a:gd name="connsiteX181" fmla="*/ 1792129 w 5648325"/>
              <a:gd name="connsiteY181" fmla="*/ 3334422 h 3467100"/>
              <a:gd name="connsiteX182" fmla="*/ 1793081 w 5648325"/>
              <a:gd name="connsiteY182" fmla="*/ 3332517 h 3467100"/>
              <a:gd name="connsiteX183" fmla="*/ 1796892 w 5648325"/>
              <a:gd name="connsiteY183" fmla="*/ 3324897 h 3467100"/>
              <a:gd name="connsiteX184" fmla="*/ 1797844 w 5648325"/>
              <a:gd name="connsiteY184" fmla="*/ 3322992 h 3467100"/>
              <a:gd name="connsiteX185" fmla="*/ 1801654 w 5648325"/>
              <a:gd name="connsiteY185" fmla="*/ 3314420 h 3467100"/>
              <a:gd name="connsiteX186" fmla="*/ 1804511 w 5648325"/>
              <a:gd name="connsiteY186" fmla="*/ 3306800 h 3467100"/>
              <a:gd name="connsiteX187" fmla="*/ 1838801 w 5648325"/>
              <a:gd name="connsiteY187" fmla="*/ 3152495 h 3467100"/>
              <a:gd name="connsiteX188" fmla="*/ 1939767 w 5648325"/>
              <a:gd name="connsiteY188" fmla="*/ 2856267 h 3467100"/>
              <a:gd name="connsiteX189" fmla="*/ 2488406 w 5648325"/>
              <a:gd name="connsiteY189" fmla="*/ 2511462 h 3467100"/>
              <a:gd name="connsiteX190" fmla="*/ 3139917 w 5648325"/>
              <a:gd name="connsiteY190" fmla="*/ 2615285 h 3467100"/>
              <a:gd name="connsiteX191" fmla="*/ 3453289 w 5648325"/>
              <a:gd name="connsiteY191" fmla="*/ 2685770 h 3467100"/>
              <a:gd name="connsiteX192" fmla="*/ 3694272 w 5648325"/>
              <a:gd name="connsiteY192" fmla="*/ 2685770 h 3467100"/>
              <a:gd name="connsiteX193" fmla="*/ 3830479 w 5648325"/>
              <a:gd name="connsiteY193" fmla="*/ 2685770 h 3467100"/>
              <a:gd name="connsiteX194" fmla="*/ 3997167 w 5648325"/>
              <a:gd name="connsiteY194" fmla="*/ 2685770 h 3467100"/>
              <a:gd name="connsiteX195" fmla="*/ 4321969 w 5648325"/>
              <a:gd name="connsiteY195" fmla="*/ 2756255 h 3467100"/>
              <a:gd name="connsiteX196" fmla="*/ 4532472 w 5648325"/>
              <a:gd name="connsiteY196" fmla="*/ 2813405 h 3467100"/>
              <a:gd name="connsiteX197" fmla="*/ 4558189 w 5648325"/>
              <a:gd name="connsiteY197" fmla="*/ 2816262 h 3467100"/>
              <a:gd name="connsiteX198" fmla="*/ 4558189 w 5648325"/>
              <a:gd name="connsiteY198" fmla="*/ 2816262 h 3467100"/>
              <a:gd name="connsiteX199" fmla="*/ 4559142 w 5648325"/>
              <a:gd name="connsiteY199" fmla="*/ 2816262 h 3467100"/>
              <a:gd name="connsiteX200" fmla="*/ 4564856 w 5648325"/>
              <a:gd name="connsiteY200" fmla="*/ 2817215 h 3467100"/>
              <a:gd name="connsiteX201" fmla="*/ 4566762 w 5648325"/>
              <a:gd name="connsiteY201" fmla="*/ 2817215 h 3467100"/>
              <a:gd name="connsiteX202" fmla="*/ 4580097 w 5648325"/>
              <a:gd name="connsiteY202" fmla="*/ 2820072 h 3467100"/>
              <a:gd name="connsiteX203" fmla="*/ 4580097 w 5648325"/>
              <a:gd name="connsiteY203" fmla="*/ 2820072 h 3467100"/>
              <a:gd name="connsiteX204" fmla="*/ 4622006 w 5648325"/>
              <a:gd name="connsiteY204" fmla="*/ 2835312 h 3467100"/>
              <a:gd name="connsiteX205" fmla="*/ 4622959 w 5648325"/>
              <a:gd name="connsiteY205" fmla="*/ 2835312 h 3467100"/>
              <a:gd name="connsiteX206" fmla="*/ 4634389 w 5648325"/>
              <a:gd name="connsiteY206" fmla="*/ 2840075 h 3467100"/>
              <a:gd name="connsiteX207" fmla="*/ 4637247 w 5648325"/>
              <a:gd name="connsiteY207" fmla="*/ 2841027 h 3467100"/>
              <a:gd name="connsiteX208" fmla="*/ 4643914 w 5648325"/>
              <a:gd name="connsiteY208" fmla="*/ 2843885 h 3467100"/>
              <a:gd name="connsiteX209" fmla="*/ 4649629 w 5648325"/>
              <a:gd name="connsiteY209" fmla="*/ 2846742 h 3467100"/>
              <a:gd name="connsiteX210" fmla="*/ 4654392 w 5648325"/>
              <a:gd name="connsiteY210" fmla="*/ 2848647 h 3467100"/>
              <a:gd name="connsiteX211" fmla="*/ 4675347 w 5648325"/>
              <a:gd name="connsiteY211" fmla="*/ 2859125 h 3467100"/>
              <a:gd name="connsiteX212" fmla="*/ 4675347 w 5648325"/>
              <a:gd name="connsiteY212" fmla="*/ 2859125 h 3467100"/>
              <a:gd name="connsiteX213" fmla="*/ 4718209 w 5648325"/>
              <a:gd name="connsiteY213" fmla="*/ 2881032 h 3467100"/>
              <a:gd name="connsiteX214" fmla="*/ 4719162 w 5648325"/>
              <a:gd name="connsiteY214" fmla="*/ 2881032 h 3467100"/>
              <a:gd name="connsiteX215" fmla="*/ 4726781 w 5648325"/>
              <a:gd name="connsiteY215" fmla="*/ 2883890 h 3467100"/>
              <a:gd name="connsiteX216" fmla="*/ 4728687 w 5648325"/>
              <a:gd name="connsiteY216" fmla="*/ 2884842 h 3467100"/>
              <a:gd name="connsiteX217" fmla="*/ 4734401 w 5648325"/>
              <a:gd name="connsiteY217" fmla="*/ 2887700 h 3467100"/>
              <a:gd name="connsiteX218" fmla="*/ 4736306 w 5648325"/>
              <a:gd name="connsiteY218" fmla="*/ 2888652 h 3467100"/>
              <a:gd name="connsiteX219" fmla="*/ 4742974 w 5648325"/>
              <a:gd name="connsiteY219" fmla="*/ 2890557 h 3467100"/>
              <a:gd name="connsiteX220" fmla="*/ 4744879 w 5648325"/>
              <a:gd name="connsiteY220" fmla="*/ 2891510 h 3467100"/>
              <a:gd name="connsiteX221" fmla="*/ 4761072 w 5648325"/>
              <a:gd name="connsiteY221" fmla="*/ 2896272 h 3467100"/>
              <a:gd name="connsiteX222" fmla="*/ 4762024 w 5648325"/>
              <a:gd name="connsiteY222" fmla="*/ 2896272 h 3467100"/>
              <a:gd name="connsiteX223" fmla="*/ 4769644 w 5648325"/>
              <a:gd name="connsiteY223" fmla="*/ 2897225 h 3467100"/>
              <a:gd name="connsiteX224" fmla="*/ 4771549 w 5648325"/>
              <a:gd name="connsiteY224" fmla="*/ 2897225 h 3467100"/>
              <a:gd name="connsiteX225" fmla="*/ 4778217 w 5648325"/>
              <a:gd name="connsiteY225" fmla="*/ 2898177 h 3467100"/>
              <a:gd name="connsiteX226" fmla="*/ 4779169 w 5648325"/>
              <a:gd name="connsiteY226" fmla="*/ 2898177 h 3467100"/>
              <a:gd name="connsiteX227" fmla="*/ 4804887 w 5648325"/>
              <a:gd name="connsiteY227" fmla="*/ 2897225 h 3467100"/>
              <a:gd name="connsiteX228" fmla="*/ 4805839 w 5648325"/>
              <a:gd name="connsiteY228" fmla="*/ 2897225 h 3467100"/>
              <a:gd name="connsiteX229" fmla="*/ 4813459 w 5648325"/>
              <a:gd name="connsiteY229" fmla="*/ 2896272 h 3467100"/>
              <a:gd name="connsiteX230" fmla="*/ 4815364 w 5648325"/>
              <a:gd name="connsiteY230" fmla="*/ 2896272 h 3467100"/>
              <a:gd name="connsiteX231" fmla="*/ 4822984 w 5648325"/>
              <a:gd name="connsiteY231" fmla="*/ 2894367 h 3467100"/>
              <a:gd name="connsiteX232" fmla="*/ 4823937 w 5648325"/>
              <a:gd name="connsiteY232" fmla="*/ 2894367 h 3467100"/>
              <a:gd name="connsiteX233" fmla="*/ 4842987 w 5648325"/>
              <a:gd name="connsiteY233" fmla="*/ 2887700 h 3467100"/>
              <a:gd name="connsiteX234" fmla="*/ 4843939 w 5648325"/>
              <a:gd name="connsiteY234" fmla="*/ 2886747 h 3467100"/>
              <a:gd name="connsiteX235" fmla="*/ 4851559 w 5648325"/>
              <a:gd name="connsiteY235" fmla="*/ 2882937 h 3467100"/>
              <a:gd name="connsiteX236" fmla="*/ 4854417 w 5648325"/>
              <a:gd name="connsiteY236" fmla="*/ 2881985 h 3467100"/>
              <a:gd name="connsiteX237" fmla="*/ 4862037 w 5648325"/>
              <a:gd name="connsiteY237" fmla="*/ 2878175 h 3467100"/>
              <a:gd name="connsiteX238" fmla="*/ 4864894 w 5648325"/>
              <a:gd name="connsiteY238" fmla="*/ 2876270 h 3467100"/>
              <a:gd name="connsiteX239" fmla="*/ 4873467 w 5648325"/>
              <a:gd name="connsiteY239" fmla="*/ 2870555 h 3467100"/>
              <a:gd name="connsiteX240" fmla="*/ 4874419 w 5648325"/>
              <a:gd name="connsiteY240" fmla="*/ 2869602 h 3467100"/>
              <a:gd name="connsiteX241" fmla="*/ 4884897 w 5648325"/>
              <a:gd name="connsiteY241" fmla="*/ 2861982 h 3467100"/>
              <a:gd name="connsiteX242" fmla="*/ 4886801 w 5648325"/>
              <a:gd name="connsiteY242" fmla="*/ 2860077 h 3467100"/>
              <a:gd name="connsiteX243" fmla="*/ 4895374 w 5648325"/>
              <a:gd name="connsiteY243" fmla="*/ 2853410 h 3467100"/>
              <a:gd name="connsiteX244" fmla="*/ 4898231 w 5648325"/>
              <a:gd name="connsiteY244" fmla="*/ 2850552 h 3467100"/>
              <a:gd name="connsiteX245" fmla="*/ 4906804 w 5648325"/>
              <a:gd name="connsiteY245" fmla="*/ 2842932 h 3467100"/>
              <a:gd name="connsiteX246" fmla="*/ 4910614 w 5648325"/>
              <a:gd name="connsiteY246" fmla="*/ 2840075 h 3467100"/>
              <a:gd name="connsiteX247" fmla="*/ 4913472 w 5648325"/>
              <a:gd name="connsiteY247" fmla="*/ 2838170 h 3467100"/>
              <a:gd name="connsiteX248" fmla="*/ 4922044 w 5648325"/>
              <a:gd name="connsiteY248" fmla="*/ 2829597 h 3467100"/>
              <a:gd name="connsiteX249" fmla="*/ 4925854 w 5648325"/>
              <a:gd name="connsiteY249" fmla="*/ 2826740 h 3467100"/>
              <a:gd name="connsiteX250" fmla="*/ 4943951 w 5648325"/>
              <a:gd name="connsiteY250" fmla="*/ 2809595 h 3467100"/>
              <a:gd name="connsiteX251" fmla="*/ 5386864 w 5648325"/>
              <a:gd name="connsiteY251" fmla="*/ 2276195 h 3467100"/>
              <a:gd name="connsiteX252" fmla="*/ 5643087 w 5648325"/>
              <a:gd name="connsiteY252" fmla="*/ 1761845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648325" h="3467100">
                <a:moveTo>
                  <a:pt x="5643087" y="1761845"/>
                </a:moveTo>
                <a:cubicBezTo>
                  <a:pt x="5609749" y="1698980"/>
                  <a:pt x="5470684" y="1602777"/>
                  <a:pt x="4999197" y="1502765"/>
                </a:cubicBezTo>
                <a:cubicBezTo>
                  <a:pt x="4977289" y="1498002"/>
                  <a:pt x="4967764" y="1496097"/>
                  <a:pt x="4962049" y="1494192"/>
                </a:cubicBezTo>
                <a:lnTo>
                  <a:pt x="4499134" y="1406562"/>
                </a:lnTo>
                <a:lnTo>
                  <a:pt x="3998119" y="1214157"/>
                </a:lnTo>
                <a:lnTo>
                  <a:pt x="3995261" y="1212252"/>
                </a:lnTo>
                <a:cubicBezTo>
                  <a:pt x="3858101" y="1128432"/>
                  <a:pt x="3643789" y="965555"/>
                  <a:pt x="3435192" y="808392"/>
                </a:cubicBezTo>
                <a:cubicBezTo>
                  <a:pt x="3257074" y="673137"/>
                  <a:pt x="3088481" y="546455"/>
                  <a:pt x="2978944" y="475970"/>
                </a:cubicBezTo>
                <a:cubicBezTo>
                  <a:pt x="2813209" y="369290"/>
                  <a:pt x="2780824" y="358812"/>
                  <a:pt x="2702719" y="335000"/>
                </a:cubicBezTo>
                <a:cubicBezTo>
                  <a:pt x="2669381" y="324522"/>
                  <a:pt x="2628424" y="312140"/>
                  <a:pt x="2566511" y="289280"/>
                </a:cubicBezTo>
                <a:cubicBezTo>
                  <a:pt x="2427447" y="236892"/>
                  <a:pt x="2222659" y="171170"/>
                  <a:pt x="2025492" y="107352"/>
                </a:cubicBezTo>
                <a:cubicBezTo>
                  <a:pt x="1927384" y="75920"/>
                  <a:pt x="1826419" y="42582"/>
                  <a:pt x="1734979" y="12102"/>
                </a:cubicBezTo>
                <a:cubicBezTo>
                  <a:pt x="1393984" y="-8853"/>
                  <a:pt x="931069" y="37820"/>
                  <a:pt x="840581" y="129260"/>
                </a:cubicBezTo>
                <a:cubicBezTo>
                  <a:pt x="788194" y="182600"/>
                  <a:pt x="888206" y="324522"/>
                  <a:pt x="974884" y="440727"/>
                </a:cubicBezTo>
                <a:cubicBezTo>
                  <a:pt x="982504" y="451205"/>
                  <a:pt x="990124" y="460730"/>
                  <a:pt x="997744" y="471207"/>
                </a:cubicBezTo>
                <a:cubicBezTo>
                  <a:pt x="999649" y="474065"/>
                  <a:pt x="1001554" y="475970"/>
                  <a:pt x="1003459" y="478827"/>
                </a:cubicBezTo>
                <a:cubicBezTo>
                  <a:pt x="1008221" y="484542"/>
                  <a:pt x="1012984" y="491210"/>
                  <a:pt x="1017746" y="496925"/>
                </a:cubicBezTo>
                <a:cubicBezTo>
                  <a:pt x="1018699" y="498830"/>
                  <a:pt x="1020604" y="500735"/>
                  <a:pt x="1021556" y="501687"/>
                </a:cubicBezTo>
                <a:cubicBezTo>
                  <a:pt x="1026319" y="508355"/>
                  <a:pt x="1032034" y="515975"/>
                  <a:pt x="1036796" y="522642"/>
                </a:cubicBezTo>
                <a:cubicBezTo>
                  <a:pt x="1038701" y="524547"/>
                  <a:pt x="1039654" y="527405"/>
                  <a:pt x="1041559" y="529310"/>
                </a:cubicBezTo>
                <a:cubicBezTo>
                  <a:pt x="1046321" y="535977"/>
                  <a:pt x="1051084" y="541692"/>
                  <a:pt x="1054894" y="548360"/>
                </a:cubicBezTo>
                <a:cubicBezTo>
                  <a:pt x="1056799" y="550265"/>
                  <a:pt x="1057751" y="553122"/>
                  <a:pt x="1059656" y="555027"/>
                </a:cubicBezTo>
                <a:cubicBezTo>
                  <a:pt x="1063467" y="559790"/>
                  <a:pt x="1066324" y="564552"/>
                  <a:pt x="1070134" y="569315"/>
                </a:cubicBezTo>
                <a:lnTo>
                  <a:pt x="1073944" y="574077"/>
                </a:lnTo>
                <a:lnTo>
                  <a:pt x="1073944" y="574077"/>
                </a:lnTo>
                <a:cubicBezTo>
                  <a:pt x="1088231" y="595032"/>
                  <a:pt x="1100614" y="615035"/>
                  <a:pt x="1110139" y="633132"/>
                </a:cubicBezTo>
                <a:lnTo>
                  <a:pt x="1112044" y="636942"/>
                </a:lnTo>
                <a:lnTo>
                  <a:pt x="1112996" y="640752"/>
                </a:lnTo>
                <a:cubicBezTo>
                  <a:pt x="1122521" y="676947"/>
                  <a:pt x="1124426" y="702665"/>
                  <a:pt x="1126331" y="727430"/>
                </a:cubicBezTo>
                <a:cubicBezTo>
                  <a:pt x="1130142" y="773150"/>
                  <a:pt x="1133951" y="816965"/>
                  <a:pt x="1190149" y="939837"/>
                </a:cubicBezTo>
                <a:cubicBezTo>
                  <a:pt x="1193959" y="948410"/>
                  <a:pt x="1198721" y="956982"/>
                  <a:pt x="1204436" y="965555"/>
                </a:cubicBezTo>
                <a:cubicBezTo>
                  <a:pt x="1204436" y="965555"/>
                  <a:pt x="1204436" y="965555"/>
                  <a:pt x="1205389" y="966507"/>
                </a:cubicBezTo>
                <a:lnTo>
                  <a:pt x="1206342" y="968412"/>
                </a:lnTo>
                <a:cubicBezTo>
                  <a:pt x="1210151" y="973175"/>
                  <a:pt x="1213961" y="978890"/>
                  <a:pt x="1218724" y="983652"/>
                </a:cubicBezTo>
                <a:cubicBezTo>
                  <a:pt x="1219676" y="985557"/>
                  <a:pt x="1221581" y="986510"/>
                  <a:pt x="1222534" y="988415"/>
                </a:cubicBezTo>
                <a:cubicBezTo>
                  <a:pt x="1244442" y="1013180"/>
                  <a:pt x="1273969" y="1034135"/>
                  <a:pt x="1307306" y="1043660"/>
                </a:cubicBezTo>
                <a:cubicBezTo>
                  <a:pt x="1313974" y="1045565"/>
                  <a:pt x="1320642" y="1046517"/>
                  <a:pt x="1327309" y="1047470"/>
                </a:cubicBezTo>
                <a:lnTo>
                  <a:pt x="1330167" y="1047470"/>
                </a:lnTo>
                <a:cubicBezTo>
                  <a:pt x="1340644" y="1048422"/>
                  <a:pt x="1353979" y="1044612"/>
                  <a:pt x="1369219" y="1038897"/>
                </a:cubicBezTo>
                <a:cubicBezTo>
                  <a:pt x="1386364" y="1032230"/>
                  <a:pt x="1405414" y="1021752"/>
                  <a:pt x="1424464" y="1012227"/>
                </a:cubicBezTo>
                <a:lnTo>
                  <a:pt x="1443514" y="1002702"/>
                </a:lnTo>
                <a:lnTo>
                  <a:pt x="1443514" y="1002702"/>
                </a:lnTo>
                <a:cubicBezTo>
                  <a:pt x="1505426" y="971270"/>
                  <a:pt x="1578769" y="939837"/>
                  <a:pt x="1644492" y="979842"/>
                </a:cubicBezTo>
                <a:lnTo>
                  <a:pt x="1653064" y="984605"/>
                </a:lnTo>
                <a:lnTo>
                  <a:pt x="1654017" y="986510"/>
                </a:lnTo>
                <a:lnTo>
                  <a:pt x="1654017" y="986510"/>
                </a:lnTo>
                <a:lnTo>
                  <a:pt x="1654017" y="986510"/>
                </a:lnTo>
                <a:lnTo>
                  <a:pt x="1656874" y="992225"/>
                </a:lnTo>
                <a:lnTo>
                  <a:pt x="1754029" y="1185582"/>
                </a:lnTo>
                <a:lnTo>
                  <a:pt x="1864519" y="1406562"/>
                </a:lnTo>
                <a:lnTo>
                  <a:pt x="1864519" y="1414182"/>
                </a:lnTo>
                <a:cubicBezTo>
                  <a:pt x="1864519" y="1428470"/>
                  <a:pt x="1860709" y="1437995"/>
                  <a:pt x="1856899" y="1446567"/>
                </a:cubicBezTo>
                <a:lnTo>
                  <a:pt x="1877854" y="1512290"/>
                </a:lnTo>
                <a:lnTo>
                  <a:pt x="1764506" y="1461807"/>
                </a:lnTo>
                <a:cubicBezTo>
                  <a:pt x="1759744" y="1460855"/>
                  <a:pt x="1755934" y="1458950"/>
                  <a:pt x="1751171" y="1457997"/>
                </a:cubicBezTo>
                <a:cubicBezTo>
                  <a:pt x="1747361" y="1457045"/>
                  <a:pt x="1742599" y="1455140"/>
                  <a:pt x="1738789" y="1454187"/>
                </a:cubicBezTo>
                <a:cubicBezTo>
                  <a:pt x="1733074" y="1452282"/>
                  <a:pt x="1726406" y="1450377"/>
                  <a:pt x="1719739" y="1447520"/>
                </a:cubicBezTo>
                <a:cubicBezTo>
                  <a:pt x="1701642" y="1441805"/>
                  <a:pt x="1682592" y="1436090"/>
                  <a:pt x="1665446" y="1434185"/>
                </a:cubicBezTo>
                <a:cubicBezTo>
                  <a:pt x="1665446" y="1434185"/>
                  <a:pt x="1664494" y="1434185"/>
                  <a:pt x="1664494" y="1434185"/>
                </a:cubicBezTo>
                <a:cubicBezTo>
                  <a:pt x="1661636" y="1434185"/>
                  <a:pt x="1659731" y="1433232"/>
                  <a:pt x="1656874" y="1433232"/>
                </a:cubicBezTo>
                <a:cubicBezTo>
                  <a:pt x="1655921" y="1433232"/>
                  <a:pt x="1654969" y="1433232"/>
                  <a:pt x="1654017" y="1433232"/>
                </a:cubicBezTo>
                <a:cubicBezTo>
                  <a:pt x="1652111" y="1433232"/>
                  <a:pt x="1650206" y="1433232"/>
                  <a:pt x="1648301" y="1433232"/>
                </a:cubicBezTo>
                <a:cubicBezTo>
                  <a:pt x="1647349" y="1433232"/>
                  <a:pt x="1645444" y="1433232"/>
                  <a:pt x="1644492" y="1433232"/>
                </a:cubicBezTo>
                <a:cubicBezTo>
                  <a:pt x="1642586" y="1433232"/>
                  <a:pt x="1639729" y="1434185"/>
                  <a:pt x="1637824" y="1434185"/>
                </a:cubicBezTo>
                <a:cubicBezTo>
                  <a:pt x="1636871" y="1434185"/>
                  <a:pt x="1635919" y="1434185"/>
                  <a:pt x="1635919" y="1434185"/>
                </a:cubicBezTo>
                <a:cubicBezTo>
                  <a:pt x="1635919" y="1434185"/>
                  <a:pt x="1635919" y="1434185"/>
                  <a:pt x="1634967" y="1434185"/>
                </a:cubicBezTo>
                <a:cubicBezTo>
                  <a:pt x="1632109" y="1435137"/>
                  <a:pt x="1629251" y="1435137"/>
                  <a:pt x="1626394" y="1436090"/>
                </a:cubicBezTo>
                <a:cubicBezTo>
                  <a:pt x="1625442" y="1436090"/>
                  <a:pt x="1625442" y="1436090"/>
                  <a:pt x="1624489" y="1436090"/>
                </a:cubicBezTo>
                <a:lnTo>
                  <a:pt x="1617821" y="1437042"/>
                </a:lnTo>
                <a:lnTo>
                  <a:pt x="1617821" y="1437042"/>
                </a:lnTo>
                <a:cubicBezTo>
                  <a:pt x="1608296" y="1438947"/>
                  <a:pt x="1597819" y="1440852"/>
                  <a:pt x="1586389" y="1442757"/>
                </a:cubicBezTo>
                <a:cubicBezTo>
                  <a:pt x="1561624" y="1447520"/>
                  <a:pt x="1533049" y="1452282"/>
                  <a:pt x="1504474" y="1457997"/>
                </a:cubicBezTo>
                <a:cubicBezTo>
                  <a:pt x="1479709" y="1463712"/>
                  <a:pt x="1454944" y="1469427"/>
                  <a:pt x="1433036" y="1477047"/>
                </a:cubicBezTo>
                <a:cubicBezTo>
                  <a:pt x="1399699" y="1488477"/>
                  <a:pt x="1382554" y="1498955"/>
                  <a:pt x="1374934" y="1506575"/>
                </a:cubicBezTo>
                <a:cubicBezTo>
                  <a:pt x="1371124" y="1510385"/>
                  <a:pt x="1370171" y="1513242"/>
                  <a:pt x="1370171" y="1515147"/>
                </a:cubicBezTo>
                <a:cubicBezTo>
                  <a:pt x="1370171" y="1515147"/>
                  <a:pt x="1370171" y="1516100"/>
                  <a:pt x="1370171" y="1516100"/>
                </a:cubicBezTo>
                <a:cubicBezTo>
                  <a:pt x="1370171" y="1516100"/>
                  <a:pt x="1370171" y="1516100"/>
                  <a:pt x="1370171" y="1516100"/>
                </a:cubicBezTo>
                <a:lnTo>
                  <a:pt x="1370171" y="1554200"/>
                </a:lnTo>
                <a:lnTo>
                  <a:pt x="1370171" y="1554200"/>
                </a:lnTo>
                <a:lnTo>
                  <a:pt x="1370171" y="1556105"/>
                </a:lnTo>
                <a:lnTo>
                  <a:pt x="1370171" y="1701837"/>
                </a:lnTo>
                <a:lnTo>
                  <a:pt x="1370171" y="1720887"/>
                </a:lnTo>
                <a:lnTo>
                  <a:pt x="1402556" y="1771370"/>
                </a:lnTo>
                <a:lnTo>
                  <a:pt x="1311117" y="1785657"/>
                </a:lnTo>
                <a:cubicBezTo>
                  <a:pt x="1212056" y="1813280"/>
                  <a:pt x="1036796" y="1834235"/>
                  <a:pt x="852964" y="1857095"/>
                </a:cubicBezTo>
                <a:cubicBezTo>
                  <a:pt x="660559" y="1880907"/>
                  <a:pt x="462439" y="1904720"/>
                  <a:pt x="352901" y="1936152"/>
                </a:cubicBezTo>
                <a:cubicBezTo>
                  <a:pt x="351949" y="1936152"/>
                  <a:pt x="350996" y="1936152"/>
                  <a:pt x="350996" y="1937105"/>
                </a:cubicBezTo>
                <a:lnTo>
                  <a:pt x="349091" y="1938057"/>
                </a:lnTo>
                <a:cubicBezTo>
                  <a:pt x="346234" y="1939010"/>
                  <a:pt x="343376" y="1939962"/>
                  <a:pt x="340519" y="1940915"/>
                </a:cubicBezTo>
                <a:cubicBezTo>
                  <a:pt x="340519" y="1940915"/>
                  <a:pt x="339566" y="1940915"/>
                  <a:pt x="339566" y="1940915"/>
                </a:cubicBezTo>
                <a:cubicBezTo>
                  <a:pt x="336709" y="1941867"/>
                  <a:pt x="332899" y="1942820"/>
                  <a:pt x="330041" y="1943772"/>
                </a:cubicBezTo>
                <a:cubicBezTo>
                  <a:pt x="325279" y="1945677"/>
                  <a:pt x="321469" y="1946630"/>
                  <a:pt x="317659" y="1948535"/>
                </a:cubicBezTo>
                <a:cubicBezTo>
                  <a:pt x="316706" y="1948535"/>
                  <a:pt x="315754" y="1949487"/>
                  <a:pt x="314801" y="1949487"/>
                </a:cubicBezTo>
                <a:cubicBezTo>
                  <a:pt x="312896" y="1950440"/>
                  <a:pt x="310991" y="1951392"/>
                  <a:pt x="309086" y="1951392"/>
                </a:cubicBezTo>
                <a:cubicBezTo>
                  <a:pt x="308134" y="1951392"/>
                  <a:pt x="308134" y="1951392"/>
                  <a:pt x="307181" y="1952345"/>
                </a:cubicBezTo>
                <a:cubicBezTo>
                  <a:pt x="252889" y="1975205"/>
                  <a:pt x="237649" y="2001875"/>
                  <a:pt x="236696" y="2034260"/>
                </a:cubicBezTo>
                <a:cubicBezTo>
                  <a:pt x="236696" y="2053310"/>
                  <a:pt x="242411" y="2076170"/>
                  <a:pt x="250031" y="2102840"/>
                </a:cubicBezTo>
                <a:cubicBezTo>
                  <a:pt x="250031" y="2102840"/>
                  <a:pt x="250031" y="2102840"/>
                  <a:pt x="250031" y="2102840"/>
                </a:cubicBezTo>
                <a:cubicBezTo>
                  <a:pt x="250031" y="2102840"/>
                  <a:pt x="250031" y="2102840"/>
                  <a:pt x="250031" y="2102840"/>
                </a:cubicBezTo>
                <a:cubicBezTo>
                  <a:pt x="250984" y="2106650"/>
                  <a:pt x="251936" y="2110460"/>
                  <a:pt x="252889" y="2114270"/>
                </a:cubicBezTo>
                <a:cubicBezTo>
                  <a:pt x="252889" y="2115222"/>
                  <a:pt x="252889" y="2116175"/>
                  <a:pt x="253841" y="2117127"/>
                </a:cubicBezTo>
                <a:cubicBezTo>
                  <a:pt x="254794" y="2119985"/>
                  <a:pt x="255746" y="2123795"/>
                  <a:pt x="256699" y="2126652"/>
                </a:cubicBezTo>
                <a:cubicBezTo>
                  <a:pt x="257651" y="2129510"/>
                  <a:pt x="258604" y="2133320"/>
                  <a:pt x="258604" y="2136177"/>
                </a:cubicBezTo>
                <a:cubicBezTo>
                  <a:pt x="258604" y="2136177"/>
                  <a:pt x="258604" y="2136177"/>
                  <a:pt x="258604" y="2136177"/>
                </a:cubicBezTo>
                <a:cubicBezTo>
                  <a:pt x="258604" y="2138082"/>
                  <a:pt x="259556" y="2139035"/>
                  <a:pt x="259556" y="2140940"/>
                </a:cubicBezTo>
                <a:lnTo>
                  <a:pt x="264319" y="2165705"/>
                </a:lnTo>
                <a:lnTo>
                  <a:pt x="262414" y="2168562"/>
                </a:lnTo>
                <a:cubicBezTo>
                  <a:pt x="263366" y="2191422"/>
                  <a:pt x="259556" y="2213330"/>
                  <a:pt x="245269" y="2233332"/>
                </a:cubicBezTo>
                <a:cubicBezTo>
                  <a:pt x="219551" y="2267622"/>
                  <a:pt x="168116" y="2283815"/>
                  <a:pt x="114776" y="2295245"/>
                </a:cubicBezTo>
                <a:lnTo>
                  <a:pt x="114776" y="2295245"/>
                </a:lnTo>
                <a:lnTo>
                  <a:pt x="104299" y="2298102"/>
                </a:lnTo>
                <a:cubicBezTo>
                  <a:pt x="97631" y="2300007"/>
                  <a:pt x="90964" y="2300960"/>
                  <a:pt x="85249" y="2301912"/>
                </a:cubicBezTo>
                <a:lnTo>
                  <a:pt x="84296" y="2301912"/>
                </a:lnTo>
                <a:cubicBezTo>
                  <a:pt x="84296" y="2301912"/>
                  <a:pt x="83344" y="2301912"/>
                  <a:pt x="83344" y="2301912"/>
                </a:cubicBezTo>
                <a:cubicBezTo>
                  <a:pt x="65246" y="2305722"/>
                  <a:pt x="42386" y="2310485"/>
                  <a:pt x="24289" y="2316200"/>
                </a:cubicBezTo>
                <a:cubicBezTo>
                  <a:pt x="17621" y="2318105"/>
                  <a:pt x="11906" y="2320010"/>
                  <a:pt x="7144" y="2322867"/>
                </a:cubicBezTo>
                <a:cubicBezTo>
                  <a:pt x="10954" y="2327630"/>
                  <a:pt x="17621" y="2332392"/>
                  <a:pt x="25241" y="2338107"/>
                </a:cubicBezTo>
                <a:cubicBezTo>
                  <a:pt x="31909" y="2342870"/>
                  <a:pt x="39529" y="2347632"/>
                  <a:pt x="48101" y="2353347"/>
                </a:cubicBezTo>
                <a:cubicBezTo>
                  <a:pt x="49054" y="2354300"/>
                  <a:pt x="50006" y="2354300"/>
                  <a:pt x="50959" y="2355252"/>
                </a:cubicBezTo>
                <a:lnTo>
                  <a:pt x="50959" y="2355252"/>
                </a:lnTo>
                <a:cubicBezTo>
                  <a:pt x="53816" y="2357157"/>
                  <a:pt x="56674" y="2359062"/>
                  <a:pt x="59531" y="2360967"/>
                </a:cubicBezTo>
                <a:cubicBezTo>
                  <a:pt x="61436" y="2361920"/>
                  <a:pt x="64294" y="2363825"/>
                  <a:pt x="66199" y="2364777"/>
                </a:cubicBezTo>
                <a:cubicBezTo>
                  <a:pt x="67151" y="2364777"/>
                  <a:pt x="68104" y="2365730"/>
                  <a:pt x="68104" y="2365730"/>
                </a:cubicBezTo>
                <a:cubicBezTo>
                  <a:pt x="86201" y="2376207"/>
                  <a:pt x="107156" y="2387637"/>
                  <a:pt x="130016" y="2399067"/>
                </a:cubicBezTo>
                <a:cubicBezTo>
                  <a:pt x="131921" y="2400020"/>
                  <a:pt x="133826" y="2400972"/>
                  <a:pt x="135731" y="2401925"/>
                </a:cubicBezTo>
                <a:cubicBezTo>
                  <a:pt x="137636" y="2402877"/>
                  <a:pt x="139541" y="2403830"/>
                  <a:pt x="141446" y="2404782"/>
                </a:cubicBezTo>
                <a:cubicBezTo>
                  <a:pt x="176689" y="2422880"/>
                  <a:pt x="218599" y="2442882"/>
                  <a:pt x="263366" y="2464790"/>
                </a:cubicBezTo>
                <a:cubicBezTo>
                  <a:pt x="285274" y="2475267"/>
                  <a:pt x="308134" y="2486697"/>
                  <a:pt x="330994" y="2497175"/>
                </a:cubicBezTo>
                <a:cubicBezTo>
                  <a:pt x="353854" y="2508605"/>
                  <a:pt x="375761" y="2519082"/>
                  <a:pt x="397669" y="2530512"/>
                </a:cubicBezTo>
                <a:cubicBezTo>
                  <a:pt x="398621" y="2530512"/>
                  <a:pt x="398621" y="2531465"/>
                  <a:pt x="399574" y="2531465"/>
                </a:cubicBezTo>
                <a:cubicBezTo>
                  <a:pt x="400526" y="2532417"/>
                  <a:pt x="401479" y="2532417"/>
                  <a:pt x="402431" y="2533370"/>
                </a:cubicBezTo>
                <a:lnTo>
                  <a:pt x="429101" y="2546705"/>
                </a:lnTo>
                <a:lnTo>
                  <a:pt x="429101" y="2546705"/>
                </a:lnTo>
                <a:cubicBezTo>
                  <a:pt x="433864" y="2548610"/>
                  <a:pt x="437674" y="2551467"/>
                  <a:pt x="442436" y="2553372"/>
                </a:cubicBezTo>
                <a:lnTo>
                  <a:pt x="442436" y="2553372"/>
                </a:lnTo>
                <a:lnTo>
                  <a:pt x="464344" y="2564802"/>
                </a:lnTo>
                <a:cubicBezTo>
                  <a:pt x="466249" y="2565755"/>
                  <a:pt x="468154" y="2566707"/>
                  <a:pt x="470059" y="2567660"/>
                </a:cubicBezTo>
                <a:cubicBezTo>
                  <a:pt x="473869" y="2569565"/>
                  <a:pt x="476726" y="2571470"/>
                  <a:pt x="479584" y="2573375"/>
                </a:cubicBezTo>
                <a:cubicBezTo>
                  <a:pt x="485299" y="2577185"/>
                  <a:pt x="491014" y="2580042"/>
                  <a:pt x="496729" y="2582900"/>
                </a:cubicBezTo>
                <a:cubicBezTo>
                  <a:pt x="497681" y="2583852"/>
                  <a:pt x="498634" y="2583852"/>
                  <a:pt x="499586" y="2584805"/>
                </a:cubicBezTo>
                <a:cubicBezTo>
                  <a:pt x="502444" y="2586710"/>
                  <a:pt x="505301" y="2588615"/>
                  <a:pt x="508159" y="2590520"/>
                </a:cubicBezTo>
                <a:cubicBezTo>
                  <a:pt x="509111" y="2590520"/>
                  <a:pt x="509111" y="2591472"/>
                  <a:pt x="510064" y="2591472"/>
                </a:cubicBezTo>
                <a:cubicBezTo>
                  <a:pt x="510064" y="2591472"/>
                  <a:pt x="511016" y="2592425"/>
                  <a:pt x="511016" y="2592425"/>
                </a:cubicBezTo>
                <a:cubicBezTo>
                  <a:pt x="531971" y="2604807"/>
                  <a:pt x="549117" y="2617190"/>
                  <a:pt x="564356" y="2628620"/>
                </a:cubicBezTo>
                <a:cubicBezTo>
                  <a:pt x="565309" y="2629572"/>
                  <a:pt x="567214" y="2630525"/>
                  <a:pt x="568167" y="2631477"/>
                </a:cubicBezTo>
                <a:cubicBezTo>
                  <a:pt x="570071" y="2632430"/>
                  <a:pt x="571024" y="2634335"/>
                  <a:pt x="572929" y="2635287"/>
                </a:cubicBezTo>
                <a:cubicBezTo>
                  <a:pt x="575786" y="2637192"/>
                  <a:pt x="577692" y="2639097"/>
                  <a:pt x="580549" y="2641955"/>
                </a:cubicBezTo>
                <a:cubicBezTo>
                  <a:pt x="580549" y="2641955"/>
                  <a:pt x="581501" y="2642907"/>
                  <a:pt x="581501" y="2642907"/>
                </a:cubicBezTo>
                <a:cubicBezTo>
                  <a:pt x="585311" y="2646717"/>
                  <a:pt x="590074" y="2650527"/>
                  <a:pt x="593884" y="2654337"/>
                </a:cubicBezTo>
                <a:cubicBezTo>
                  <a:pt x="596742" y="2657195"/>
                  <a:pt x="598646" y="2659100"/>
                  <a:pt x="601504" y="2661957"/>
                </a:cubicBezTo>
                <a:cubicBezTo>
                  <a:pt x="601504" y="2661957"/>
                  <a:pt x="602456" y="2662910"/>
                  <a:pt x="602456" y="2662910"/>
                </a:cubicBezTo>
                <a:lnTo>
                  <a:pt x="610076" y="2670530"/>
                </a:lnTo>
                <a:lnTo>
                  <a:pt x="610076" y="2670530"/>
                </a:lnTo>
                <a:cubicBezTo>
                  <a:pt x="671989" y="2739110"/>
                  <a:pt x="680561" y="2805785"/>
                  <a:pt x="689134" y="2865792"/>
                </a:cubicBezTo>
                <a:cubicBezTo>
                  <a:pt x="692944" y="2894367"/>
                  <a:pt x="696754" y="2921037"/>
                  <a:pt x="705326" y="2945802"/>
                </a:cubicBezTo>
                <a:lnTo>
                  <a:pt x="709136" y="2955327"/>
                </a:lnTo>
                <a:lnTo>
                  <a:pt x="706279" y="2965805"/>
                </a:lnTo>
                <a:cubicBezTo>
                  <a:pt x="702469" y="2981045"/>
                  <a:pt x="697706" y="2997237"/>
                  <a:pt x="691992" y="3015335"/>
                </a:cubicBezTo>
                <a:cubicBezTo>
                  <a:pt x="667226" y="3097250"/>
                  <a:pt x="633889" y="3208692"/>
                  <a:pt x="675799" y="3269652"/>
                </a:cubicBezTo>
                <a:cubicBezTo>
                  <a:pt x="729139" y="3345852"/>
                  <a:pt x="916781" y="3434435"/>
                  <a:pt x="1043464" y="3460152"/>
                </a:cubicBezTo>
                <a:lnTo>
                  <a:pt x="1282542" y="3366807"/>
                </a:lnTo>
                <a:lnTo>
                  <a:pt x="1286351" y="3365855"/>
                </a:lnTo>
                <a:cubicBezTo>
                  <a:pt x="1324451" y="3361092"/>
                  <a:pt x="1380649" y="3370617"/>
                  <a:pt x="1445419" y="3381095"/>
                </a:cubicBezTo>
                <a:cubicBezTo>
                  <a:pt x="1528286" y="3394430"/>
                  <a:pt x="1625442" y="3410622"/>
                  <a:pt x="1696879" y="3399192"/>
                </a:cubicBezTo>
                <a:cubicBezTo>
                  <a:pt x="1696879" y="3399192"/>
                  <a:pt x="1696879" y="3399192"/>
                  <a:pt x="1697831" y="3399192"/>
                </a:cubicBezTo>
                <a:lnTo>
                  <a:pt x="1698784" y="3399192"/>
                </a:lnTo>
                <a:lnTo>
                  <a:pt x="1707356" y="3397287"/>
                </a:lnTo>
                <a:cubicBezTo>
                  <a:pt x="1713071" y="3396335"/>
                  <a:pt x="1717834" y="3394430"/>
                  <a:pt x="1722596" y="3393477"/>
                </a:cubicBezTo>
                <a:cubicBezTo>
                  <a:pt x="1727359" y="3391572"/>
                  <a:pt x="1733074" y="3390620"/>
                  <a:pt x="1736884" y="3388715"/>
                </a:cubicBezTo>
                <a:cubicBezTo>
                  <a:pt x="1737836" y="3388715"/>
                  <a:pt x="1737836" y="3387762"/>
                  <a:pt x="1738789" y="3387762"/>
                </a:cubicBezTo>
                <a:cubicBezTo>
                  <a:pt x="1742599" y="3385857"/>
                  <a:pt x="1745456" y="3384905"/>
                  <a:pt x="1748314" y="3383000"/>
                </a:cubicBezTo>
                <a:cubicBezTo>
                  <a:pt x="1752124" y="3381095"/>
                  <a:pt x="1755934" y="3378237"/>
                  <a:pt x="1759744" y="3375380"/>
                </a:cubicBezTo>
                <a:cubicBezTo>
                  <a:pt x="1761649" y="3373475"/>
                  <a:pt x="1764506" y="3371570"/>
                  <a:pt x="1766411" y="3369665"/>
                </a:cubicBezTo>
                <a:cubicBezTo>
                  <a:pt x="1767364" y="3368712"/>
                  <a:pt x="1768317" y="3367760"/>
                  <a:pt x="1768317" y="3367760"/>
                </a:cubicBezTo>
                <a:cubicBezTo>
                  <a:pt x="1769269" y="3366807"/>
                  <a:pt x="1771174" y="3364902"/>
                  <a:pt x="1772126" y="3363950"/>
                </a:cubicBezTo>
                <a:cubicBezTo>
                  <a:pt x="1773079" y="3362997"/>
                  <a:pt x="1774031" y="3362045"/>
                  <a:pt x="1774984" y="3361092"/>
                </a:cubicBezTo>
                <a:cubicBezTo>
                  <a:pt x="1775936" y="3360140"/>
                  <a:pt x="1776889" y="3359187"/>
                  <a:pt x="1777842" y="3357282"/>
                </a:cubicBezTo>
                <a:cubicBezTo>
                  <a:pt x="1778794" y="3356330"/>
                  <a:pt x="1779746" y="3354425"/>
                  <a:pt x="1780699" y="3352520"/>
                </a:cubicBezTo>
                <a:cubicBezTo>
                  <a:pt x="1781651" y="3351567"/>
                  <a:pt x="1781651" y="3350615"/>
                  <a:pt x="1782604" y="3349662"/>
                </a:cubicBezTo>
                <a:cubicBezTo>
                  <a:pt x="1783556" y="3347757"/>
                  <a:pt x="1784509" y="3345852"/>
                  <a:pt x="1786414" y="3343947"/>
                </a:cubicBezTo>
                <a:cubicBezTo>
                  <a:pt x="1787367" y="3342995"/>
                  <a:pt x="1787367" y="3342042"/>
                  <a:pt x="1788319" y="3341090"/>
                </a:cubicBezTo>
                <a:cubicBezTo>
                  <a:pt x="1789271" y="3339185"/>
                  <a:pt x="1791176" y="3336327"/>
                  <a:pt x="1792129" y="3334422"/>
                </a:cubicBezTo>
                <a:cubicBezTo>
                  <a:pt x="1792129" y="3333470"/>
                  <a:pt x="1793081" y="3333470"/>
                  <a:pt x="1793081" y="3332517"/>
                </a:cubicBezTo>
                <a:cubicBezTo>
                  <a:pt x="1794034" y="3329660"/>
                  <a:pt x="1795939" y="3327755"/>
                  <a:pt x="1796892" y="3324897"/>
                </a:cubicBezTo>
                <a:cubicBezTo>
                  <a:pt x="1796892" y="3323945"/>
                  <a:pt x="1796892" y="3323945"/>
                  <a:pt x="1797844" y="3322992"/>
                </a:cubicBezTo>
                <a:cubicBezTo>
                  <a:pt x="1798796" y="3320135"/>
                  <a:pt x="1800701" y="3317277"/>
                  <a:pt x="1801654" y="3314420"/>
                </a:cubicBezTo>
                <a:cubicBezTo>
                  <a:pt x="1802606" y="3311562"/>
                  <a:pt x="1803559" y="3309657"/>
                  <a:pt x="1804511" y="3306800"/>
                </a:cubicBezTo>
                <a:cubicBezTo>
                  <a:pt x="1819751" y="3263937"/>
                  <a:pt x="1829276" y="3208692"/>
                  <a:pt x="1838801" y="3152495"/>
                </a:cubicBezTo>
                <a:cubicBezTo>
                  <a:pt x="1856899" y="3044862"/>
                  <a:pt x="1874996" y="2933420"/>
                  <a:pt x="1939767" y="2856267"/>
                </a:cubicBezTo>
                <a:cubicBezTo>
                  <a:pt x="2068354" y="2701010"/>
                  <a:pt x="2234089" y="2538132"/>
                  <a:pt x="2488406" y="2511462"/>
                </a:cubicBezTo>
                <a:cubicBezTo>
                  <a:pt x="2655094" y="2493365"/>
                  <a:pt x="2912269" y="2558135"/>
                  <a:pt x="3139917" y="2615285"/>
                </a:cubicBezTo>
                <a:cubicBezTo>
                  <a:pt x="3258979" y="2644812"/>
                  <a:pt x="3371374" y="2673387"/>
                  <a:pt x="3453289" y="2685770"/>
                </a:cubicBezTo>
                <a:lnTo>
                  <a:pt x="3694272" y="2685770"/>
                </a:lnTo>
                <a:lnTo>
                  <a:pt x="3830479" y="2685770"/>
                </a:lnTo>
                <a:lnTo>
                  <a:pt x="3997167" y="2685770"/>
                </a:lnTo>
                <a:cubicBezTo>
                  <a:pt x="4107656" y="2685770"/>
                  <a:pt x="4216242" y="2721012"/>
                  <a:pt x="4321969" y="2756255"/>
                </a:cubicBezTo>
                <a:cubicBezTo>
                  <a:pt x="4396264" y="2780067"/>
                  <a:pt x="4465797" y="2803880"/>
                  <a:pt x="4532472" y="2813405"/>
                </a:cubicBezTo>
                <a:cubicBezTo>
                  <a:pt x="4541044" y="2813405"/>
                  <a:pt x="4549617" y="2814357"/>
                  <a:pt x="4558189" y="2816262"/>
                </a:cubicBezTo>
                <a:cubicBezTo>
                  <a:pt x="4558189" y="2816262"/>
                  <a:pt x="4558189" y="2816262"/>
                  <a:pt x="4558189" y="2816262"/>
                </a:cubicBezTo>
                <a:lnTo>
                  <a:pt x="4559142" y="2816262"/>
                </a:lnTo>
                <a:lnTo>
                  <a:pt x="4564856" y="2817215"/>
                </a:lnTo>
                <a:cubicBezTo>
                  <a:pt x="4565809" y="2817215"/>
                  <a:pt x="4565809" y="2817215"/>
                  <a:pt x="4566762" y="2817215"/>
                </a:cubicBezTo>
                <a:cubicBezTo>
                  <a:pt x="4571524" y="2818167"/>
                  <a:pt x="4575334" y="2819120"/>
                  <a:pt x="4580097" y="2820072"/>
                </a:cubicBezTo>
                <a:cubicBezTo>
                  <a:pt x="4580097" y="2820072"/>
                  <a:pt x="4580097" y="2820072"/>
                  <a:pt x="4580097" y="2820072"/>
                </a:cubicBezTo>
                <a:cubicBezTo>
                  <a:pt x="4594384" y="2823882"/>
                  <a:pt x="4608672" y="2828645"/>
                  <a:pt x="4622006" y="2835312"/>
                </a:cubicBezTo>
                <a:cubicBezTo>
                  <a:pt x="4622006" y="2835312"/>
                  <a:pt x="4622959" y="2835312"/>
                  <a:pt x="4622959" y="2835312"/>
                </a:cubicBezTo>
                <a:cubicBezTo>
                  <a:pt x="4626769" y="2837217"/>
                  <a:pt x="4630579" y="2839122"/>
                  <a:pt x="4634389" y="2840075"/>
                </a:cubicBezTo>
                <a:cubicBezTo>
                  <a:pt x="4635342" y="2840075"/>
                  <a:pt x="4636294" y="2841027"/>
                  <a:pt x="4637247" y="2841027"/>
                </a:cubicBezTo>
                <a:cubicBezTo>
                  <a:pt x="4639151" y="2841980"/>
                  <a:pt x="4642009" y="2842932"/>
                  <a:pt x="4643914" y="2843885"/>
                </a:cubicBezTo>
                <a:cubicBezTo>
                  <a:pt x="4645819" y="2844837"/>
                  <a:pt x="4647724" y="2845790"/>
                  <a:pt x="4649629" y="2846742"/>
                </a:cubicBezTo>
                <a:cubicBezTo>
                  <a:pt x="4651534" y="2847695"/>
                  <a:pt x="4652487" y="2848647"/>
                  <a:pt x="4654392" y="2848647"/>
                </a:cubicBezTo>
                <a:cubicBezTo>
                  <a:pt x="4661059" y="2852457"/>
                  <a:pt x="4668679" y="2856267"/>
                  <a:pt x="4675347" y="2859125"/>
                </a:cubicBezTo>
                <a:cubicBezTo>
                  <a:pt x="4675347" y="2859125"/>
                  <a:pt x="4675347" y="2859125"/>
                  <a:pt x="4675347" y="2859125"/>
                </a:cubicBezTo>
                <a:cubicBezTo>
                  <a:pt x="4690587" y="2866745"/>
                  <a:pt x="4704874" y="2874365"/>
                  <a:pt x="4718209" y="2881032"/>
                </a:cubicBezTo>
                <a:cubicBezTo>
                  <a:pt x="4718209" y="2881032"/>
                  <a:pt x="4718209" y="2881032"/>
                  <a:pt x="4719162" y="2881032"/>
                </a:cubicBezTo>
                <a:cubicBezTo>
                  <a:pt x="4722019" y="2881985"/>
                  <a:pt x="4723924" y="2882937"/>
                  <a:pt x="4726781" y="2883890"/>
                </a:cubicBezTo>
                <a:cubicBezTo>
                  <a:pt x="4727734" y="2883890"/>
                  <a:pt x="4727734" y="2884842"/>
                  <a:pt x="4728687" y="2884842"/>
                </a:cubicBezTo>
                <a:cubicBezTo>
                  <a:pt x="4730592" y="2885795"/>
                  <a:pt x="4732497" y="2886747"/>
                  <a:pt x="4734401" y="2887700"/>
                </a:cubicBezTo>
                <a:cubicBezTo>
                  <a:pt x="4735354" y="2887700"/>
                  <a:pt x="4735354" y="2888652"/>
                  <a:pt x="4736306" y="2888652"/>
                </a:cubicBezTo>
                <a:cubicBezTo>
                  <a:pt x="4738212" y="2889605"/>
                  <a:pt x="4741069" y="2890557"/>
                  <a:pt x="4742974" y="2890557"/>
                </a:cubicBezTo>
                <a:cubicBezTo>
                  <a:pt x="4743926" y="2890557"/>
                  <a:pt x="4743926" y="2890557"/>
                  <a:pt x="4744879" y="2891510"/>
                </a:cubicBezTo>
                <a:cubicBezTo>
                  <a:pt x="4750594" y="2893415"/>
                  <a:pt x="4755356" y="2894367"/>
                  <a:pt x="4761072" y="2896272"/>
                </a:cubicBezTo>
                <a:cubicBezTo>
                  <a:pt x="4761072" y="2896272"/>
                  <a:pt x="4762024" y="2896272"/>
                  <a:pt x="4762024" y="2896272"/>
                </a:cubicBezTo>
                <a:cubicBezTo>
                  <a:pt x="4764881" y="2897225"/>
                  <a:pt x="4766787" y="2897225"/>
                  <a:pt x="4769644" y="2897225"/>
                </a:cubicBezTo>
                <a:cubicBezTo>
                  <a:pt x="4770597" y="2897225"/>
                  <a:pt x="4770597" y="2897225"/>
                  <a:pt x="4771549" y="2897225"/>
                </a:cubicBezTo>
                <a:cubicBezTo>
                  <a:pt x="4773454" y="2897225"/>
                  <a:pt x="4776312" y="2898177"/>
                  <a:pt x="4778217" y="2898177"/>
                </a:cubicBezTo>
                <a:cubicBezTo>
                  <a:pt x="4778217" y="2898177"/>
                  <a:pt x="4779169" y="2898177"/>
                  <a:pt x="4779169" y="2898177"/>
                </a:cubicBezTo>
                <a:cubicBezTo>
                  <a:pt x="4787742" y="2899130"/>
                  <a:pt x="4796314" y="2899130"/>
                  <a:pt x="4804887" y="2897225"/>
                </a:cubicBezTo>
                <a:cubicBezTo>
                  <a:pt x="4804887" y="2897225"/>
                  <a:pt x="4805839" y="2897225"/>
                  <a:pt x="4805839" y="2897225"/>
                </a:cubicBezTo>
                <a:cubicBezTo>
                  <a:pt x="4808697" y="2897225"/>
                  <a:pt x="4810601" y="2896272"/>
                  <a:pt x="4813459" y="2896272"/>
                </a:cubicBezTo>
                <a:cubicBezTo>
                  <a:pt x="4814412" y="2896272"/>
                  <a:pt x="4814412" y="2896272"/>
                  <a:pt x="4815364" y="2896272"/>
                </a:cubicBezTo>
                <a:cubicBezTo>
                  <a:pt x="4818222" y="2895320"/>
                  <a:pt x="4820126" y="2895320"/>
                  <a:pt x="4822984" y="2894367"/>
                </a:cubicBezTo>
                <a:cubicBezTo>
                  <a:pt x="4822984" y="2894367"/>
                  <a:pt x="4823937" y="2894367"/>
                  <a:pt x="4823937" y="2894367"/>
                </a:cubicBezTo>
                <a:cubicBezTo>
                  <a:pt x="4829651" y="2892462"/>
                  <a:pt x="4836319" y="2890557"/>
                  <a:pt x="4842987" y="2887700"/>
                </a:cubicBezTo>
                <a:cubicBezTo>
                  <a:pt x="4842987" y="2887700"/>
                  <a:pt x="4843939" y="2887700"/>
                  <a:pt x="4843939" y="2886747"/>
                </a:cubicBezTo>
                <a:cubicBezTo>
                  <a:pt x="4846797" y="2885795"/>
                  <a:pt x="4849654" y="2883890"/>
                  <a:pt x="4851559" y="2882937"/>
                </a:cubicBezTo>
                <a:cubicBezTo>
                  <a:pt x="4852512" y="2882937"/>
                  <a:pt x="4853464" y="2881985"/>
                  <a:pt x="4854417" y="2881985"/>
                </a:cubicBezTo>
                <a:cubicBezTo>
                  <a:pt x="4857274" y="2881032"/>
                  <a:pt x="4859179" y="2879127"/>
                  <a:pt x="4862037" y="2878175"/>
                </a:cubicBezTo>
                <a:cubicBezTo>
                  <a:pt x="4862989" y="2877222"/>
                  <a:pt x="4863942" y="2877222"/>
                  <a:pt x="4864894" y="2876270"/>
                </a:cubicBezTo>
                <a:cubicBezTo>
                  <a:pt x="4867751" y="2874365"/>
                  <a:pt x="4870609" y="2872460"/>
                  <a:pt x="4873467" y="2870555"/>
                </a:cubicBezTo>
                <a:cubicBezTo>
                  <a:pt x="4873467" y="2870555"/>
                  <a:pt x="4874419" y="2869602"/>
                  <a:pt x="4874419" y="2869602"/>
                </a:cubicBezTo>
                <a:cubicBezTo>
                  <a:pt x="4878229" y="2867697"/>
                  <a:pt x="4881087" y="2864840"/>
                  <a:pt x="4884897" y="2861982"/>
                </a:cubicBezTo>
                <a:cubicBezTo>
                  <a:pt x="4885849" y="2861030"/>
                  <a:pt x="4885849" y="2861030"/>
                  <a:pt x="4886801" y="2860077"/>
                </a:cubicBezTo>
                <a:cubicBezTo>
                  <a:pt x="4889659" y="2858172"/>
                  <a:pt x="4892517" y="2855315"/>
                  <a:pt x="4895374" y="2853410"/>
                </a:cubicBezTo>
                <a:cubicBezTo>
                  <a:pt x="4896326" y="2852457"/>
                  <a:pt x="4897279" y="2851505"/>
                  <a:pt x="4898231" y="2850552"/>
                </a:cubicBezTo>
                <a:cubicBezTo>
                  <a:pt x="4901089" y="2847695"/>
                  <a:pt x="4903947" y="2845790"/>
                  <a:pt x="4906804" y="2842932"/>
                </a:cubicBezTo>
                <a:cubicBezTo>
                  <a:pt x="4907756" y="2841980"/>
                  <a:pt x="4908709" y="2841027"/>
                  <a:pt x="4910614" y="2840075"/>
                </a:cubicBezTo>
                <a:cubicBezTo>
                  <a:pt x="4911567" y="2839122"/>
                  <a:pt x="4912519" y="2838170"/>
                  <a:pt x="4913472" y="2838170"/>
                </a:cubicBezTo>
                <a:cubicBezTo>
                  <a:pt x="4916329" y="2835312"/>
                  <a:pt x="4919187" y="2832455"/>
                  <a:pt x="4922044" y="2829597"/>
                </a:cubicBezTo>
                <a:lnTo>
                  <a:pt x="4925854" y="2826740"/>
                </a:lnTo>
                <a:cubicBezTo>
                  <a:pt x="4931569" y="2821025"/>
                  <a:pt x="4937284" y="2815310"/>
                  <a:pt x="4943951" y="2809595"/>
                </a:cubicBezTo>
                <a:cubicBezTo>
                  <a:pt x="5038249" y="2714345"/>
                  <a:pt x="5223034" y="2501937"/>
                  <a:pt x="5386864" y="2276195"/>
                </a:cubicBezTo>
                <a:cubicBezTo>
                  <a:pt x="5672614" y="1888527"/>
                  <a:pt x="5655469" y="1783752"/>
                  <a:pt x="5643087" y="176184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9525" cap="flat">
            <a:solidFill>
              <a:schemeClr val="accent1">
                <a:lumMod val="75000"/>
              </a:schemeClr>
            </a:solidFill>
            <a:prstDash val="dash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264A1813-B59F-43F7-833D-A77ADE93A8A7}"/>
              </a:ext>
            </a:extLst>
          </p:cNvPr>
          <p:cNvSpPr/>
          <p:nvPr/>
        </p:nvSpPr>
        <p:spPr>
          <a:xfrm>
            <a:off x="8452690" y="4971420"/>
            <a:ext cx="9970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성수동</a:t>
            </a:r>
            <a:endParaRPr lang="en-US" altLang="ko-KR" sz="1100" b="1" spc="-70">
              <a:ln>
                <a:solidFill>
                  <a:srgbClr val="ED7D31">
                    <a:shade val="20000"/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상원마실공동체</a:t>
            </a:r>
            <a:endParaRPr lang="en-US" altLang="ko-KR" sz="1100" b="1" spc="-70">
              <a:ln>
                <a:solidFill>
                  <a:srgbClr val="ED7D31">
                    <a:shade val="20000"/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A887DF05-492A-4905-A62B-5FDEBC4ABBDC}"/>
              </a:ext>
            </a:extLst>
          </p:cNvPr>
          <p:cNvCxnSpPr/>
          <p:nvPr/>
        </p:nvCxnSpPr>
        <p:spPr>
          <a:xfrm>
            <a:off x="8261350" y="5146675"/>
            <a:ext cx="444500" cy="0"/>
          </a:xfrm>
          <a:prstGeom prst="lin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chemeClr val="accent1">
                <a:lumMod val="75000"/>
              </a:schemeClr>
            </a:solidFill>
            <a:prstDash val="sysDot"/>
            <a:miter/>
          </a:ln>
        </p:spPr>
      </p:cxnSp>
      <p:cxnSp>
        <p:nvCxnSpPr>
          <p:cNvPr id="166" name="직선 연결선 165">
            <a:extLst>
              <a:ext uri="{FF2B5EF4-FFF2-40B4-BE49-F238E27FC236}">
                <a16:creationId xmlns:a16="http://schemas.microsoft.com/office/drawing/2014/main" xmlns="" id="{D141073E-007C-4749-B711-0E48079A52C3}"/>
              </a:ext>
            </a:extLst>
          </p:cNvPr>
          <p:cNvCxnSpPr/>
          <p:nvPr/>
        </p:nvCxnSpPr>
        <p:spPr>
          <a:xfrm>
            <a:off x="1984375" y="5818335"/>
            <a:ext cx="444500" cy="0"/>
          </a:xfrm>
          <a:prstGeom prst="lin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rgbClr val="C00000"/>
            </a:solidFill>
            <a:prstDash val="sysDot"/>
            <a:miter/>
          </a:ln>
        </p:spPr>
      </p:cxnSp>
      <p:sp>
        <p:nvSpPr>
          <p:cNvPr id="167" name="직사각형 166">
            <a:extLst>
              <a:ext uri="{FF2B5EF4-FFF2-40B4-BE49-F238E27FC236}">
                <a16:creationId xmlns:a16="http://schemas.microsoft.com/office/drawing/2014/main" xmlns="" id="{843253D6-0D73-4BD4-9815-F720BC8CD89F}"/>
              </a:ext>
            </a:extLst>
          </p:cNvPr>
          <p:cNvSpPr/>
          <p:nvPr/>
        </p:nvSpPr>
        <p:spPr>
          <a:xfrm>
            <a:off x="1154990" y="5645086"/>
            <a:ext cx="8810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금호</a:t>
            </a:r>
            <a:r>
              <a:rPr lang="en-US" altLang="ko-KR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옥수동</a:t>
            </a:r>
          </a:p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달맞이공동체</a:t>
            </a:r>
          </a:p>
        </p:txBody>
      </p:sp>
      <p:cxnSp>
        <p:nvCxnSpPr>
          <p:cNvPr id="168" name="직선 연결선 167">
            <a:extLst>
              <a:ext uri="{FF2B5EF4-FFF2-40B4-BE49-F238E27FC236}">
                <a16:creationId xmlns:a16="http://schemas.microsoft.com/office/drawing/2014/main" xmlns="" id="{8EE6763F-F6D1-4C16-9A5A-D22C6C4F632E}"/>
              </a:ext>
            </a:extLst>
          </p:cNvPr>
          <p:cNvCxnSpPr/>
          <p:nvPr/>
        </p:nvCxnSpPr>
        <p:spPr>
          <a:xfrm>
            <a:off x="2919989" y="2065210"/>
            <a:ext cx="444500" cy="0"/>
          </a:xfrm>
          <a:prstGeom prst="lin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5000"/>
                </a:schemeClr>
              </a:gs>
            </a:gsLst>
            <a:lin ang="2700000" scaled="1"/>
            <a:tileRect/>
          </a:gradFill>
          <a:ln w="28575" cap="rnd">
            <a:solidFill>
              <a:schemeClr val="accent6">
                <a:lumMod val="75000"/>
              </a:schemeClr>
            </a:solidFill>
            <a:prstDash val="sysDot"/>
            <a:miter/>
          </a:ln>
        </p:spPr>
      </p:cxnSp>
      <p:sp>
        <p:nvSpPr>
          <p:cNvPr id="169" name="직사각형 168">
            <a:extLst>
              <a:ext uri="{FF2B5EF4-FFF2-40B4-BE49-F238E27FC236}">
                <a16:creationId xmlns:a16="http://schemas.microsoft.com/office/drawing/2014/main" xmlns="" id="{A1132BAC-8CD6-4236-9CB1-11B6D467936E}"/>
              </a:ext>
            </a:extLst>
          </p:cNvPr>
          <p:cNvSpPr/>
          <p:nvPr/>
        </p:nvSpPr>
        <p:spPr>
          <a:xfrm>
            <a:off x="2204904" y="1891961"/>
            <a:ext cx="8810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왕십리</a:t>
            </a:r>
          </a:p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무학봉공동체</a:t>
            </a:r>
          </a:p>
        </p:txBody>
      </p:sp>
      <p:sp>
        <p:nvSpPr>
          <p:cNvPr id="172" name="직사각형 171">
            <a:extLst>
              <a:ext uri="{FF2B5EF4-FFF2-40B4-BE49-F238E27FC236}">
                <a16:creationId xmlns:a16="http://schemas.microsoft.com/office/drawing/2014/main" xmlns="" id="{094842DC-BBB9-44F1-9139-A898FA8E1FEC}"/>
              </a:ext>
            </a:extLst>
          </p:cNvPr>
          <p:cNvSpPr/>
          <p:nvPr/>
        </p:nvSpPr>
        <p:spPr>
          <a:xfrm>
            <a:off x="8198903" y="1372160"/>
            <a:ext cx="10281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임대이웃지킴이</a:t>
            </a:r>
            <a:endParaRPr lang="en-US" altLang="ko-KR" sz="1100" b="1" spc="-70">
              <a:ln>
                <a:solidFill>
                  <a:srgbClr val="ED7D31">
                    <a:shade val="20000"/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/>
            <a:r>
              <a:rPr lang="ko-KR" altLang="en-US" sz="1100" b="1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공동체</a:t>
            </a:r>
            <a:endParaRPr lang="en-US" altLang="ko-KR" sz="1100" b="1" spc="-70">
              <a:ln>
                <a:solidFill>
                  <a:srgbClr val="ED7D31">
                    <a:shade val="20000"/>
                    <a:alpha val="0"/>
                  </a:srgbClr>
                </a:solidFill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/>
            <a:r>
              <a:rPr lang="en-US" altLang="ko-KR" sz="800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전체 임대아파트 단지</a:t>
            </a:r>
            <a:r>
              <a:rPr lang="en-US" altLang="ko-KR" sz="800" spc="-70">
                <a:ln>
                  <a:solidFill>
                    <a:srgbClr val="ED7D31">
                      <a:shade val="20000"/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048A4BAC-C907-4EAA-B79C-5EED87BB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67D7AB33-0386-4CC8-85DC-C2B845C20DEF}"/>
              </a:ext>
            </a:extLst>
          </p:cNvPr>
          <p:cNvSpPr/>
          <p:nvPr/>
        </p:nvSpPr>
        <p:spPr>
          <a:xfrm>
            <a:off x="0" y="0"/>
            <a:ext cx="9908376" cy="1113328"/>
          </a:xfrm>
          <a:prstGeom prst="rect">
            <a:avLst/>
          </a:prstGeom>
          <a:gradFill flip="none" rotWithShape="1">
            <a:gsLst>
              <a:gs pos="100000">
                <a:srgbClr val="D8E7F3">
                  <a:lumMod val="0"/>
                  <a:lumOff val="100000"/>
                </a:srgbClr>
              </a:gs>
              <a:gs pos="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6" name="사각형: 둥근 위쪽 모서리 75">
            <a:extLst>
              <a:ext uri="{FF2B5EF4-FFF2-40B4-BE49-F238E27FC236}">
                <a16:creationId xmlns:a16="http://schemas.microsoft.com/office/drawing/2014/main" xmlns="" id="{545F6BBA-010F-4D12-BF8B-E654ADE827D5}"/>
              </a:ext>
            </a:extLst>
          </p:cNvPr>
          <p:cNvSpPr/>
          <p:nvPr/>
        </p:nvSpPr>
        <p:spPr>
          <a:xfrm>
            <a:off x="415925" y="666184"/>
            <a:ext cx="9074150" cy="1729502"/>
          </a:xfrm>
          <a:prstGeom prst="round2SameRect">
            <a:avLst>
              <a:gd name="adj1" fmla="val 16897"/>
              <a:gd name="adj2" fmla="val 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69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tIns="108000">
            <a:noAutofit/>
          </a:bodyPr>
          <a:lstStyle/>
          <a:p>
            <a:pPr algn="ctr"/>
            <a:endParaRPr lang="ko-KR" altLang="en-US" sz="2800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xmlns="" id="{2E7A7F4A-D613-4CF5-A6A3-C3D5AC96026C}"/>
              </a:ext>
            </a:extLst>
          </p:cNvPr>
          <p:cNvSpPr/>
          <p:nvPr/>
        </p:nvSpPr>
        <p:spPr>
          <a:xfrm>
            <a:off x="0" y="0"/>
            <a:ext cx="9904375" cy="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4DF18A7-6C9B-4EAB-BE6D-BD985795C220}"/>
              </a:ext>
            </a:extLst>
          </p:cNvPr>
          <p:cNvSpPr/>
          <p:nvPr/>
        </p:nvSpPr>
        <p:spPr>
          <a:xfrm flipV="1">
            <a:off x="1625" y="2128021"/>
            <a:ext cx="9904375" cy="73224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tIns="108000">
            <a:noAutofit/>
          </a:bodyPr>
          <a:lstStyle/>
          <a:p>
            <a:pPr algn="ctr"/>
            <a:endParaRPr lang="ko-KR" altLang="en-US" b="1" spc="-2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푸른전남" panose="020B0503000000000000" pitchFamily="50" charset="-127"/>
              <a:ea typeface="푸른전남" panose="020B0503000000000000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DE4D9BCB-691C-47EC-9000-935BF0ED21F4}"/>
              </a:ext>
            </a:extLst>
          </p:cNvPr>
          <p:cNvGrpSpPr/>
          <p:nvPr/>
        </p:nvGrpSpPr>
        <p:grpSpPr>
          <a:xfrm>
            <a:off x="528505" y="2062919"/>
            <a:ext cx="8892315" cy="797350"/>
            <a:chOff x="1345007" y="2504410"/>
            <a:chExt cx="7215986" cy="648816"/>
          </a:xfrm>
          <a:solidFill>
            <a:srgbClr val="D6D5D8"/>
          </a:solidFill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6E50871B-F6E9-42C6-B644-0783A756D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9270" y="2679245"/>
              <a:ext cx="199847" cy="473981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66">
              <a:extLst>
                <a:ext uri="{FF2B5EF4-FFF2-40B4-BE49-F238E27FC236}">
                  <a16:creationId xmlns:a16="http://schemas.microsoft.com/office/drawing/2014/main" xmlns="" id="{68CE8FDF-7573-4DF1-85BC-CF2FBDCBF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801" y="2880017"/>
              <a:ext cx="382067" cy="273209"/>
            </a:xfrm>
            <a:custGeom>
              <a:avLst/>
              <a:gdLst>
                <a:gd name="T0" fmla="*/ 348 w 358"/>
                <a:gd name="T1" fmla="*/ 72 h 256"/>
                <a:gd name="T2" fmla="*/ 260 w 358"/>
                <a:gd name="T3" fmla="*/ 34 h 256"/>
                <a:gd name="T4" fmla="*/ 178 w 358"/>
                <a:gd name="T5" fmla="*/ 0 h 256"/>
                <a:gd name="T6" fmla="*/ 42 w 358"/>
                <a:gd name="T7" fmla="*/ 58 h 256"/>
                <a:gd name="T8" fmla="*/ 10 w 358"/>
                <a:gd name="T9" fmla="*/ 72 h 256"/>
                <a:gd name="T10" fmla="*/ 0 w 358"/>
                <a:gd name="T11" fmla="*/ 80 h 256"/>
                <a:gd name="T12" fmla="*/ 2 w 358"/>
                <a:gd name="T13" fmla="*/ 82 h 256"/>
                <a:gd name="T14" fmla="*/ 26 w 358"/>
                <a:gd name="T15" fmla="*/ 84 h 256"/>
                <a:gd name="T16" fmla="*/ 26 w 358"/>
                <a:gd name="T17" fmla="*/ 236 h 256"/>
                <a:gd name="T18" fmla="*/ 26 w 358"/>
                <a:gd name="T19" fmla="*/ 250 h 256"/>
                <a:gd name="T20" fmla="*/ 26 w 358"/>
                <a:gd name="T21" fmla="*/ 252 h 256"/>
                <a:gd name="T22" fmla="*/ 30 w 358"/>
                <a:gd name="T23" fmla="*/ 256 h 256"/>
                <a:gd name="T24" fmla="*/ 328 w 358"/>
                <a:gd name="T25" fmla="*/ 256 h 256"/>
                <a:gd name="T26" fmla="*/ 332 w 358"/>
                <a:gd name="T27" fmla="*/ 252 h 256"/>
                <a:gd name="T28" fmla="*/ 332 w 358"/>
                <a:gd name="T29" fmla="*/ 248 h 256"/>
                <a:gd name="T30" fmla="*/ 332 w 358"/>
                <a:gd name="T31" fmla="*/ 214 h 256"/>
                <a:gd name="T32" fmla="*/ 348 w 358"/>
                <a:gd name="T33" fmla="*/ 84 h 256"/>
                <a:gd name="T34" fmla="*/ 356 w 358"/>
                <a:gd name="T35" fmla="*/ 82 h 256"/>
                <a:gd name="T36" fmla="*/ 358 w 358"/>
                <a:gd name="T37" fmla="*/ 80 h 256"/>
                <a:gd name="T38" fmla="*/ 348 w 358"/>
                <a:gd name="T39" fmla="*/ 72 h 256"/>
                <a:gd name="T40" fmla="*/ 94 w 358"/>
                <a:gd name="T41" fmla="*/ 214 h 256"/>
                <a:gd name="T42" fmla="*/ 60 w 358"/>
                <a:gd name="T43" fmla="*/ 84 h 256"/>
                <a:gd name="T44" fmla="*/ 94 w 358"/>
                <a:gd name="T45" fmla="*/ 214 h 256"/>
                <a:gd name="T46" fmla="*/ 196 w 358"/>
                <a:gd name="T47" fmla="*/ 214 h 256"/>
                <a:gd name="T48" fmla="*/ 196 w 358"/>
                <a:gd name="T49" fmla="*/ 174 h 256"/>
                <a:gd name="T50" fmla="*/ 196 w 358"/>
                <a:gd name="T51" fmla="*/ 174 h 256"/>
                <a:gd name="T52" fmla="*/ 194 w 358"/>
                <a:gd name="T53" fmla="*/ 170 h 256"/>
                <a:gd name="T54" fmla="*/ 166 w 358"/>
                <a:gd name="T55" fmla="*/ 170 h 256"/>
                <a:gd name="T56" fmla="*/ 164 w 358"/>
                <a:gd name="T57" fmla="*/ 170 h 256"/>
                <a:gd name="T58" fmla="*/ 162 w 358"/>
                <a:gd name="T59" fmla="*/ 174 h 256"/>
                <a:gd name="T60" fmla="*/ 162 w 358"/>
                <a:gd name="T61" fmla="*/ 202 h 256"/>
                <a:gd name="T62" fmla="*/ 128 w 358"/>
                <a:gd name="T63" fmla="*/ 214 h 256"/>
                <a:gd name="T64" fmla="*/ 178 w 358"/>
                <a:gd name="T65" fmla="*/ 84 h 256"/>
                <a:gd name="T66" fmla="*/ 230 w 358"/>
                <a:gd name="T67" fmla="*/ 214 h 256"/>
                <a:gd name="T68" fmla="*/ 298 w 358"/>
                <a:gd name="T69" fmla="*/ 214 h 256"/>
                <a:gd name="T70" fmla="*/ 264 w 358"/>
                <a:gd name="T71" fmla="*/ 84 h 256"/>
                <a:gd name="T72" fmla="*/ 298 w 358"/>
                <a:gd name="T73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" h="256">
                  <a:moveTo>
                    <a:pt x="348" y="72"/>
                  </a:moveTo>
                  <a:lnTo>
                    <a:pt x="348" y="72"/>
                  </a:lnTo>
                  <a:lnTo>
                    <a:pt x="316" y="58"/>
                  </a:lnTo>
                  <a:lnTo>
                    <a:pt x="260" y="34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98" y="34"/>
                  </a:lnTo>
                  <a:lnTo>
                    <a:pt x="42" y="5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10" y="84"/>
                  </a:lnTo>
                  <a:lnTo>
                    <a:pt x="26" y="84"/>
                  </a:lnTo>
                  <a:lnTo>
                    <a:pt x="26" y="214"/>
                  </a:lnTo>
                  <a:lnTo>
                    <a:pt x="26" y="236"/>
                  </a:lnTo>
                  <a:lnTo>
                    <a:pt x="26" y="248"/>
                  </a:lnTo>
                  <a:lnTo>
                    <a:pt x="26" y="250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28" y="256"/>
                  </a:lnTo>
                  <a:lnTo>
                    <a:pt x="328" y="256"/>
                  </a:lnTo>
                  <a:lnTo>
                    <a:pt x="332" y="256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32" y="248"/>
                  </a:lnTo>
                  <a:lnTo>
                    <a:pt x="332" y="236"/>
                  </a:lnTo>
                  <a:lnTo>
                    <a:pt x="332" y="214"/>
                  </a:lnTo>
                  <a:lnTo>
                    <a:pt x="332" y="84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6" y="82"/>
                  </a:lnTo>
                  <a:lnTo>
                    <a:pt x="358" y="82"/>
                  </a:lnTo>
                  <a:lnTo>
                    <a:pt x="358" y="80"/>
                  </a:lnTo>
                  <a:lnTo>
                    <a:pt x="354" y="76"/>
                  </a:lnTo>
                  <a:lnTo>
                    <a:pt x="348" y="72"/>
                  </a:lnTo>
                  <a:lnTo>
                    <a:pt x="348" y="72"/>
                  </a:lnTo>
                  <a:close/>
                  <a:moveTo>
                    <a:pt x="94" y="214"/>
                  </a:moveTo>
                  <a:lnTo>
                    <a:pt x="60" y="214"/>
                  </a:lnTo>
                  <a:lnTo>
                    <a:pt x="60" y="84"/>
                  </a:lnTo>
                  <a:lnTo>
                    <a:pt x="94" y="84"/>
                  </a:lnTo>
                  <a:lnTo>
                    <a:pt x="94" y="214"/>
                  </a:lnTo>
                  <a:close/>
                  <a:moveTo>
                    <a:pt x="230" y="214"/>
                  </a:moveTo>
                  <a:lnTo>
                    <a:pt x="196" y="214"/>
                  </a:lnTo>
                  <a:lnTo>
                    <a:pt x="196" y="202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194" y="170"/>
                  </a:lnTo>
                  <a:lnTo>
                    <a:pt x="192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70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202"/>
                  </a:lnTo>
                  <a:lnTo>
                    <a:pt x="162" y="214"/>
                  </a:lnTo>
                  <a:lnTo>
                    <a:pt x="128" y="214"/>
                  </a:lnTo>
                  <a:lnTo>
                    <a:pt x="128" y="84"/>
                  </a:lnTo>
                  <a:lnTo>
                    <a:pt x="178" y="84"/>
                  </a:lnTo>
                  <a:lnTo>
                    <a:pt x="230" y="84"/>
                  </a:lnTo>
                  <a:lnTo>
                    <a:pt x="230" y="214"/>
                  </a:lnTo>
                  <a:lnTo>
                    <a:pt x="230" y="214"/>
                  </a:lnTo>
                  <a:close/>
                  <a:moveTo>
                    <a:pt x="298" y="214"/>
                  </a:moveTo>
                  <a:lnTo>
                    <a:pt x="264" y="214"/>
                  </a:lnTo>
                  <a:lnTo>
                    <a:pt x="264" y="84"/>
                  </a:lnTo>
                  <a:lnTo>
                    <a:pt x="298" y="84"/>
                  </a:lnTo>
                  <a:lnTo>
                    <a:pt x="298" y="2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D3F5EF50-BBFD-48EE-8328-EC99AC67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148" y="2798184"/>
              <a:ext cx="246938" cy="355042"/>
            </a:xfrm>
            <a:custGeom>
              <a:avLst/>
              <a:gdLst>
                <a:gd name="T0" fmla="*/ 141 w 434"/>
                <a:gd name="T1" fmla="*/ 0 h 624"/>
                <a:gd name="T2" fmla="*/ 40 w 434"/>
                <a:gd name="T3" fmla="*/ 58 h 624"/>
                <a:gd name="T4" fmla="*/ 0 w 434"/>
                <a:gd name="T5" fmla="*/ 80 h 624"/>
                <a:gd name="T6" fmla="*/ 12 w 434"/>
                <a:gd name="T7" fmla="*/ 624 h 624"/>
                <a:gd name="T8" fmla="*/ 421 w 434"/>
                <a:gd name="T9" fmla="*/ 80 h 624"/>
                <a:gd name="T10" fmla="*/ 434 w 434"/>
                <a:gd name="T11" fmla="*/ 58 h 624"/>
                <a:gd name="T12" fmla="*/ 141 w 434"/>
                <a:gd name="T13" fmla="*/ 58 h 624"/>
                <a:gd name="T14" fmla="*/ 65 w 434"/>
                <a:gd name="T15" fmla="*/ 541 h 624"/>
                <a:gd name="T16" fmla="*/ 108 w 434"/>
                <a:gd name="T17" fmla="*/ 498 h 624"/>
                <a:gd name="T18" fmla="*/ 108 w 434"/>
                <a:gd name="T19" fmla="*/ 409 h 624"/>
                <a:gd name="T20" fmla="*/ 65 w 434"/>
                <a:gd name="T21" fmla="*/ 363 h 624"/>
                <a:gd name="T22" fmla="*/ 108 w 434"/>
                <a:gd name="T23" fmla="*/ 409 h 624"/>
                <a:gd name="T24" fmla="*/ 65 w 434"/>
                <a:gd name="T25" fmla="*/ 277 h 624"/>
                <a:gd name="T26" fmla="*/ 108 w 434"/>
                <a:gd name="T27" fmla="*/ 230 h 624"/>
                <a:gd name="T28" fmla="*/ 108 w 434"/>
                <a:gd name="T29" fmla="*/ 144 h 624"/>
                <a:gd name="T30" fmla="*/ 65 w 434"/>
                <a:gd name="T31" fmla="*/ 98 h 624"/>
                <a:gd name="T32" fmla="*/ 108 w 434"/>
                <a:gd name="T33" fmla="*/ 144 h 624"/>
                <a:gd name="T34" fmla="*/ 148 w 434"/>
                <a:gd name="T35" fmla="*/ 578 h 624"/>
                <a:gd name="T36" fmla="*/ 191 w 434"/>
                <a:gd name="T37" fmla="*/ 498 h 624"/>
                <a:gd name="T38" fmla="*/ 191 w 434"/>
                <a:gd name="T39" fmla="*/ 446 h 624"/>
                <a:gd name="T40" fmla="*/ 148 w 434"/>
                <a:gd name="T41" fmla="*/ 363 h 624"/>
                <a:gd name="T42" fmla="*/ 191 w 434"/>
                <a:gd name="T43" fmla="*/ 446 h 624"/>
                <a:gd name="T44" fmla="*/ 148 w 434"/>
                <a:gd name="T45" fmla="*/ 313 h 624"/>
                <a:gd name="T46" fmla="*/ 191 w 434"/>
                <a:gd name="T47" fmla="*/ 230 h 624"/>
                <a:gd name="T48" fmla="*/ 191 w 434"/>
                <a:gd name="T49" fmla="*/ 181 h 624"/>
                <a:gd name="T50" fmla="*/ 148 w 434"/>
                <a:gd name="T51" fmla="*/ 98 h 624"/>
                <a:gd name="T52" fmla="*/ 191 w 434"/>
                <a:gd name="T53" fmla="*/ 181 h 624"/>
                <a:gd name="T54" fmla="*/ 206 w 434"/>
                <a:gd name="T55" fmla="*/ 578 h 624"/>
                <a:gd name="T56" fmla="*/ 249 w 434"/>
                <a:gd name="T57" fmla="*/ 498 h 624"/>
                <a:gd name="T58" fmla="*/ 249 w 434"/>
                <a:gd name="T59" fmla="*/ 446 h 624"/>
                <a:gd name="T60" fmla="*/ 206 w 434"/>
                <a:gd name="T61" fmla="*/ 363 h 624"/>
                <a:gd name="T62" fmla="*/ 249 w 434"/>
                <a:gd name="T63" fmla="*/ 446 h 624"/>
                <a:gd name="T64" fmla="*/ 206 w 434"/>
                <a:gd name="T65" fmla="*/ 313 h 624"/>
                <a:gd name="T66" fmla="*/ 249 w 434"/>
                <a:gd name="T67" fmla="*/ 230 h 624"/>
                <a:gd name="T68" fmla="*/ 249 w 434"/>
                <a:gd name="T69" fmla="*/ 181 h 624"/>
                <a:gd name="T70" fmla="*/ 206 w 434"/>
                <a:gd name="T71" fmla="*/ 98 h 624"/>
                <a:gd name="T72" fmla="*/ 249 w 434"/>
                <a:gd name="T73" fmla="*/ 181 h 624"/>
                <a:gd name="T74" fmla="*/ 283 w 434"/>
                <a:gd name="T75" fmla="*/ 578 h 624"/>
                <a:gd name="T76" fmla="*/ 381 w 434"/>
                <a:gd name="T77" fmla="*/ 498 h 624"/>
                <a:gd name="T78" fmla="*/ 381 w 434"/>
                <a:gd name="T79" fmla="*/ 446 h 624"/>
                <a:gd name="T80" fmla="*/ 283 w 434"/>
                <a:gd name="T81" fmla="*/ 363 h 624"/>
                <a:gd name="T82" fmla="*/ 381 w 434"/>
                <a:gd name="T83" fmla="*/ 446 h 624"/>
                <a:gd name="T84" fmla="*/ 283 w 434"/>
                <a:gd name="T85" fmla="*/ 313 h 624"/>
                <a:gd name="T86" fmla="*/ 381 w 434"/>
                <a:gd name="T87" fmla="*/ 230 h 624"/>
                <a:gd name="T88" fmla="*/ 381 w 434"/>
                <a:gd name="T89" fmla="*/ 181 h 624"/>
                <a:gd name="T90" fmla="*/ 283 w 434"/>
                <a:gd name="T91" fmla="*/ 98 h 624"/>
                <a:gd name="T92" fmla="*/ 381 w 434"/>
                <a:gd name="T93" fmla="*/ 18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624">
                  <a:moveTo>
                    <a:pt x="141" y="58"/>
                  </a:moveTo>
                  <a:lnTo>
                    <a:pt x="141" y="0"/>
                  </a:lnTo>
                  <a:lnTo>
                    <a:pt x="40" y="0"/>
                  </a:lnTo>
                  <a:lnTo>
                    <a:pt x="40" y="58"/>
                  </a:lnTo>
                  <a:lnTo>
                    <a:pt x="0" y="58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12" y="624"/>
                  </a:lnTo>
                  <a:lnTo>
                    <a:pt x="421" y="624"/>
                  </a:lnTo>
                  <a:lnTo>
                    <a:pt x="421" y="80"/>
                  </a:lnTo>
                  <a:lnTo>
                    <a:pt x="434" y="80"/>
                  </a:lnTo>
                  <a:lnTo>
                    <a:pt x="434" y="58"/>
                  </a:lnTo>
                  <a:lnTo>
                    <a:pt x="141" y="58"/>
                  </a:lnTo>
                  <a:lnTo>
                    <a:pt x="141" y="58"/>
                  </a:lnTo>
                  <a:close/>
                  <a:moveTo>
                    <a:pt x="108" y="541"/>
                  </a:moveTo>
                  <a:lnTo>
                    <a:pt x="65" y="541"/>
                  </a:lnTo>
                  <a:lnTo>
                    <a:pt x="65" y="498"/>
                  </a:lnTo>
                  <a:lnTo>
                    <a:pt x="108" y="498"/>
                  </a:lnTo>
                  <a:lnTo>
                    <a:pt x="108" y="541"/>
                  </a:lnTo>
                  <a:close/>
                  <a:moveTo>
                    <a:pt x="108" y="409"/>
                  </a:moveTo>
                  <a:lnTo>
                    <a:pt x="65" y="409"/>
                  </a:lnTo>
                  <a:lnTo>
                    <a:pt x="65" y="363"/>
                  </a:lnTo>
                  <a:lnTo>
                    <a:pt x="108" y="363"/>
                  </a:lnTo>
                  <a:lnTo>
                    <a:pt x="108" y="409"/>
                  </a:lnTo>
                  <a:close/>
                  <a:moveTo>
                    <a:pt x="108" y="277"/>
                  </a:moveTo>
                  <a:lnTo>
                    <a:pt x="65" y="277"/>
                  </a:lnTo>
                  <a:lnTo>
                    <a:pt x="65" y="230"/>
                  </a:lnTo>
                  <a:lnTo>
                    <a:pt x="108" y="230"/>
                  </a:lnTo>
                  <a:lnTo>
                    <a:pt x="108" y="277"/>
                  </a:lnTo>
                  <a:close/>
                  <a:moveTo>
                    <a:pt x="108" y="144"/>
                  </a:moveTo>
                  <a:lnTo>
                    <a:pt x="65" y="144"/>
                  </a:lnTo>
                  <a:lnTo>
                    <a:pt x="65" y="98"/>
                  </a:lnTo>
                  <a:lnTo>
                    <a:pt x="108" y="98"/>
                  </a:lnTo>
                  <a:lnTo>
                    <a:pt x="108" y="144"/>
                  </a:lnTo>
                  <a:close/>
                  <a:moveTo>
                    <a:pt x="191" y="578"/>
                  </a:moveTo>
                  <a:lnTo>
                    <a:pt x="148" y="578"/>
                  </a:lnTo>
                  <a:lnTo>
                    <a:pt x="148" y="498"/>
                  </a:lnTo>
                  <a:lnTo>
                    <a:pt x="191" y="498"/>
                  </a:lnTo>
                  <a:lnTo>
                    <a:pt x="191" y="578"/>
                  </a:lnTo>
                  <a:close/>
                  <a:moveTo>
                    <a:pt x="191" y="446"/>
                  </a:moveTo>
                  <a:lnTo>
                    <a:pt x="148" y="446"/>
                  </a:lnTo>
                  <a:lnTo>
                    <a:pt x="148" y="363"/>
                  </a:lnTo>
                  <a:lnTo>
                    <a:pt x="191" y="363"/>
                  </a:lnTo>
                  <a:lnTo>
                    <a:pt x="191" y="446"/>
                  </a:lnTo>
                  <a:close/>
                  <a:moveTo>
                    <a:pt x="191" y="313"/>
                  </a:moveTo>
                  <a:lnTo>
                    <a:pt x="148" y="313"/>
                  </a:lnTo>
                  <a:lnTo>
                    <a:pt x="148" y="230"/>
                  </a:lnTo>
                  <a:lnTo>
                    <a:pt x="191" y="230"/>
                  </a:lnTo>
                  <a:lnTo>
                    <a:pt x="191" y="313"/>
                  </a:lnTo>
                  <a:close/>
                  <a:moveTo>
                    <a:pt x="191" y="181"/>
                  </a:moveTo>
                  <a:lnTo>
                    <a:pt x="148" y="181"/>
                  </a:lnTo>
                  <a:lnTo>
                    <a:pt x="148" y="98"/>
                  </a:lnTo>
                  <a:lnTo>
                    <a:pt x="191" y="98"/>
                  </a:lnTo>
                  <a:lnTo>
                    <a:pt x="191" y="181"/>
                  </a:lnTo>
                  <a:close/>
                  <a:moveTo>
                    <a:pt x="249" y="578"/>
                  </a:moveTo>
                  <a:lnTo>
                    <a:pt x="206" y="578"/>
                  </a:lnTo>
                  <a:lnTo>
                    <a:pt x="206" y="498"/>
                  </a:lnTo>
                  <a:lnTo>
                    <a:pt x="249" y="498"/>
                  </a:lnTo>
                  <a:lnTo>
                    <a:pt x="249" y="578"/>
                  </a:lnTo>
                  <a:close/>
                  <a:moveTo>
                    <a:pt x="249" y="446"/>
                  </a:moveTo>
                  <a:lnTo>
                    <a:pt x="206" y="446"/>
                  </a:lnTo>
                  <a:lnTo>
                    <a:pt x="206" y="363"/>
                  </a:lnTo>
                  <a:lnTo>
                    <a:pt x="249" y="363"/>
                  </a:lnTo>
                  <a:lnTo>
                    <a:pt x="249" y="446"/>
                  </a:lnTo>
                  <a:close/>
                  <a:moveTo>
                    <a:pt x="249" y="313"/>
                  </a:moveTo>
                  <a:lnTo>
                    <a:pt x="206" y="313"/>
                  </a:lnTo>
                  <a:lnTo>
                    <a:pt x="206" y="230"/>
                  </a:lnTo>
                  <a:lnTo>
                    <a:pt x="249" y="230"/>
                  </a:lnTo>
                  <a:lnTo>
                    <a:pt x="249" y="313"/>
                  </a:lnTo>
                  <a:close/>
                  <a:moveTo>
                    <a:pt x="249" y="181"/>
                  </a:moveTo>
                  <a:lnTo>
                    <a:pt x="206" y="181"/>
                  </a:lnTo>
                  <a:lnTo>
                    <a:pt x="206" y="98"/>
                  </a:lnTo>
                  <a:lnTo>
                    <a:pt x="249" y="98"/>
                  </a:lnTo>
                  <a:lnTo>
                    <a:pt x="249" y="181"/>
                  </a:lnTo>
                  <a:close/>
                  <a:moveTo>
                    <a:pt x="381" y="578"/>
                  </a:moveTo>
                  <a:lnTo>
                    <a:pt x="283" y="578"/>
                  </a:lnTo>
                  <a:lnTo>
                    <a:pt x="283" y="498"/>
                  </a:lnTo>
                  <a:lnTo>
                    <a:pt x="381" y="498"/>
                  </a:lnTo>
                  <a:lnTo>
                    <a:pt x="381" y="578"/>
                  </a:lnTo>
                  <a:close/>
                  <a:moveTo>
                    <a:pt x="381" y="446"/>
                  </a:moveTo>
                  <a:lnTo>
                    <a:pt x="283" y="446"/>
                  </a:lnTo>
                  <a:lnTo>
                    <a:pt x="283" y="363"/>
                  </a:lnTo>
                  <a:lnTo>
                    <a:pt x="381" y="363"/>
                  </a:lnTo>
                  <a:lnTo>
                    <a:pt x="381" y="446"/>
                  </a:lnTo>
                  <a:close/>
                  <a:moveTo>
                    <a:pt x="381" y="313"/>
                  </a:moveTo>
                  <a:lnTo>
                    <a:pt x="283" y="313"/>
                  </a:lnTo>
                  <a:lnTo>
                    <a:pt x="283" y="230"/>
                  </a:lnTo>
                  <a:lnTo>
                    <a:pt x="381" y="230"/>
                  </a:lnTo>
                  <a:lnTo>
                    <a:pt x="381" y="313"/>
                  </a:lnTo>
                  <a:close/>
                  <a:moveTo>
                    <a:pt x="381" y="181"/>
                  </a:moveTo>
                  <a:lnTo>
                    <a:pt x="283" y="181"/>
                  </a:lnTo>
                  <a:lnTo>
                    <a:pt x="283" y="98"/>
                  </a:lnTo>
                  <a:lnTo>
                    <a:pt x="381" y="98"/>
                  </a:lnTo>
                  <a:lnTo>
                    <a:pt x="381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xmlns="" id="{2156DD39-4B31-4107-A885-755CE600A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2552" y="2871582"/>
              <a:ext cx="178091" cy="281644"/>
            </a:xfrm>
            <a:custGeom>
              <a:avLst/>
              <a:gdLst>
                <a:gd name="T0" fmla="*/ 132 w 313"/>
                <a:gd name="T1" fmla="*/ 0 h 495"/>
                <a:gd name="T2" fmla="*/ 46 w 313"/>
                <a:gd name="T3" fmla="*/ 37 h 495"/>
                <a:gd name="T4" fmla="*/ 0 w 313"/>
                <a:gd name="T5" fmla="*/ 495 h 495"/>
                <a:gd name="T6" fmla="*/ 313 w 313"/>
                <a:gd name="T7" fmla="*/ 37 h 495"/>
                <a:gd name="T8" fmla="*/ 77 w 313"/>
                <a:gd name="T9" fmla="*/ 409 h 495"/>
                <a:gd name="T10" fmla="*/ 37 w 313"/>
                <a:gd name="T11" fmla="*/ 338 h 495"/>
                <a:gd name="T12" fmla="*/ 77 w 313"/>
                <a:gd name="T13" fmla="*/ 409 h 495"/>
                <a:gd name="T14" fmla="*/ 37 w 313"/>
                <a:gd name="T15" fmla="*/ 314 h 495"/>
                <a:gd name="T16" fmla="*/ 77 w 313"/>
                <a:gd name="T17" fmla="*/ 246 h 495"/>
                <a:gd name="T18" fmla="*/ 77 w 313"/>
                <a:gd name="T19" fmla="*/ 221 h 495"/>
                <a:gd name="T20" fmla="*/ 37 w 313"/>
                <a:gd name="T21" fmla="*/ 154 h 495"/>
                <a:gd name="T22" fmla="*/ 77 w 313"/>
                <a:gd name="T23" fmla="*/ 221 h 495"/>
                <a:gd name="T24" fmla="*/ 37 w 313"/>
                <a:gd name="T25" fmla="*/ 129 h 495"/>
                <a:gd name="T26" fmla="*/ 77 w 313"/>
                <a:gd name="T27" fmla="*/ 61 h 495"/>
                <a:gd name="T28" fmla="*/ 144 w 313"/>
                <a:gd name="T29" fmla="*/ 409 h 495"/>
                <a:gd name="T30" fmla="*/ 101 w 313"/>
                <a:gd name="T31" fmla="*/ 338 h 495"/>
                <a:gd name="T32" fmla="*/ 144 w 313"/>
                <a:gd name="T33" fmla="*/ 409 h 495"/>
                <a:gd name="T34" fmla="*/ 101 w 313"/>
                <a:gd name="T35" fmla="*/ 314 h 495"/>
                <a:gd name="T36" fmla="*/ 144 w 313"/>
                <a:gd name="T37" fmla="*/ 246 h 495"/>
                <a:gd name="T38" fmla="*/ 144 w 313"/>
                <a:gd name="T39" fmla="*/ 221 h 495"/>
                <a:gd name="T40" fmla="*/ 101 w 313"/>
                <a:gd name="T41" fmla="*/ 154 h 495"/>
                <a:gd name="T42" fmla="*/ 144 w 313"/>
                <a:gd name="T43" fmla="*/ 221 h 495"/>
                <a:gd name="T44" fmla="*/ 101 w 313"/>
                <a:gd name="T45" fmla="*/ 129 h 495"/>
                <a:gd name="T46" fmla="*/ 144 w 313"/>
                <a:gd name="T47" fmla="*/ 61 h 495"/>
                <a:gd name="T48" fmla="*/ 212 w 313"/>
                <a:gd name="T49" fmla="*/ 409 h 495"/>
                <a:gd name="T50" fmla="*/ 169 w 313"/>
                <a:gd name="T51" fmla="*/ 338 h 495"/>
                <a:gd name="T52" fmla="*/ 212 w 313"/>
                <a:gd name="T53" fmla="*/ 409 h 495"/>
                <a:gd name="T54" fmla="*/ 169 w 313"/>
                <a:gd name="T55" fmla="*/ 314 h 495"/>
                <a:gd name="T56" fmla="*/ 212 w 313"/>
                <a:gd name="T57" fmla="*/ 246 h 495"/>
                <a:gd name="T58" fmla="*/ 212 w 313"/>
                <a:gd name="T59" fmla="*/ 221 h 495"/>
                <a:gd name="T60" fmla="*/ 169 w 313"/>
                <a:gd name="T61" fmla="*/ 154 h 495"/>
                <a:gd name="T62" fmla="*/ 212 w 313"/>
                <a:gd name="T63" fmla="*/ 221 h 495"/>
                <a:gd name="T64" fmla="*/ 169 w 313"/>
                <a:gd name="T65" fmla="*/ 129 h 495"/>
                <a:gd name="T66" fmla="*/ 212 w 313"/>
                <a:gd name="T67" fmla="*/ 61 h 495"/>
                <a:gd name="T68" fmla="*/ 279 w 313"/>
                <a:gd name="T69" fmla="*/ 409 h 495"/>
                <a:gd name="T70" fmla="*/ 236 w 313"/>
                <a:gd name="T71" fmla="*/ 338 h 495"/>
                <a:gd name="T72" fmla="*/ 279 w 313"/>
                <a:gd name="T73" fmla="*/ 409 h 495"/>
                <a:gd name="T74" fmla="*/ 236 w 313"/>
                <a:gd name="T75" fmla="*/ 314 h 495"/>
                <a:gd name="T76" fmla="*/ 279 w 313"/>
                <a:gd name="T77" fmla="*/ 246 h 495"/>
                <a:gd name="T78" fmla="*/ 279 w 313"/>
                <a:gd name="T79" fmla="*/ 221 h 495"/>
                <a:gd name="T80" fmla="*/ 236 w 313"/>
                <a:gd name="T81" fmla="*/ 154 h 495"/>
                <a:gd name="T82" fmla="*/ 279 w 313"/>
                <a:gd name="T83" fmla="*/ 221 h 495"/>
                <a:gd name="T84" fmla="*/ 236 w 313"/>
                <a:gd name="T85" fmla="*/ 129 h 495"/>
                <a:gd name="T86" fmla="*/ 279 w 313"/>
                <a:gd name="T87" fmla="*/ 6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3" h="495">
                  <a:moveTo>
                    <a:pt x="132" y="37"/>
                  </a:moveTo>
                  <a:lnTo>
                    <a:pt x="132" y="0"/>
                  </a:lnTo>
                  <a:lnTo>
                    <a:pt x="46" y="0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495"/>
                  </a:lnTo>
                  <a:lnTo>
                    <a:pt x="313" y="495"/>
                  </a:lnTo>
                  <a:lnTo>
                    <a:pt x="313" y="37"/>
                  </a:lnTo>
                  <a:lnTo>
                    <a:pt x="132" y="37"/>
                  </a:lnTo>
                  <a:close/>
                  <a:moveTo>
                    <a:pt x="77" y="409"/>
                  </a:moveTo>
                  <a:lnTo>
                    <a:pt x="37" y="409"/>
                  </a:lnTo>
                  <a:lnTo>
                    <a:pt x="37" y="338"/>
                  </a:lnTo>
                  <a:lnTo>
                    <a:pt x="77" y="338"/>
                  </a:lnTo>
                  <a:lnTo>
                    <a:pt x="77" y="409"/>
                  </a:lnTo>
                  <a:close/>
                  <a:moveTo>
                    <a:pt x="77" y="314"/>
                  </a:moveTo>
                  <a:lnTo>
                    <a:pt x="37" y="314"/>
                  </a:lnTo>
                  <a:lnTo>
                    <a:pt x="37" y="246"/>
                  </a:lnTo>
                  <a:lnTo>
                    <a:pt x="77" y="246"/>
                  </a:lnTo>
                  <a:lnTo>
                    <a:pt x="77" y="314"/>
                  </a:lnTo>
                  <a:close/>
                  <a:moveTo>
                    <a:pt x="77" y="221"/>
                  </a:moveTo>
                  <a:lnTo>
                    <a:pt x="37" y="221"/>
                  </a:lnTo>
                  <a:lnTo>
                    <a:pt x="37" y="154"/>
                  </a:lnTo>
                  <a:lnTo>
                    <a:pt x="77" y="154"/>
                  </a:lnTo>
                  <a:lnTo>
                    <a:pt x="77" y="221"/>
                  </a:lnTo>
                  <a:close/>
                  <a:moveTo>
                    <a:pt x="77" y="129"/>
                  </a:moveTo>
                  <a:lnTo>
                    <a:pt x="37" y="129"/>
                  </a:lnTo>
                  <a:lnTo>
                    <a:pt x="37" y="61"/>
                  </a:lnTo>
                  <a:lnTo>
                    <a:pt x="77" y="61"/>
                  </a:lnTo>
                  <a:lnTo>
                    <a:pt x="77" y="129"/>
                  </a:lnTo>
                  <a:close/>
                  <a:moveTo>
                    <a:pt x="144" y="409"/>
                  </a:moveTo>
                  <a:lnTo>
                    <a:pt x="101" y="409"/>
                  </a:lnTo>
                  <a:lnTo>
                    <a:pt x="101" y="338"/>
                  </a:lnTo>
                  <a:lnTo>
                    <a:pt x="144" y="338"/>
                  </a:lnTo>
                  <a:lnTo>
                    <a:pt x="144" y="409"/>
                  </a:lnTo>
                  <a:close/>
                  <a:moveTo>
                    <a:pt x="144" y="314"/>
                  </a:moveTo>
                  <a:lnTo>
                    <a:pt x="101" y="314"/>
                  </a:lnTo>
                  <a:lnTo>
                    <a:pt x="101" y="246"/>
                  </a:lnTo>
                  <a:lnTo>
                    <a:pt x="144" y="246"/>
                  </a:lnTo>
                  <a:lnTo>
                    <a:pt x="144" y="314"/>
                  </a:lnTo>
                  <a:close/>
                  <a:moveTo>
                    <a:pt x="144" y="221"/>
                  </a:moveTo>
                  <a:lnTo>
                    <a:pt x="101" y="221"/>
                  </a:lnTo>
                  <a:lnTo>
                    <a:pt x="101" y="154"/>
                  </a:lnTo>
                  <a:lnTo>
                    <a:pt x="144" y="154"/>
                  </a:lnTo>
                  <a:lnTo>
                    <a:pt x="144" y="221"/>
                  </a:lnTo>
                  <a:close/>
                  <a:moveTo>
                    <a:pt x="144" y="129"/>
                  </a:moveTo>
                  <a:lnTo>
                    <a:pt x="101" y="129"/>
                  </a:lnTo>
                  <a:lnTo>
                    <a:pt x="101" y="61"/>
                  </a:lnTo>
                  <a:lnTo>
                    <a:pt x="144" y="61"/>
                  </a:lnTo>
                  <a:lnTo>
                    <a:pt x="144" y="129"/>
                  </a:lnTo>
                  <a:close/>
                  <a:moveTo>
                    <a:pt x="212" y="409"/>
                  </a:moveTo>
                  <a:lnTo>
                    <a:pt x="169" y="409"/>
                  </a:lnTo>
                  <a:lnTo>
                    <a:pt x="169" y="338"/>
                  </a:lnTo>
                  <a:lnTo>
                    <a:pt x="212" y="338"/>
                  </a:lnTo>
                  <a:lnTo>
                    <a:pt x="212" y="409"/>
                  </a:lnTo>
                  <a:close/>
                  <a:moveTo>
                    <a:pt x="212" y="314"/>
                  </a:moveTo>
                  <a:lnTo>
                    <a:pt x="169" y="314"/>
                  </a:lnTo>
                  <a:lnTo>
                    <a:pt x="169" y="246"/>
                  </a:lnTo>
                  <a:lnTo>
                    <a:pt x="212" y="246"/>
                  </a:lnTo>
                  <a:lnTo>
                    <a:pt x="212" y="314"/>
                  </a:lnTo>
                  <a:close/>
                  <a:moveTo>
                    <a:pt x="212" y="221"/>
                  </a:moveTo>
                  <a:lnTo>
                    <a:pt x="169" y="221"/>
                  </a:lnTo>
                  <a:lnTo>
                    <a:pt x="169" y="154"/>
                  </a:lnTo>
                  <a:lnTo>
                    <a:pt x="212" y="154"/>
                  </a:lnTo>
                  <a:lnTo>
                    <a:pt x="212" y="221"/>
                  </a:lnTo>
                  <a:close/>
                  <a:moveTo>
                    <a:pt x="212" y="129"/>
                  </a:moveTo>
                  <a:lnTo>
                    <a:pt x="169" y="129"/>
                  </a:lnTo>
                  <a:lnTo>
                    <a:pt x="169" y="61"/>
                  </a:lnTo>
                  <a:lnTo>
                    <a:pt x="212" y="61"/>
                  </a:lnTo>
                  <a:lnTo>
                    <a:pt x="212" y="129"/>
                  </a:lnTo>
                  <a:close/>
                  <a:moveTo>
                    <a:pt x="279" y="409"/>
                  </a:moveTo>
                  <a:lnTo>
                    <a:pt x="236" y="409"/>
                  </a:lnTo>
                  <a:lnTo>
                    <a:pt x="236" y="338"/>
                  </a:lnTo>
                  <a:lnTo>
                    <a:pt x="279" y="338"/>
                  </a:lnTo>
                  <a:lnTo>
                    <a:pt x="279" y="409"/>
                  </a:lnTo>
                  <a:close/>
                  <a:moveTo>
                    <a:pt x="279" y="314"/>
                  </a:moveTo>
                  <a:lnTo>
                    <a:pt x="236" y="314"/>
                  </a:lnTo>
                  <a:lnTo>
                    <a:pt x="236" y="246"/>
                  </a:lnTo>
                  <a:lnTo>
                    <a:pt x="279" y="246"/>
                  </a:lnTo>
                  <a:lnTo>
                    <a:pt x="279" y="314"/>
                  </a:lnTo>
                  <a:close/>
                  <a:moveTo>
                    <a:pt x="279" y="221"/>
                  </a:moveTo>
                  <a:lnTo>
                    <a:pt x="236" y="221"/>
                  </a:lnTo>
                  <a:lnTo>
                    <a:pt x="236" y="154"/>
                  </a:lnTo>
                  <a:lnTo>
                    <a:pt x="279" y="154"/>
                  </a:lnTo>
                  <a:lnTo>
                    <a:pt x="279" y="221"/>
                  </a:lnTo>
                  <a:close/>
                  <a:moveTo>
                    <a:pt x="279" y="129"/>
                  </a:moveTo>
                  <a:lnTo>
                    <a:pt x="236" y="129"/>
                  </a:lnTo>
                  <a:lnTo>
                    <a:pt x="236" y="61"/>
                  </a:lnTo>
                  <a:lnTo>
                    <a:pt x="279" y="61"/>
                  </a:lnTo>
                  <a:lnTo>
                    <a:pt x="279" y="1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BE5CD806-BD61-4C1D-9E22-3193B2BD1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4212" y="2687802"/>
              <a:ext cx="216781" cy="465424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74C7E38C-4D07-4092-ADD3-8ED281798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9635" y="2822590"/>
              <a:ext cx="330638" cy="33063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440CE7A-44CB-4952-8C65-7176869B3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179" y="2540085"/>
              <a:ext cx="1032716" cy="613141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0767645B-4E90-4F50-A506-4AC31E2FA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230" y="2822590"/>
              <a:ext cx="330637" cy="330636"/>
            </a:xfrm>
            <a:custGeom>
              <a:avLst/>
              <a:gdLst>
                <a:gd name="T0" fmla="*/ 429 w 948"/>
                <a:gd name="T1" fmla="*/ 60 h 947"/>
                <a:gd name="T2" fmla="*/ 321 w 948"/>
                <a:gd name="T3" fmla="*/ 0 h 947"/>
                <a:gd name="T4" fmla="*/ 0 w 948"/>
                <a:gd name="T5" fmla="*/ 106 h 947"/>
                <a:gd name="T6" fmla="*/ 35 w 948"/>
                <a:gd name="T7" fmla="*/ 947 h 947"/>
                <a:gd name="T8" fmla="*/ 948 w 948"/>
                <a:gd name="T9" fmla="*/ 143 h 947"/>
                <a:gd name="T10" fmla="*/ 799 w 948"/>
                <a:gd name="T11" fmla="*/ 106 h 947"/>
                <a:gd name="T12" fmla="*/ 95 w 948"/>
                <a:gd name="T13" fmla="*/ 748 h 947"/>
                <a:gd name="T14" fmla="*/ 164 w 948"/>
                <a:gd name="T15" fmla="*/ 665 h 947"/>
                <a:gd name="T16" fmla="*/ 164 w 948"/>
                <a:gd name="T17" fmla="*/ 560 h 947"/>
                <a:gd name="T18" fmla="*/ 95 w 948"/>
                <a:gd name="T19" fmla="*/ 478 h 947"/>
                <a:gd name="T20" fmla="*/ 164 w 948"/>
                <a:gd name="T21" fmla="*/ 478 h 947"/>
                <a:gd name="T22" fmla="*/ 95 w 948"/>
                <a:gd name="T23" fmla="*/ 184 h 947"/>
                <a:gd name="T24" fmla="*/ 264 w 948"/>
                <a:gd name="T25" fmla="*/ 853 h 947"/>
                <a:gd name="T26" fmla="*/ 264 w 948"/>
                <a:gd name="T27" fmla="*/ 748 h 947"/>
                <a:gd name="T28" fmla="*/ 194 w 948"/>
                <a:gd name="T29" fmla="*/ 665 h 947"/>
                <a:gd name="T30" fmla="*/ 264 w 948"/>
                <a:gd name="T31" fmla="*/ 665 h 947"/>
                <a:gd name="T32" fmla="*/ 194 w 948"/>
                <a:gd name="T33" fmla="*/ 373 h 947"/>
                <a:gd name="T34" fmla="*/ 264 w 948"/>
                <a:gd name="T35" fmla="*/ 290 h 947"/>
                <a:gd name="T36" fmla="*/ 264 w 948"/>
                <a:gd name="T37" fmla="*/ 184 h 947"/>
                <a:gd name="T38" fmla="*/ 382 w 948"/>
                <a:gd name="T39" fmla="*/ 853 h 947"/>
                <a:gd name="T40" fmla="*/ 451 w 948"/>
                <a:gd name="T41" fmla="*/ 853 h 947"/>
                <a:gd name="T42" fmla="*/ 382 w 948"/>
                <a:gd name="T43" fmla="*/ 560 h 947"/>
                <a:gd name="T44" fmla="*/ 451 w 948"/>
                <a:gd name="T45" fmla="*/ 478 h 947"/>
                <a:gd name="T46" fmla="*/ 451 w 948"/>
                <a:gd name="T47" fmla="*/ 373 h 947"/>
                <a:gd name="T48" fmla="*/ 382 w 948"/>
                <a:gd name="T49" fmla="*/ 290 h 947"/>
                <a:gd name="T50" fmla="*/ 451 w 948"/>
                <a:gd name="T51" fmla="*/ 290 h 947"/>
                <a:gd name="T52" fmla="*/ 481 w 948"/>
                <a:gd name="T53" fmla="*/ 748 h 947"/>
                <a:gd name="T54" fmla="*/ 550 w 948"/>
                <a:gd name="T55" fmla="*/ 665 h 947"/>
                <a:gd name="T56" fmla="*/ 550 w 948"/>
                <a:gd name="T57" fmla="*/ 560 h 947"/>
                <a:gd name="T58" fmla="*/ 481 w 948"/>
                <a:gd name="T59" fmla="*/ 478 h 947"/>
                <a:gd name="T60" fmla="*/ 550 w 948"/>
                <a:gd name="T61" fmla="*/ 478 h 947"/>
                <a:gd name="T62" fmla="*/ 481 w 948"/>
                <a:gd name="T63" fmla="*/ 184 h 947"/>
                <a:gd name="T64" fmla="*/ 737 w 948"/>
                <a:gd name="T65" fmla="*/ 853 h 947"/>
                <a:gd name="T66" fmla="*/ 737 w 948"/>
                <a:gd name="T67" fmla="*/ 748 h 947"/>
                <a:gd name="T68" fmla="*/ 667 w 948"/>
                <a:gd name="T69" fmla="*/ 665 h 947"/>
                <a:gd name="T70" fmla="*/ 737 w 948"/>
                <a:gd name="T71" fmla="*/ 665 h 947"/>
                <a:gd name="T72" fmla="*/ 667 w 948"/>
                <a:gd name="T73" fmla="*/ 373 h 947"/>
                <a:gd name="T74" fmla="*/ 737 w 948"/>
                <a:gd name="T75" fmla="*/ 290 h 947"/>
                <a:gd name="T76" fmla="*/ 737 w 948"/>
                <a:gd name="T77" fmla="*/ 184 h 947"/>
                <a:gd name="T78" fmla="*/ 768 w 948"/>
                <a:gd name="T79" fmla="*/ 853 h 947"/>
                <a:gd name="T80" fmla="*/ 837 w 948"/>
                <a:gd name="T81" fmla="*/ 853 h 947"/>
                <a:gd name="T82" fmla="*/ 768 w 948"/>
                <a:gd name="T83" fmla="*/ 560 h 947"/>
                <a:gd name="T84" fmla="*/ 837 w 948"/>
                <a:gd name="T85" fmla="*/ 478 h 947"/>
                <a:gd name="T86" fmla="*/ 837 w 948"/>
                <a:gd name="T87" fmla="*/ 373 h 947"/>
                <a:gd name="T88" fmla="*/ 768 w 948"/>
                <a:gd name="T89" fmla="*/ 290 h 947"/>
                <a:gd name="T90" fmla="*/ 837 w 948"/>
                <a:gd name="T91" fmla="*/ 29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8" h="947">
                  <a:moveTo>
                    <a:pt x="799" y="106"/>
                  </a:moveTo>
                  <a:lnTo>
                    <a:pt x="799" y="60"/>
                  </a:lnTo>
                  <a:lnTo>
                    <a:pt x="429" y="60"/>
                  </a:lnTo>
                  <a:lnTo>
                    <a:pt x="429" y="106"/>
                  </a:lnTo>
                  <a:lnTo>
                    <a:pt x="321" y="106"/>
                  </a:lnTo>
                  <a:lnTo>
                    <a:pt x="321" y="0"/>
                  </a:lnTo>
                  <a:lnTo>
                    <a:pt x="117" y="0"/>
                  </a:lnTo>
                  <a:lnTo>
                    <a:pt x="117" y="106"/>
                  </a:lnTo>
                  <a:lnTo>
                    <a:pt x="0" y="106"/>
                  </a:lnTo>
                  <a:lnTo>
                    <a:pt x="0" y="143"/>
                  </a:lnTo>
                  <a:lnTo>
                    <a:pt x="35" y="143"/>
                  </a:lnTo>
                  <a:lnTo>
                    <a:pt x="35" y="947"/>
                  </a:lnTo>
                  <a:lnTo>
                    <a:pt x="913" y="947"/>
                  </a:lnTo>
                  <a:lnTo>
                    <a:pt x="913" y="143"/>
                  </a:lnTo>
                  <a:lnTo>
                    <a:pt x="948" y="143"/>
                  </a:lnTo>
                  <a:lnTo>
                    <a:pt x="948" y="106"/>
                  </a:lnTo>
                  <a:lnTo>
                    <a:pt x="799" y="106"/>
                  </a:lnTo>
                  <a:lnTo>
                    <a:pt x="799" y="106"/>
                  </a:lnTo>
                  <a:close/>
                  <a:moveTo>
                    <a:pt x="164" y="853"/>
                  </a:moveTo>
                  <a:lnTo>
                    <a:pt x="95" y="853"/>
                  </a:lnTo>
                  <a:lnTo>
                    <a:pt x="95" y="748"/>
                  </a:lnTo>
                  <a:lnTo>
                    <a:pt x="164" y="748"/>
                  </a:lnTo>
                  <a:lnTo>
                    <a:pt x="164" y="853"/>
                  </a:lnTo>
                  <a:close/>
                  <a:moveTo>
                    <a:pt x="164" y="665"/>
                  </a:moveTo>
                  <a:lnTo>
                    <a:pt x="95" y="665"/>
                  </a:lnTo>
                  <a:lnTo>
                    <a:pt x="95" y="560"/>
                  </a:lnTo>
                  <a:lnTo>
                    <a:pt x="164" y="560"/>
                  </a:lnTo>
                  <a:lnTo>
                    <a:pt x="164" y="665"/>
                  </a:lnTo>
                  <a:close/>
                  <a:moveTo>
                    <a:pt x="164" y="478"/>
                  </a:moveTo>
                  <a:lnTo>
                    <a:pt x="95" y="478"/>
                  </a:lnTo>
                  <a:lnTo>
                    <a:pt x="95" y="373"/>
                  </a:lnTo>
                  <a:lnTo>
                    <a:pt x="164" y="373"/>
                  </a:lnTo>
                  <a:lnTo>
                    <a:pt x="164" y="478"/>
                  </a:lnTo>
                  <a:close/>
                  <a:moveTo>
                    <a:pt x="164" y="290"/>
                  </a:moveTo>
                  <a:lnTo>
                    <a:pt x="95" y="290"/>
                  </a:lnTo>
                  <a:lnTo>
                    <a:pt x="95" y="184"/>
                  </a:lnTo>
                  <a:lnTo>
                    <a:pt x="164" y="184"/>
                  </a:lnTo>
                  <a:lnTo>
                    <a:pt x="164" y="290"/>
                  </a:lnTo>
                  <a:close/>
                  <a:moveTo>
                    <a:pt x="264" y="853"/>
                  </a:moveTo>
                  <a:lnTo>
                    <a:pt x="194" y="853"/>
                  </a:lnTo>
                  <a:lnTo>
                    <a:pt x="194" y="748"/>
                  </a:lnTo>
                  <a:lnTo>
                    <a:pt x="264" y="748"/>
                  </a:lnTo>
                  <a:lnTo>
                    <a:pt x="264" y="853"/>
                  </a:lnTo>
                  <a:close/>
                  <a:moveTo>
                    <a:pt x="264" y="665"/>
                  </a:moveTo>
                  <a:lnTo>
                    <a:pt x="194" y="665"/>
                  </a:lnTo>
                  <a:lnTo>
                    <a:pt x="194" y="560"/>
                  </a:lnTo>
                  <a:lnTo>
                    <a:pt x="264" y="560"/>
                  </a:lnTo>
                  <a:lnTo>
                    <a:pt x="264" y="665"/>
                  </a:lnTo>
                  <a:close/>
                  <a:moveTo>
                    <a:pt x="264" y="478"/>
                  </a:moveTo>
                  <a:lnTo>
                    <a:pt x="194" y="478"/>
                  </a:lnTo>
                  <a:lnTo>
                    <a:pt x="194" y="373"/>
                  </a:lnTo>
                  <a:lnTo>
                    <a:pt x="264" y="373"/>
                  </a:lnTo>
                  <a:lnTo>
                    <a:pt x="264" y="478"/>
                  </a:lnTo>
                  <a:close/>
                  <a:moveTo>
                    <a:pt x="264" y="290"/>
                  </a:moveTo>
                  <a:lnTo>
                    <a:pt x="194" y="290"/>
                  </a:lnTo>
                  <a:lnTo>
                    <a:pt x="194" y="184"/>
                  </a:lnTo>
                  <a:lnTo>
                    <a:pt x="264" y="184"/>
                  </a:lnTo>
                  <a:lnTo>
                    <a:pt x="264" y="290"/>
                  </a:lnTo>
                  <a:close/>
                  <a:moveTo>
                    <a:pt x="451" y="853"/>
                  </a:moveTo>
                  <a:lnTo>
                    <a:pt x="382" y="853"/>
                  </a:lnTo>
                  <a:lnTo>
                    <a:pt x="382" y="748"/>
                  </a:lnTo>
                  <a:lnTo>
                    <a:pt x="451" y="748"/>
                  </a:lnTo>
                  <a:lnTo>
                    <a:pt x="451" y="853"/>
                  </a:lnTo>
                  <a:close/>
                  <a:moveTo>
                    <a:pt x="451" y="665"/>
                  </a:moveTo>
                  <a:lnTo>
                    <a:pt x="382" y="665"/>
                  </a:lnTo>
                  <a:lnTo>
                    <a:pt x="382" y="560"/>
                  </a:lnTo>
                  <a:lnTo>
                    <a:pt x="451" y="560"/>
                  </a:lnTo>
                  <a:lnTo>
                    <a:pt x="451" y="665"/>
                  </a:lnTo>
                  <a:close/>
                  <a:moveTo>
                    <a:pt x="451" y="478"/>
                  </a:moveTo>
                  <a:lnTo>
                    <a:pt x="382" y="478"/>
                  </a:lnTo>
                  <a:lnTo>
                    <a:pt x="382" y="373"/>
                  </a:lnTo>
                  <a:lnTo>
                    <a:pt x="451" y="373"/>
                  </a:lnTo>
                  <a:lnTo>
                    <a:pt x="451" y="478"/>
                  </a:lnTo>
                  <a:close/>
                  <a:moveTo>
                    <a:pt x="451" y="290"/>
                  </a:moveTo>
                  <a:lnTo>
                    <a:pt x="382" y="290"/>
                  </a:lnTo>
                  <a:lnTo>
                    <a:pt x="382" y="184"/>
                  </a:lnTo>
                  <a:lnTo>
                    <a:pt x="451" y="184"/>
                  </a:lnTo>
                  <a:lnTo>
                    <a:pt x="451" y="290"/>
                  </a:lnTo>
                  <a:close/>
                  <a:moveTo>
                    <a:pt x="550" y="853"/>
                  </a:moveTo>
                  <a:lnTo>
                    <a:pt x="481" y="853"/>
                  </a:lnTo>
                  <a:lnTo>
                    <a:pt x="481" y="748"/>
                  </a:lnTo>
                  <a:lnTo>
                    <a:pt x="550" y="748"/>
                  </a:lnTo>
                  <a:lnTo>
                    <a:pt x="550" y="853"/>
                  </a:lnTo>
                  <a:close/>
                  <a:moveTo>
                    <a:pt x="550" y="665"/>
                  </a:moveTo>
                  <a:lnTo>
                    <a:pt x="481" y="665"/>
                  </a:lnTo>
                  <a:lnTo>
                    <a:pt x="481" y="560"/>
                  </a:lnTo>
                  <a:lnTo>
                    <a:pt x="550" y="560"/>
                  </a:lnTo>
                  <a:lnTo>
                    <a:pt x="550" y="665"/>
                  </a:lnTo>
                  <a:close/>
                  <a:moveTo>
                    <a:pt x="550" y="478"/>
                  </a:moveTo>
                  <a:lnTo>
                    <a:pt x="481" y="478"/>
                  </a:lnTo>
                  <a:lnTo>
                    <a:pt x="481" y="373"/>
                  </a:lnTo>
                  <a:lnTo>
                    <a:pt x="550" y="373"/>
                  </a:lnTo>
                  <a:lnTo>
                    <a:pt x="550" y="478"/>
                  </a:lnTo>
                  <a:close/>
                  <a:moveTo>
                    <a:pt x="550" y="290"/>
                  </a:moveTo>
                  <a:lnTo>
                    <a:pt x="481" y="290"/>
                  </a:lnTo>
                  <a:lnTo>
                    <a:pt x="481" y="184"/>
                  </a:lnTo>
                  <a:lnTo>
                    <a:pt x="550" y="184"/>
                  </a:lnTo>
                  <a:lnTo>
                    <a:pt x="550" y="290"/>
                  </a:lnTo>
                  <a:close/>
                  <a:moveTo>
                    <a:pt x="737" y="853"/>
                  </a:moveTo>
                  <a:lnTo>
                    <a:pt x="667" y="853"/>
                  </a:lnTo>
                  <a:lnTo>
                    <a:pt x="667" y="748"/>
                  </a:lnTo>
                  <a:lnTo>
                    <a:pt x="737" y="748"/>
                  </a:lnTo>
                  <a:lnTo>
                    <a:pt x="737" y="853"/>
                  </a:lnTo>
                  <a:close/>
                  <a:moveTo>
                    <a:pt x="737" y="665"/>
                  </a:moveTo>
                  <a:lnTo>
                    <a:pt x="667" y="665"/>
                  </a:lnTo>
                  <a:lnTo>
                    <a:pt x="667" y="560"/>
                  </a:lnTo>
                  <a:lnTo>
                    <a:pt x="737" y="560"/>
                  </a:lnTo>
                  <a:lnTo>
                    <a:pt x="737" y="665"/>
                  </a:lnTo>
                  <a:close/>
                  <a:moveTo>
                    <a:pt x="737" y="478"/>
                  </a:moveTo>
                  <a:lnTo>
                    <a:pt x="667" y="478"/>
                  </a:lnTo>
                  <a:lnTo>
                    <a:pt x="667" y="373"/>
                  </a:lnTo>
                  <a:lnTo>
                    <a:pt x="737" y="373"/>
                  </a:lnTo>
                  <a:lnTo>
                    <a:pt x="737" y="478"/>
                  </a:lnTo>
                  <a:close/>
                  <a:moveTo>
                    <a:pt x="737" y="290"/>
                  </a:moveTo>
                  <a:lnTo>
                    <a:pt x="667" y="290"/>
                  </a:lnTo>
                  <a:lnTo>
                    <a:pt x="667" y="184"/>
                  </a:lnTo>
                  <a:lnTo>
                    <a:pt x="737" y="184"/>
                  </a:lnTo>
                  <a:lnTo>
                    <a:pt x="737" y="290"/>
                  </a:lnTo>
                  <a:close/>
                  <a:moveTo>
                    <a:pt x="837" y="853"/>
                  </a:moveTo>
                  <a:lnTo>
                    <a:pt x="768" y="853"/>
                  </a:lnTo>
                  <a:lnTo>
                    <a:pt x="768" y="748"/>
                  </a:lnTo>
                  <a:lnTo>
                    <a:pt x="837" y="748"/>
                  </a:lnTo>
                  <a:lnTo>
                    <a:pt x="837" y="853"/>
                  </a:lnTo>
                  <a:close/>
                  <a:moveTo>
                    <a:pt x="837" y="665"/>
                  </a:moveTo>
                  <a:lnTo>
                    <a:pt x="768" y="665"/>
                  </a:lnTo>
                  <a:lnTo>
                    <a:pt x="768" y="560"/>
                  </a:lnTo>
                  <a:lnTo>
                    <a:pt x="837" y="560"/>
                  </a:lnTo>
                  <a:lnTo>
                    <a:pt x="837" y="665"/>
                  </a:lnTo>
                  <a:close/>
                  <a:moveTo>
                    <a:pt x="837" y="478"/>
                  </a:moveTo>
                  <a:lnTo>
                    <a:pt x="768" y="478"/>
                  </a:lnTo>
                  <a:lnTo>
                    <a:pt x="768" y="373"/>
                  </a:lnTo>
                  <a:lnTo>
                    <a:pt x="837" y="373"/>
                  </a:lnTo>
                  <a:lnTo>
                    <a:pt x="837" y="478"/>
                  </a:lnTo>
                  <a:close/>
                  <a:moveTo>
                    <a:pt x="837" y="290"/>
                  </a:moveTo>
                  <a:lnTo>
                    <a:pt x="768" y="290"/>
                  </a:lnTo>
                  <a:lnTo>
                    <a:pt x="768" y="184"/>
                  </a:lnTo>
                  <a:lnTo>
                    <a:pt x="837" y="184"/>
                  </a:lnTo>
                  <a:lnTo>
                    <a:pt x="83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A32AD9F1-9EE1-4F3A-9B0A-6811D71A5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8469" y="2679245"/>
              <a:ext cx="199847" cy="473981"/>
            </a:xfrm>
            <a:custGeom>
              <a:avLst/>
              <a:gdLst>
                <a:gd name="T0" fmla="*/ 23 w 572"/>
                <a:gd name="T1" fmla="*/ 123 h 1359"/>
                <a:gd name="T2" fmla="*/ 13 w 572"/>
                <a:gd name="T3" fmla="*/ 160 h 1359"/>
                <a:gd name="T4" fmla="*/ 560 w 572"/>
                <a:gd name="T5" fmla="*/ 160 h 1359"/>
                <a:gd name="T6" fmla="*/ 550 w 572"/>
                <a:gd name="T7" fmla="*/ 123 h 1359"/>
                <a:gd name="T8" fmla="*/ 86 w 572"/>
                <a:gd name="T9" fmla="*/ 1265 h 1359"/>
                <a:gd name="T10" fmla="*/ 155 w 572"/>
                <a:gd name="T11" fmla="*/ 1265 h 1359"/>
                <a:gd name="T12" fmla="*/ 86 w 572"/>
                <a:gd name="T13" fmla="*/ 972 h 1359"/>
                <a:gd name="T14" fmla="*/ 155 w 572"/>
                <a:gd name="T15" fmla="*/ 890 h 1359"/>
                <a:gd name="T16" fmla="*/ 155 w 572"/>
                <a:gd name="T17" fmla="*/ 785 h 1359"/>
                <a:gd name="T18" fmla="*/ 86 w 572"/>
                <a:gd name="T19" fmla="*/ 702 h 1359"/>
                <a:gd name="T20" fmla="*/ 155 w 572"/>
                <a:gd name="T21" fmla="*/ 702 h 1359"/>
                <a:gd name="T22" fmla="*/ 86 w 572"/>
                <a:gd name="T23" fmla="*/ 418 h 1359"/>
                <a:gd name="T24" fmla="*/ 155 w 572"/>
                <a:gd name="T25" fmla="*/ 335 h 1359"/>
                <a:gd name="T26" fmla="*/ 155 w 572"/>
                <a:gd name="T27" fmla="*/ 230 h 1359"/>
                <a:gd name="T28" fmla="*/ 185 w 572"/>
                <a:gd name="T29" fmla="*/ 1265 h 1359"/>
                <a:gd name="T30" fmla="*/ 254 w 572"/>
                <a:gd name="T31" fmla="*/ 1265 h 1359"/>
                <a:gd name="T32" fmla="*/ 185 w 572"/>
                <a:gd name="T33" fmla="*/ 972 h 1359"/>
                <a:gd name="T34" fmla="*/ 254 w 572"/>
                <a:gd name="T35" fmla="*/ 890 h 1359"/>
                <a:gd name="T36" fmla="*/ 254 w 572"/>
                <a:gd name="T37" fmla="*/ 785 h 1359"/>
                <a:gd name="T38" fmla="*/ 185 w 572"/>
                <a:gd name="T39" fmla="*/ 702 h 1359"/>
                <a:gd name="T40" fmla="*/ 254 w 572"/>
                <a:gd name="T41" fmla="*/ 702 h 1359"/>
                <a:gd name="T42" fmla="*/ 185 w 572"/>
                <a:gd name="T43" fmla="*/ 418 h 1359"/>
                <a:gd name="T44" fmla="*/ 254 w 572"/>
                <a:gd name="T45" fmla="*/ 335 h 1359"/>
                <a:gd name="T46" fmla="*/ 254 w 572"/>
                <a:gd name="T47" fmla="*/ 230 h 1359"/>
                <a:gd name="T48" fmla="*/ 312 w 572"/>
                <a:gd name="T49" fmla="*/ 1265 h 1359"/>
                <a:gd name="T50" fmla="*/ 382 w 572"/>
                <a:gd name="T51" fmla="*/ 1265 h 1359"/>
                <a:gd name="T52" fmla="*/ 312 w 572"/>
                <a:gd name="T53" fmla="*/ 972 h 1359"/>
                <a:gd name="T54" fmla="*/ 382 w 572"/>
                <a:gd name="T55" fmla="*/ 890 h 1359"/>
                <a:gd name="T56" fmla="*/ 382 w 572"/>
                <a:gd name="T57" fmla="*/ 785 h 1359"/>
                <a:gd name="T58" fmla="*/ 312 w 572"/>
                <a:gd name="T59" fmla="*/ 702 h 1359"/>
                <a:gd name="T60" fmla="*/ 382 w 572"/>
                <a:gd name="T61" fmla="*/ 702 h 1359"/>
                <a:gd name="T62" fmla="*/ 312 w 572"/>
                <a:gd name="T63" fmla="*/ 418 h 1359"/>
                <a:gd name="T64" fmla="*/ 382 w 572"/>
                <a:gd name="T65" fmla="*/ 335 h 1359"/>
                <a:gd name="T66" fmla="*/ 382 w 572"/>
                <a:gd name="T67" fmla="*/ 230 h 1359"/>
                <a:gd name="T68" fmla="*/ 411 w 572"/>
                <a:gd name="T69" fmla="*/ 1265 h 1359"/>
                <a:gd name="T70" fmla="*/ 481 w 572"/>
                <a:gd name="T71" fmla="*/ 1265 h 1359"/>
                <a:gd name="T72" fmla="*/ 411 w 572"/>
                <a:gd name="T73" fmla="*/ 972 h 1359"/>
                <a:gd name="T74" fmla="*/ 481 w 572"/>
                <a:gd name="T75" fmla="*/ 890 h 1359"/>
                <a:gd name="T76" fmla="*/ 481 w 572"/>
                <a:gd name="T77" fmla="*/ 785 h 1359"/>
                <a:gd name="T78" fmla="*/ 411 w 572"/>
                <a:gd name="T79" fmla="*/ 702 h 1359"/>
                <a:gd name="T80" fmla="*/ 481 w 572"/>
                <a:gd name="T81" fmla="*/ 702 h 1359"/>
                <a:gd name="T82" fmla="*/ 411 w 572"/>
                <a:gd name="T83" fmla="*/ 418 h 1359"/>
                <a:gd name="T84" fmla="*/ 481 w 572"/>
                <a:gd name="T85" fmla="*/ 335 h 1359"/>
                <a:gd name="T86" fmla="*/ 481 w 572"/>
                <a:gd name="T87" fmla="*/ 23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2" h="1359">
                  <a:moveTo>
                    <a:pt x="472" y="0"/>
                  </a:moveTo>
                  <a:lnTo>
                    <a:pt x="100" y="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0" y="160"/>
                  </a:lnTo>
                  <a:lnTo>
                    <a:pt x="13" y="160"/>
                  </a:lnTo>
                  <a:lnTo>
                    <a:pt x="13" y="1359"/>
                  </a:lnTo>
                  <a:lnTo>
                    <a:pt x="560" y="1359"/>
                  </a:lnTo>
                  <a:lnTo>
                    <a:pt x="560" y="160"/>
                  </a:lnTo>
                  <a:lnTo>
                    <a:pt x="572" y="160"/>
                  </a:lnTo>
                  <a:lnTo>
                    <a:pt x="572" y="123"/>
                  </a:lnTo>
                  <a:lnTo>
                    <a:pt x="550" y="123"/>
                  </a:lnTo>
                  <a:lnTo>
                    <a:pt x="472" y="0"/>
                  </a:lnTo>
                  <a:close/>
                  <a:moveTo>
                    <a:pt x="155" y="1265"/>
                  </a:moveTo>
                  <a:lnTo>
                    <a:pt x="86" y="1265"/>
                  </a:lnTo>
                  <a:lnTo>
                    <a:pt x="86" y="1160"/>
                  </a:lnTo>
                  <a:lnTo>
                    <a:pt x="155" y="1160"/>
                  </a:lnTo>
                  <a:lnTo>
                    <a:pt x="155" y="1265"/>
                  </a:lnTo>
                  <a:close/>
                  <a:moveTo>
                    <a:pt x="155" y="1077"/>
                  </a:moveTo>
                  <a:lnTo>
                    <a:pt x="86" y="1077"/>
                  </a:lnTo>
                  <a:lnTo>
                    <a:pt x="86" y="972"/>
                  </a:lnTo>
                  <a:lnTo>
                    <a:pt x="155" y="972"/>
                  </a:lnTo>
                  <a:lnTo>
                    <a:pt x="155" y="1077"/>
                  </a:lnTo>
                  <a:close/>
                  <a:moveTo>
                    <a:pt x="155" y="890"/>
                  </a:moveTo>
                  <a:lnTo>
                    <a:pt x="86" y="890"/>
                  </a:lnTo>
                  <a:lnTo>
                    <a:pt x="86" y="785"/>
                  </a:lnTo>
                  <a:lnTo>
                    <a:pt x="155" y="785"/>
                  </a:lnTo>
                  <a:lnTo>
                    <a:pt x="155" y="890"/>
                  </a:lnTo>
                  <a:close/>
                  <a:moveTo>
                    <a:pt x="155" y="702"/>
                  </a:moveTo>
                  <a:lnTo>
                    <a:pt x="86" y="702"/>
                  </a:lnTo>
                  <a:lnTo>
                    <a:pt x="86" y="596"/>
                  </a:lnTo>
                  <a:lnTo>
                    <a:pt x="155" y="596"/>
                  </a:lnTo>
                  <a:lnTo>
                    <a:pt x="155" y="702"/>
                  </a:lnTo>
                  <a:close/>
                  <a:moveTo>
                    <a:pt x="155" y="523"/>
                  </a:moveTo>
                  <a:lnTo>
                    <a:pt x="86" y="523"/>
                  </a:lnTo>
                  <a:lnTo>
                    <a:pt x="86" y="418"/>
                  </a:lnTo>
                  <a:lnTo>
                    <a:pt x="155" y="418"/>
                  </a:lnTo>
                  <a:lnTo>
                    <a:pt x="155" y="523"/>
                  </a:lnTo>
                  <a:close/>
                  <a:moveTo>
                    <a:pt x="155" y="335"/>
                  </a:moveTo>
                  <a:lnTo>
                    <a:pt x="86" y="335"/>
                  </a:lnTo>
                  <a:lnTo>
                    <a:pt x="86" y="230"/>
                  </a:lnTo>
                  <a:lnTo>
                    <a:pt x="155" y="230"/>
                  </a:lnTo>
                  <a:lnTo>
                    <a:pt x="155" y="335"/>
                  </a:lnTo>
                  <a:close/>
                  <a:moveTo>
                    <a:pt x="254" y="1265"/>
                  </a:moveTo>
                  <a:lnTo>
                    <a:pt x="185" y="1265"/>
                  </a:lnTo>
                  <a:lnTo>
                    <a:pt x="185" y="1160"/>
                  </a:lnTo>
                  <a:lnTo>
                    <a:pt x="254" y="1160"/>
                  </a:lnTo>
                  <a:lnTo>
                    <a:pt x="254" y="1265"/>
                  </a:lnTo>
                  <a:close/>
                  <a:moveTo>
                    <a:pt x="254" y="1077"/>
                  </a:moveTo>
                  <a:lnTo>
                    <a:pt x="185" y="1077"/>
                  </a:lnTo>
                  <a:lnTo>
                    <a:pt x="185" y="972"/>
                  </a:lnTo>
                  <a:lnTo>
                    <a:pt x="254" y="972"/>
                  </a:lnTo>
                  <a:lnTo>
                    <a:pt x="254" y="1077"/>
                  </a:lnTo>
                  <a:close/>
                  <a:moveTo>
                    <a:pt x="254" y="890"/>
                  </a:moveTo>
                  <a:lnTo>
                    <a:pt x="185" y="890"/>
                  </a:lnTo>
                  <a:lnTo>
                    <a:pt x="185" y="785"/>
                  </a:lnTo>
                  <a:lnTo>
                    <a:pt x="254" y="785"/>
                  </a:lnTo>
                  <a:lnTo>
                    <a:pt x="254" y="890"/>
                  </a:lnTo>
                  <a:close/>
                  <a:moveTo>
                    <a:pt x="254" y="702"/>
                  </a:moveTo>
                  <a:lnTo>
                    <a:pt x="185" y="702"/>
                  </a:lnTo>
                  <a:lnTo>
                    <a:pt x="185" y="596"/>
                  </a:lnTo>
                  <a:lnTo>
                    <a:pt x="254" y="596"/>
                  </a:lnTo>
                  <a:lnTo>
                    <a:pt x="254" y="702"/>
                  </a:lnTo>
                  <a:close/>
                  <a:moveTo>
                    <a:pt x="254" y="523"/>
                  </a:moveTo>
                  <a:lnTo>
                    <a:pt x="185" y="523"/>
                  </a:lnTo>
                  <a:lnTo>
                    <a:pt x="185" y="418"/>
                  </a:lnTo>
                  <a:lnTo>
                    <a:pt x="254" y="418"/>
                  </a:lnTo>
                  <a:lnTo>
                    <a:pt x="254" y="523"/>
                  </a:lnTo>
                  <a:close/>
                  <a:moveTo>
                    <a:pt x="254" y="335"/>
                  </a:moveTo>
                  <a:lnTo>
                    <a:pt x="185" y="335"/>
                  </a:lnTo>
                  <a:lnTo>
                    <a:pt x="185" y="230"/>
                  </a:lnTo>
                  <a:lnTo>
                    <a:pt x="254" y="230"/>
                  </a:lnTo>
                  <a:lnTo>
                    <a:pt x="254" y="335"/>
                  </a:lnTo>
                  <a:close/>
                  <a:moveTo>
                    <a:pt x="382" y="1265"/>
                  </a:moveTo>
                  <a:lnTo>
                    <a:pt x="312" y="1265"/>
                  </a:lnTo>
                  <a:lnTo>
                    <a:pt x="312" y="1160"/>
                  </a:lnTo>
                  <a:lnTo>
                    <a:pt x="382" y="1160"/>
                  </a:lnTo>
                  <a:lnTo>
                    <a:pt x="382" y="1265"/>
                  </a:lnTo>
                  <a:close/>
                  <a:moveTo>
                    <a:pt x="382" y="1077"/>
                  </a:moveTo>
                  <a:lnTo>
                    <a:pt x="312" y="1077"/>
                  </a:lnTo>
                  <a:lnTo>
                    <a:pt x="312" y="972"/>
                  </a:lnTo>
                  <a:lnTo>
                    <a:pt x="382" y="972"/>
                  </a:lnTo>
                  <a:lnTo>
                    <a:pt x="382" y="1077"/>
                  </a:lnTo>
                  <a:close/>
                  <a:moveTo>
                    <a:pt x="382" y="890"/>
                  </a:moveTo>
                  <a:lnTo>
                    <a:pt x="312" y="890"/>
                  </a:lnTo>
                  <a:lnTo>
                    <a:pt x="312" y="785"/>
                  </a:lnTo>
                  <a:lnTo>
                    <a:pt x="382" y="785"/>
                  </a:lnTo>
                  <a:lnTo>
                    <a:pt x="382" y="890"/>
                  </a:lnTo>
                  <a:close/>
                  <a:moveTo>
                    <a:pt x="382" y="702"/>
                  </a:moveTo>
                  <a:lnTo>
                    <a:pt x="312" y="702"/>
                  </a:lnTo>
                  <a:lnTo>
                    <a:pt x="312" y="596"/>
                  </a:lnTo>
                  <a:lnTo>
                    <a:pt x="382" y="596"/>
                  </a:lnTo>
                  <a:lnTo>
                    <a:pt x="382" y="702"/>
                  </a:lnTo>
                  <a:close/>
                  <a:moveTo>
                    <a:pt x="382" y="523"/>
                  </a:moveTo>
                  <a:lnTo>
                    <a:pt x="312" y="523"/>
                  </a:lnTo>
                  <a:lnTo>
                    <a:pt x="312" y="418"/>
                  </a:lnTo>
                  <a:lnTo>
                    <a:pt x="382" y="418"/>
                  </a:lnTo>
                  <a:lnTo>
                    <a:pt x="382" y="523"/>
                  </a:lnTo>
                  <a:close/>
                  <a:moveTo>
                    <a:pt x="382" y="335"/>
                  </a:moveTo>
                  <a:lnTo>
                    <a:pt x="312" y="335"/>
                  </a:lnTo>
                  <a:lnTo>
                    <a:pt x="312" y="230"/>
                  </a:lnTo>
                  <a:lnTo>
                    <a:pt x="382" y="230"/>
                  </a:lnTo>
                  <a:lnTo>
                    <a:pt x="382" y="335"/>
                  </a:lnTo>
                  <a:close/>
                  <a:moveTo>
                    <a:pt x="481" y="1265"/>
                  </a:moveTo>
                  <a:lnTo>
                    <a:pt x="411" y="1265"/>
                  </a:lnTo>
                  <a:lnTo>
                    <a:pt x="411" y="1160"/>
                  </a:lnTo>
                  <a:lnTo>
                    <a:pt x="481" y="1160"/>
                  </a:lnTo>
                  <a:lnTo>
                    <a:pt x="481" y="1265"/>
                  </a:lnTo>
                  <a:close/>
                  <a:moveTo>
                    <a:pt x="481" y="1077"/>
                  </a:moveTo>
                  <a:lnTo>
                    <a:pt x="411" y="1077"/>
                  </a:lnTo>
                  <a:lnTo>
                    <a:pt x="411" y="972"/>
                  </a:lnTo>
                  <a:lnTo>
                    <a:pt x="481" y="972"/>
                  </a:lnTo>
                  <a:lnTo>
                    <a:pt x="481" y="1077"/>
                  </a:lnTo>
                  <a:close/>
                  <a:moveTo>
                    <a:pt x="481" y="890"/>
                  </a:moveTo>
                  <a:lnTo>
                    <a:pt x="411" y="890"/>
                  </a:lnTo>
                  <a:lnTo>
                    <a:pt x="411" y="785"/>
                  </a:lnTo>
                  <a:lnTo>
                    <a:pt x="481" y="785"/>
                  </a:lnTo>
                  <a:lnTo>
                    <a:pt x="481" y="890"/>
                  </a:lnTo>
                  <a:close/>
                  <a:moveTo>
                    <a:pt x="481" y="702"/>
                  </a:moveTo>
                  <a:lnTo>
                    <a:pt x="411" y="702"/>
                  </a:lnTo>
                  <a:lnTo>
                    <a:pt x="411" y="596"/>
                  </a:lnTo>
                  <a:lnTo>
                    <a:pt x="481" y="596"/>
                  </a:lnTo>
                  <a:lnTo>
                    <a:pt x="481" y="702"/>
                  </a:lnTo>
                  <a:close/>
                  <a:moveTo>
                    <a:pt x="481" y="523"/>
                  </a:moveTo>
                  <a:lnTo>
                    <a:pt x="411" y="523"/>
                  </a:lnTo>
                  <a:lnTo>
                    <a:pt x="411" y="418"/>
                  </a:lnTo>
                  <a:lnTo>
                    <a:pt x="481" y="418"/>
                  </a:lnTo>
                  <a:lnTo>
                    <a:pt x="481" y="523"/>
                  </a:lnTo>
                  <a:close/>
                  <a:moveTo>
                    <a:pt x="481" y="335"/>
                  </a:moveTo>
                  <a:lnTo>
                    <a:pt x="411" y="335"/>
                  </a:lnTo>
                  <a:lnTo>
                    <a:pt x="411" y="230"/>
                  </a:lnTo>
                  <a:lnTo>
                    <a:pt x="481" y="230"/>
                  </a:ln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D1F0E28E-0D96-4BDB-9A93-51924ECB2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5007" y="2687802"/>
              <a:ext cx="216781" cy="465424"/>
            </a:xfrm>
            <a:custGeom>
              <a:avLst/>
              <a:gdLst>
                <a:gd name="T0" fmla="*/ 335 w 381"/>
                <a:gd name="T1" fmla="*/ 9 h 818"/>
                <a:gd name="T2" fmla="*/ 221 w 381"/>
                <a:gd name="T3" fmla="*/ 77 h 818"/>
                <a:gd name="T4" fmla="*/ 92 w 381"/>
                <a:gd name="T5" fmla="*/ 52 h 818"/>
                <a:gd name="T6" fmla="*/ 95 w 381"/>
                <a:gd name="T7" fmla="*/ 49 h 818"/>
                <a:gd name="T8" fmla="*/ 104 w 381"/>
                <a:gd name="T9" fmla="*/ 37 h 818"/>
                <a:gd name="T10" fmla="*/ 104 w 381"/>
                <a:gd name="T11" fmla="*/ 12 h 818"/>
                <a:gd name="T12" fmla="*/ 74 w 381"/>
                <a:gd name="T13" fmla="*/ 25 h 818"/>
                <a:gd name="T14" fmla="*/ 55 w 381"/>
                <a:gd name="T15" fmla="*/ 15 h 818"/>
                <a:gd name="T16" fmla="*/ 46 w 381"/>
                <a:gd name="T17" fmla="*/ 49 h 818"/>
                <a:gd name="T18" fmla="*/ 55 w 381"/>
                <a:gd name="T19" fmla="*/ 55 h 818"/>
                <a:gd name="T20" fmla="*/ 70 w 381"/>
                <a:gd name="T21" fmla="*/ 62 h 818"/>
                <a:gd name="T22" fmla="*/ 77 w 381"/>
                <a:gd name="T23" fmla="*/ 77 h 818"/>
                <a:gd name="T24" fmla="*/ 0 w 381"/>
                <a:gd name="T25" fmla="*/ 818 h 818"/>
                <a:gd name="T26" fmla="*/ 381 w 381"/>
                <a:gd name="T27" fmla="*/ 77 h 818"/>
                <a:gd name="T28" fmla="*/ 141 w 381"/>
                <a:gd name="T29" fmla="*/ 744 h 818"/>
                <a:gd name="T30" fmla="*/ 43 w 381"/>
                <a:gd name="T31" fmla="*/ 621 h 818"/>
                <a:gd name="T32" fmla="*/ 141 w 381"/>
                <a:gd name="T33" fmla="*/ 744 h 818"/>
                <a:gd name="T34" fmla="*/ 43 w 381"/>
                <a:gd name="T35" fmla="*/ 575 h 818"/>
                <a:gd name="T36" fmla="*/ 141 w 381"/>
                <a:gd name="T37" fmla="*/ 452 h 818"/>
                <a:gd name="T38" fmla="*/ 141 w 381"/>
                <a:gd name="T39" fmla="*/ 409 h 818"/>
                <a:gd name="T40" fmla="*/ 43 w 381"/>
                <a:gd name="T41" fmla="*/ 286 h 818"/>
                <a:gd name="T42" fmla="*/ 141 w 381"/>
                <a:gd name="T43" fmla="*/ 409 h 818"/>
                <a:gd name="T44" fmla="*/ 43 w 381"/>
                <a:gd name="T45" fmla="*/ 240 h 818"/>
                <a:gd name="T46" fmla="*/ 141 w 381"/>
                <a:gd name="T47" fmla="*/ 117 h 818"/>
                <a:gd name="T48" fmla="*/ 215 w 381"/>
                <a:gd name="T49" fmla="*/ 701 h 818"/>
                <a:gd name="T50" fmla="*/ 172 w 381"/>
                <a:gd name="T51" fmla="*/ 621 h 818"/>
                <a:gd name="T52" fmla="*/ 215 w 381"/>
                <a:gd name="T53" fmla="*/ 701 h 818"/>
                <a:gd name="T54" fmla="*/ 172 w 381"/>
                <a:gd name="T55" fmla="*/ 535 h 818"/>
                <a:gd name="T56" fmla="*/ 215 w 381"/>
                <a:gd name="T57" fmla="*/ 452 h 818"/>
                <a:gd name="T58" fmla="*/ 215 w 381"/>
                <a:gd name="T59" fmla="*/ 366 h 818"/>
                <a:gd name="T60" fmla="*/ 172 w 381"/>
                <a:gd name="T61" fmla="*/ 286 h 818"/>
                <a:gd name="T62" fmla="*/ 215 w 381"/>
                <a:gd name="T63" fmla="*/ 366 h 818"/>
                <a:gd name="T64" fmla="*/ 172 w 381"/>
                <a:gd name="T65" fmla="*/ 200 h 818"/>
                <a:gd name="T66" fmla="*/ 215 w 381"/>
                <a:gd name="T67" fmla="*/ 117 h 818"/>
                <a:gd name="T68" fmla="*/ 273 w 381"/>
                <a:gd name="T69" fmla="*/ 701 h 818"/>
                <a:gd name="T70" fmla="*/ 230 w 381"/>
                <a:gd name="T71" fmla="*/ 621 h 818"/>
                <a:gd name="T72" fmla="*/ 273 w 381"/>
                <a:gd name="T73" fmla="*/ 701 h 818"/>
                <a:gd name="T74" fmla="*/ 230 w 381"/>
                <a:gd name="T75" fmla="*/ 535 h 818"/>
                <a:gd name="T76" fmla="*/ 273 w 381"/>
                <a:gd name="T77" fmla="*/ 452 h 818"/>
                <a:gd name="T78" fmla="*/ 273 w 381"/>
                <a:gd name="T79" fmla="*/ 366 h 818"/>
                <a:gd name="T80" fmla="*/ 230 w 381"/>
                <a:gd name="T81" fmla="*/ 286 h 818"/>
                <a:gd name="T82" fmla="*/ 273 w 381"/>
                <a:gd name="T83" fmla="*/ 366 h 818"/>
                <a:gd name="T84" fmla="*/ 230 w 381"/>
                <a:gd name="T85" fmla="*/ 200 h 818"/>
                <a:gd name="T86" fmla="*/ 273 w 381"/>
                <a:gd name="T87" fmla="*/ 117 h 818"/>
                <a:gd name="T88" fmla="*/ 344 w 381"/>
                <a:gd name="T89" fmla="*/ 667 h 818"/>
                <a:gd name="T90" fmla="*/ 304 w 381"/>
                <a:gd name="T91" fmla="*/ 621 h 818"/>
                <a:gd name="T92" fmla="*/ 344 w 381"/>
                <a:gd name="T93" fmla="*/ 667 h 818"/>
                <a:gd name="T94" fmla="*/ 304 w 381"/>
                <a:gd name="T95" fmla="*/ 498 h 818"/>
                <a:gd name="T96" fmla="*/ 344 w 381"/>
                <a:gd name="T97" fmla="*/ 452 h 818"/>
                <a:gd name="T98" fmla="*/ 344 w 381"/>
                <a:gd name="T99" fmla="*/ 332 h 818"/>
                <a:gd name="T100" fmla="*/ 304 w 381"/>
                <a:gd name="T101" fmla="*/ 286 h 818"/>
                <a:gd name="T102" fmla="*/ 344 w 381"/>
                <a:gd name="T103" fmla="*/ 332 h 818"/>
                <a:gd name="T104" fmla="*/ 304 w 381"/>
                <a:gd name="T105" fmla="*/ 163 h 818"/>
                <a:gd name="T106" fmla="*/ 344 w 381"/>
                <a:gd name="T107" fmla="*/ 11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1" h="818">
                  <a:moveTo>
                    <a:pt x="335" y="77"/>
                  </a:moveTo>
                  <a:lnTo>
                    <a:pt x="335" y="9"/>
                  </a:lnTo>
                  <a:lnTo>
                    <a:pt x="221" y="9"/>
                  </a:lnTo>
                  <a:lnTo>
                    <a:pt x="221" y="77"/>
                  </a:lnTo>
                  <a:lnTo>
                    <a:pt x="92" y="77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104" y="37"/>
                  </a:lnTo>
                  <a:lnTo>
                    <a:pt x="107" y="25"/>
                  </a:lnTo>
                  <a:lnTo>
                    <a:pt x="104" y="12"/>
                  </a:lnTo>
                  <a:lnTo>
                    <a:pt x="95" y="0"/>
                  </a:lnTo>
                  <a:lnTo>
                    <a:pt x="74" y="25"/>
                  </a:lnTo>
                  <a:lnTo>
                    <a:pt x="58" y="9"/>
                  </a:lnTo>
                  <a:lnTo>
                    <a:pt x="55" y="15"/>
                  </a:lnTo>
                  <a:lnTo>
                    <a:pt x="67" y="28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5" y="55"/>
                  </a:lnTo>
                  <a:lnTo>
                    <a:pt x="61" y="58"/>
                  </a:lnTo>
                  <a:lnTo>
                    <a:pt x="70" y="62"/>
                  </a:lnTo>
                  <a:lnTo>
                    <a:pt x="77" y="58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818"/>
                  </a:lnTo>
                  <a:lnTo>
                    <a:pt x="381" y="818"/>
                  </a:lnTo>
                  <a:lnTo>
                    <a:pt x="381" y="77"/>
                  </a:lnTo>
                  <a:lnTo>
                    <a:pt x="335" y="77"/>
                  </a:lnTo>
                  <a:close/>
                  <a:moveTo>
                    <a:pt x="141" y="744"/>
                  </a:moveTo>
                  <a:lnTo>
                    <a:pt x="43" y="744"/>
                  </a:lnTo>
                  <a:lnTo>
                    <a:pt x="43" y="621"/>
                  </a:lnTo>
                  <a:lnTo>
                    <a:pt x="141" y="621"/>
                  </a:lnTo>
                  <a:lnTo>
                    <a:pt x="141" y="744"/>
                  </a:lnTo>
                  <a:close/>
                  <a:moveTo>
                    <a:pt x="141" y="575"/>
                  </a:moveTo>
                  <a:lnTo>
                    <a:pt x="43" y="575"/>
                  </a:lnTo>
                  <a:lnTo>
                    <a:pt x="43" y="452"/>
                  </a:lnTo>
                  <a:lnTo>
                    <a:pt x="141" y="452"/>
                  </a:lnTo>
                  <a:lnTo>
                    <a:pt x="141" y="575"/>
                  </a:lnTo>
                  <a:close/>
                  <a:moveTo>
                    <a:pt x="141" y="409"/>
                  </a:moveTo>
                  <a:lnTo>
                    <a:pt x="43" y="409"/>
                  </a:lnTo>
                  <a:lnTo>
                    <a:pt x="43" y="286"/>
                  </a:lnTo>
                  <a:lnTo>
                    <a:pt x="141" y="286"/>
                  </a:lnTo>
                  <a:lnTo>
                    <a:pt x="141" y="409"/>
                  </a:lnTo>
                  <a:close/>
                  <a:moveTo>
                    <a:pt x="141" y="240"/>
                  </a:moveTo>
                  <a:lnTo>
                    <a:pt x="43" y="240"/>
                  </a:lnTo>
                  <a:lnTo>
                    <a:pt x="43" y="117"/>
                  </a:lnTo>
                  <a:lnTo>
                    <a:pt x="141" y="117"/>
                  </a:lnTo>
                  <a:lnTo>
                    <a:pt x="141" y="240"/>
                  </a:lnTo>
                  <a:close/>
                  <a:moveTo>
                    <a:pt x="215" y="701"/>
                  </a:moveTo>
                  <a:lnTo>
                    <a:pt x="172" y="701"/>
                  </a:lnTo>
                  <a:lnTo>
                    <a:pt x="172" y="621"/>
                  </a:lnTo>
                  <a:lnTo>
                    <a:pt x="215" y="621"/>
                  </a:lnTo>
                  <a:lnTo>
                    <a:pt x="215" y="701"/>
                  </a:lnTo>
                  <a:close/>
                  <a:moveTo>
                    <a:pt x="215" y="535"/>
                  </a:moveTo>
                  <a:lnTo>
                    <a:pt x="172" y="535"/>
                  </a:lnTo>
                  <a:lnTo>
                    <a:pt x="172" y="452"/>
                  </a:lnTo>
                  <a:lnTo>
                    <a:pt x="215" y="452"/>
                  </a:lnTo>
                  <a:lnTo>
                    <a:pt x="215" y="535"/>
                  </a:lnTo>
                  <a:close/>
                  <a:moveTo>
                    <a:pt x="215" y="366"/>
                  </a:moveTo>
                  <a:lnTo>
                    <a:pt x="172" y="366"/>
                  </a:lnTo>
                  <a:lnTo>
                    <a:pt x="172" y="286"/>
                  </a:lnTo>
                  <a:lnTo>
                    <a:pt x="215" y="286"/>
                  </a:lnTo>
                  <a:lnTo>
                    <a:pt x="215" y="366"/>
                  </a:lnTo>
                  <a:close/>
                  <a:moveTo>
                    <a:pt x="215" y="200"/>
                  </a:moveTo>
                  <a:lnTo>
                    <a:pt x="172" y="200"/>
                  </a:lnTo>
                  <a:lnTo>
                    <a:pt x="172" y="117"/>
                  </a:lnTo>
                  <a:lnTo>
                    <a:pt x="215" y="117"/>
                  </a:lnTo>
                  <a:lnTo>
                    <a:pt x="215" y="200"/>
                  </a:lnTo>
                  <a:close/>
                  <a:moveTo>
                    <a:pt x="273" y="701"/>
                  </a:moveTo>
                  <a:lnTo>
                    <a:pt x="230" y="701"/>
                  </a:lnTo>
                  <a:lnTo>
                    <a:pt x="230" y="621"/>
                  </a:lnTo>
                  <a:lnTo>
                    <a:pt x="273" y="621"/>
                  </a:lnTo>
                  <a:lnTo>
                    <a:pt x="273" y="701"/>
                  </a:lnTo>
                  <a:close/>
                  <a:moveTo>
                    <a:pt x="273" y="535"/>
                  </a:moveTo>
                  <a:lnTo>
                    <a:pt x="230" y="535"/>
                  </a:lnTo>
                  <a:lnTo>
                    <a:pt x="230" y="452"/>
                  </a:lnTo>
                  <a:lnTo>
                    <a:pt x="273" y="452"/>
                  </a:lnTo>
                  <a:lnTo>
                    <a:pt x="273" y="535"/>
                  </a:lnTo>
                  <a:close/>
                  <a:moveTo>
                    <a:pt x="273" y="366"/>
                  </a:moveTo>
                  <a:lnTo>
                    <a:pt x="230" y="366"/>
                  </a:lnTo>
                  <a:lnTo>
                    <a:pt x="230" y="286"/>
                  </a:lnTo>
                  <a:lnTo>
                    <a:pt x="273" y="286"/>
                  </a:lnTo>
                  <a:lnTo>
                    <a:pt x="273" y="366"/>
                  </a:lnTo>
                  <a:close/>
                  <a:moveTo>
                    <a:pt x="273" y="200"/>
                  </a:moveTo>
                  <a:lnTo>
                    <a:pt x="230" y="200"/>
                  </a:lnTo>
                  <a:lnTo>
                    <a:pt x="230" y="117"/>
                  </a:lnTo>
                  <a:lnTo>
                    <a:pt x="273" y="117"/>
                  </a:lnTo>
                  <a:lnTo>
                    <a:pt x="273" y="200"/>
                  </a:lnTo>
                  <a:close/>
                  <a:moveTo>
                    <a:pt x="344" y="667"/>
                  </a:moveTo>
                  <a:lnTo>
                    <a:pt x="304" y="667"/>
                  </a:lnTo>
                  <a:lnTo>
                    <a:pt x="304" y="621"/>
                  </a:lnTo>
                  <a:lnTo>
                    <a:pt x="344" y="621"/>
                  </a:lnTo>
                  <a:lnTo>
                    <a:pt x="344" y="667"/>
                  </a:lnTo>
                  <a:close/>
                  <a:moveTo>
                    <a:pt x="344" y="498"/>
                  </a:moveTo>
                  <a:lnTo>
                    <a:pt x="304" y="498"/>
                  </a:lnTo>
                  <a:lnTo>
                    <a:pt x="304" y="452"/>
                  </a:lnTo>
                  <a:lnTo>
                    <a:pt x="344" y="452"/>
                  </a:lnTo>
                  <a:lnTo>
                    <a:pt x="344" y="498"/>
                  </a:lnTo>
                  <a:close/>
                  <a:moveTo>
                    <a:pt x="344" y="332"/>
                  </a:moveTo>
                  <a:lnTo>
                    <a:pt x="304" y="332"/>
                  </a:lnTo>
                  <a:lnTo>
                    <a:pt x="304" y="286"/>
                  </a:lnTo>
                  <a:lnTo>
                    <a:pt x="344" y="286"/>
                  </a:lnTo>
                  <a:lnTo>
                    <a:pt x="344" y="332"/>
                  </a:lnTo>
                  <a:close/>
                  <a:moveTo>
                    <a:pt x="344" y="163"/>
                  </a:moveTo>
                  <a:lnTo>
                    <a:pt x="304" y="163"/>
                  </a:lnTo>
                  <a:lnTo>
                    <a:pt x="304" y="117"/>
                  </a:lnTo>
                  <a:lnTo>
                    <a:pt x="344" y="117"/>
                  </a:lnTo>
                  <a:lnTo>
                    <a:pt x="344" y="16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" name="그래픽 153">
              <a:extLst>
                <a:ext uri="{FF2B5EF4-FFF2-40B4-BE49-F238E27FC236}">
                  <a16:creationId xmlns:a16="http://schemas.microsoft.com/office/drawing/2014/main" xmlns="" id="{875FF2D2-8855-4E74-9B20-C8CC5F2DFE08}"/>
                </a:ext>
              </a:extLst>
            </p:cNvPr>
            <p:cNvGrpSpPr/>
            <p:nvPr/>
          </p:nvGrpSpPr>
          <p:grpSpPr>
            <a:xfrm>
              <a:off x="3643164" y="2515023"/>
              <a:ext cx="712382" cy="638199"/>
              <a:chOff x="3302793" y="2293143"/>
              <a:chExt cx="2533650" cy="2269808"/>
            </a:xfrm>
            <a:grpFill/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xmlns="" id="{902D2640-6720-4BFD-8607-20B9AAEA7C2D}"/>
                  </a:ext>
                </a:extLst>
              </p:cNvPr>
              <p:cNvSpPr/>
              <p:nvPr/>
            </p:nvSpPr>
            <p:spPr>
              <a:xfrm>
                <a:off x="3564731" y="2293143"/>
                <a:ext cx="438150" cy="438150"/>
              </a:xfrm>
              <a:custGeom>
                <a:avLst/>
                <a:gdLst>
                  <a:gd name="connsiteX0" fmla="*/ 435769 w 438150"/>
                  <a:gd name="connsiteY0" fmla="*/ 221456 h 438150"/>
                  <a:gd name="connsiteX1" fmla="*/ 221456 w 438150"/>
                  <a:gd name="connsiteY1" fmla="*/ 435769 h 438150"/>
                  <a:gd name="connsiteX2" fmla="*/ 7144 w 438150"/>
                  <a:gd name="connsiteY2" fmla="*/ 221456 h 438150"/>
                  <a:gd name="connsiteX3" fmla="*/ 221456 w 438150"/>
                  <a:gd name="connsiteY3" fmla="*/ 7144 h 438150"/>
                  <a:gd name="connsiteX4" fmla="*/ 435769 w 438150"/>
                  <a:gd name="connsiteY4" fmla="*/ 22145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438150">
                    <a:moveTo>
                      <a:pt x="435769" y="221456"/>
                    </a:moveTo>
                    <a:cubicBezTo>
                      <a:pt x="435769" y="339818"/>
                      <a:pt x="339818" y="435769"/>
                      <a:pt x="221456" y="435769"/>
                    </a:cubicBezTo>
                    <a:cubicBezTo>
                      <a:pt x="103095" y="435769"/>
                      <a:pt x="7144" y="339818"/>
                      <a:pt x="7144" y="221456"/>
                    </a:cubicBezTo>
                    <a:cubicBezTo>
                      <a:pt x="7144" y="103095"/>
                      <a:pt x="103095" y="7144"/>
                      <a:pt x="221456" y="7144"/>
                    </a:cubicBezTo>
                    <a:cubicBezTo>
                      <a:pt x="339818" y="7144"/>
                      <a:pt x="435769" y="103095"/>
                      <a:pt x="435769" y="221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AC3D1A0E-35C5-4ACD-B651-2FD0EC2F6048}"/>
                  </a:ext>
                </a:extLst>
              </p:cNvPr>
              <p:cNvSpPr/>
              <p:nvPr/>
            </p:nvSpPr>
            <p:spPr>
              <a:xfrm>
                <a:off x="5056346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25241 h 590550"/>
                  <a:gd name="connsiteX4" fmla="*/ 7144 w 200025"/>
                  <a:gd name="connsiteY4" fmla="*/ 7144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25241"/>
                    </a:lnTo>
                    <a:cubicBezTo>
                      <a:pt x="124301" y="24289"/>
                      <a:pt x="60484" y="16669"/>
                      <a:pt x="7144" y="7144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5C86DE10-9F49-4590-93D7-E48AB81EFC28}"/>
                  </a:ext>
                </a:extLst>
              </p:cNvPr>
              <p:cNvSpPr/>
              <p:nvPr/>
            </p:nvSpPr>
            <p:spPr>
              <a:xfrm>
                <a:off x="5278278" y="3966686"/>
                <a:ext cx="200025" cy="590550"/>
              </a:xfrm>
              <a:custGeom>
                <a:avLst/>
                <a:gdLst>
                  <a:gd name="connsiteX0" fmla="*/ 7144 w 200025"/>
                  <a:gd name="connsiteY0" fmla="*/ 496729 h 590550"/>
                  <a:gd name="connsiteX1" fmla="*/ 102394 w 200025"/>
                  <a:gd name="connsiteY1" fmla="*/ 591979 h 590550"/>
                  <a:gd name="connsiteX2" fmla="*/ 197644 w 200025"/>
                  <a:gd name="connsiteY2" fmla="*/ 496729 h 590550"/>
                  <a:gd name="connsiteX3" fmla="*/ 197644 w 200025"/>
                  <a:gd name="connsiteY3" fmla="*/ 7144 h 590550"/>
                  <a:gd name="connsiteX4" fmla="*/ 7144 w 200025"/>
                  <a:gd name="connsiteY4" fmla="*/ 25241 h 590550"/>
                  <a:gd name="connsiteX5" fmla="*/ 7144 w 200025"/>
                  <a:gd name="connsiteY5" fmla="*/ 49672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5" h="590550">
                    <a:moveTo>
                      <a:pt x="7144" y="496729"/>
                    </a:moveTo>
                    <a:cubicBezTo>
                      <a:pt x="7144" y="549116"/>
                      <a:pt x="50006" y="591979"/>
                      <a:pt x="102394" y="591979"/>
                    </a:cubicBezTo>
                    <a:cubicBezTo>
                      <a:pt x="154781" y="591979"/>
                      <a:pt x="197644" y="549116"/>
                      <a:pt x="197644" y="496729"/>
                    </a:cubicBezTo>
                    <a:lnTo>
                      <a:pt x="197644" y="7144"/>
                    </a:lnTo>
                    <a:cubicBezTo>
                      <a:pt x="144304" y="16669"/>
                      <a:pt x="80486" y="24289"/>
                      <a:pt x="7144" y="25241"/>
                    </a:cubicBezTo>
                    <a:lnTo>
                      <a:pt x="7144" y="4967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F8130AB7-E5B4-4315-9F68-9B2548280008}"/>
                  </a:ext>
                </a:extLst>
              </p:cNvPr>
              <p:cNvSpPr/>
              <p:nvPr/>
            </p:nvSpPr>
            <p:spPr>
              <a:xfrm>
                <a:off x="5015101" y="2340070"/>
                <a:ext cx="504825" cy="504825"/>
              </a:xfrm>
              <a:custGeom>
                <a:avLst/>
                <a:gdLst>
                  <a:gd name="connsiteX0" fmla="*/ 300912 w 504825"/>
                  <a:gd name="connsiteY0" fmla="*/ 55023 h 504825"/>
                  <a:gd name="connsiteX1" fmla="*/ 453908 w 504825"/>
                  <a:gd name="connsiteY1" fmla="*/ 300912 h 504825"/>
                  <a:gd name="connsiteX2" fmla="*/ 208020 w 504825"/>
                  <a:gd name="connsiteY2" fmla="*/ 453908 h 504825"/>
                  <a:gd name="connsiteX3" fmla="*/ 55023 w 504825"/>
                  <a:gd name="connsiteY3" fmla="*/ 208020 h 504825"/>
                  <a:gd name="connsiteX4" fmla="*/ 300912 w 504825"/>
                  <a:gd name="connsiteY4" fmla="*/ 5502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300912" y="55023"/>
                    </a:moveTo>
                    <a:cubicBezTo>
                      <a:pt x="411061" y="80675"/>
                      <a:pt x="479560" y="190763"/>
                      <a:pt x="453908" y="300912"/>
                    </a:cubicBezTo>
                    <a:cubicBezTo>
                      <a:pt x="428257" y="411061"/>
                      <a:pt x="318169" y="479560"/>
                      <a:pt x="208020" y="453908"/>
                    </a:cubicBezTo>
                    <a:cubicBezTo>
                      <a:pt x="97871" y="428257"/>
                      <a:pt x="29372" y="318169"/>
                      <a:pt x="55023" y="208020"/>
                    </a:cubicBezTo>
                    <a:cubicBezTo>
                      <a:pt x="80675" y="97871"/>
                      <a:pt x="190763" y="29372"/>
                      <a:pt x="300912" y="550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0EDF4995-59CA-491A-B9C1-83F78D74578F}"/>
                  </a:ext>
                </a:extLst>
              </p:cNvPr>
              <p:cNvSpPr/>
              <p:nvPr/>
            </p:nvSpPr>
            <p:spPr>
              <a:xfrm>
                <a:off x="3302793" y="2638901"/>
                <a:ext cx="2533650" cy="1924050"/>
              </a:xfrm>
              <a:custGeom>
                <a:avLst/>
                <a:gdLst>
                  <a:gd name="connsiteX0" fmla="*/ 2391251 w 2533650"/>
                  <a:gd name="connsiteY0" fmla="*/ 1074896 h 1924050"/>
                  <a:gd name="connsiteX1" fmla="*/ 2391251 w 2533650"/>
                  <a:gd name="connsiteY1" fmla="*/ 1462564 h 1924050"/>
                  <a:gd name="connsiteX2" fmla="*/ 2529364 w 2533650"/>
                  <a:gd name="connsiteY2" fmla="*/ 1462564 h 1924050"/>
                  <a:gd name="connsiteX3" fmla="*/ 2529364 w 2533650"/>
                  <a:gd name="connsiteY3" fmla="*/ 1074896 h 1924050"/>
                  <a:gd name="connsiteX4" fmla="*/ 2484596 w 2533650"/>
                  <a:gd name="connsiteY4" fmla="*/ 1074896 h 1924050"/>
                  <a:gd name="connsiteX5" fmla="*/ 2484596 w 2533650"/>
                  <a:gd name="connsiteY5" fmla="*/ 1022509 h 1924050"/>
                  <a:gd name="connsiteX6" fmla="*/ 2520791 w 2533650"/>
                  <a:gd name="connsiteY6" fmla="*/ 957739 h 1924050"/>
                  <a:gd name="connsiteX7" fmla="*/ 2299811 w 2533650"/>
                  <a:gd name="connsiteY7" fmla="*/ 340519 h 1924050"/>
                  <a:gd name="connsiteX8" fmla="*/ 2121694 w 2533650"/>
                  <a:gd name="connsiteY8" fmla="*/ 222409 h 1924050"/>
                  <a:gd name="connsiteX9" fmla="*/ 2107406 w 2533650"/>
                  <a:gd name="connsiteY9" fmla="*/ 218599 h 1924050"/>
                  <a:gd name="connsiteX10" fmla="*/ 2083594 w 2533650"/>
                  <a:gd name="connsiteY10" fmla="*/ 405289 h 1924050"/>
                  <a:gd name="connsiteX11" fmla="*/ 1990249 w 2533650"/>
                  <a:gd name="connsiteY11" fmla="*/ 292894 h 1924050"/>
                  <a:gd name="connsiteX12" fmla="*/ 2065496 w 2533650"/>
                  <a:gd name="connsiteY12" fmla="*/ 210026 h 1924050"/>
                  <a:gd name="connsiteX13" fmla="*/ 1967389 w 2533650"/>
                  <a:gd name="connsiteY13" fmla="*/ 201454 h 1924050"/>
                  <a:gd name="connsiteX14" fmla="*/ 1869281 w 2533650"/>
                  <a:gd name="connsiteY14" fmla="*/ 210026 h 1924050"/>
                  <a:gd name="connsiteX15" fmla="*/ 1944529 w 2533650"/>
                  <a:gd name="connsiteY15" fmla="*/ 292894 h 1924050"/>
                  <a:gd name="connsiteX16" fmla="*/ 1851184 w 2533650"/>
                  <a:gd name="connsiteY16" fmla="*/ 405289 h 1924050"/>
                  <a:gd name="connsiteX17" fmla="*/ 1827371 w 2533650"/>
                  <a:gd name="connsiteY17" fmla="*/ 216694 h 1924050"/>
                  <a:gd name="connsiteX18" fmla="*/ 1630204 w 2533650"/>
                  <a:gd name="connsiteY18" fmla="*/ 151924 h 1924050"/>
                  <a:gd name="connsiteX19" fmla="*/ 1640681 w 2533650"/>
                  <a:gd name="connsiteY19" fmla="*/ 124301 h 1924050"/>
                  <a:gd name="connsiteX20" fmla="*/ 1578769 w 2533650"/>
                  <a:gd name="connsiteY20" fmla="*/ 35719 h 1924050"/>
                  <a:gd name="connsiteX21" fmla="*/ 1253966 w 2533650"/>
                  <a:gd name="connsiteY21" fmla="*/ 7144 h 1924050"/>
                  <a:gd name="connsiteX22" fmla="*/ 644366 w 2533650"/>
                  <a:gd name="connsiteY22" fmla="*/ 142399 h 1924050"/>
                  <a:gd name="connsiteX23" fmla="*/ 299561 w 2533650"/>
                  <a:gd name="connsiteY23" fmla="*/ 142399 h 1924050"/>
                  <a:gd name="connsiteX24" fmla="*/ 295751 w 2533650"/>
                  <a:gd name="connsiteY24" fmla="*/ 142399 h 1924050"/>
                  <a:gd name="connsiteX25" fmla="*/ 217646 w 2533650"/>
                  <a:gd name="connsiteY25" fmla="*/ 162401 h 1924050"/>
                  <a:gd name="connsiteX26" fmla="*/ 72866 w 2533650"/>
                  <a:gd name="connsiteY26" fmla="*/ 341471 h 1924050"/>
                  <a:gd name="connsiteX27" fmla="*/ 7144 w 2533650"/>
                  <a:gd name="connsiteY27" fmla="*/ 801529 h 1924050"/>
                  <a:gd name="connsiteX28" fmla="*/ 12859 w 2533650"/>
                  <a:gd name="connsiteY28" fmla="*/ 984409 h 1924050"/>
                  <a:gd name="connsiteX29" fmla="*/ 64294 w 2533650"/>
                  <a:gd name="connsiteY29" fmla="*/ 1052036 h 1924050"/>
                  <a:gd name="connsiteX30" fmla="*/ 64294 w 2533650"/>
                  <a:gd name="connsiteY30" fmla="*/ 1097756 h 1924050"/>
                  <a:gd name="connsiteX31" fmla="*/ 19526 w 2533650"/>
                  <a:gd name="connsiteY31" fmla="*/ 1097756 h 1924050"/>
                  <a:gd name="connsiteX32" fmla="*/ 19526 w 2533650"/>
                  <a:gd name="connsiteY32" fmla="*/ 1485424 h 1924050"/>
                  <a:gd name="connsiteX33" fmla="*/ 157639 w 2533650"/>
                  <a:gd name="connsiteY33" fmla="*/ 1485424 h 1924050"/>
                  <a:gd name="connsiteX34" fmla="*/ 157639 w 2533650"/>
                  <a:gd name="connsiteY34" fmla="*/ 1097756 h 1924050"/>
                  <a:gd name="connsiteX35" fmla="*/ 112871 w 2533650"/>
                  <a:gd name="connsiteY35" fmla="*/ 1097756 h 1924050"/>
                  <a:gd name="connsiteX36" fmla="*/ 112871 w 2533650"/>
                  <a:gd name="connsiteY36" fmla="*/ 1052036 h 1924050"/>
                  <a:gd name="connsiteX37" fmla="*/ 165259 w 2533650"/>
                  <a:gd name="connsiteY37" fmla="*/ 974884 h 1924050"/>
                  <a:gd name="connsiteX38" fmla="*/ 159544 w 2533650"/>
                  <a:gd name="connsiteY38" fmla="*/ 801529 h 1924050"/>
                  <a:gd name="connsiteX39" fmla="*/ 226219 w 2533650"/>
                  <a:gd name="connsiteY39" fmla="*/ 373856 h 1924050"/>
                  <a:gd name="connsiteX40" fmla="*/ 226219 w 2533650"/>
                  <a:gd name="connsiteY40" fmla="*/ 1802606 h 1924050"/>
                  <a:gd name="connsiteX41" fmla="*/ 344329 w 2533650"/>
                  <a:gd name="connsiteY41" fmla="*/ 1920716 h 1924050"/>
                  <a:gd name="connsiteX42" fmla="*/ 462439 w 2533650"/>
                  <a:gd name="connsiteY42" fmla="*/ 1802606 h 1924050"/>
                  <a:gd name="connsiteX43" fmla="*/ 462439 w 2533650"/>
                  <a:gd name="connsiteY43" fmla="*/ 942499 h 1924050"/>
                  <a:gd name="connsiteX44" fmla="*/ 506254 w 2533650"/>
                  <a:gd name="connsiteY44" fmla="*/ 942499 h 1924050"/>
                  <a:gd name="connsiteX45" fmla="*/ 506254 w 2533650"/>
                  <a:gd name="connsiteY45" fmla="*/ 1802606 h 1924050"/>
                  <a:gd name="connsiteX46" fmla="*/ 624364 w 2533650"/>
                  <a:gd name="connsiteY46" fmla="*/ 1920716 h 1924050"/>
                  <a:gd name="connsiteX47" fmla="*/ 742474 w 2533650"/>
                  <a:gd name="connsiteY47" fmla="*/ 1802606 h 1924050"/>
                  <a:gd name="connsiteX48" fmla="*/ 742474 w 2533650"/>
                  <a:gd name="connsiteY48" fmla="*/ 265271 h 1924050"/>
                  <a:gd name="connsiteX49" fmla="*/ 1049179 w 2533650"/>
                  <a:gd name="connsiteY49" fmla="*/ 175736 h 1924050"/>
                  <a:gd name="connsiteX50" fmla="*/ 1115854 w 2533650"/>
                  <a:gd name="connsiteY50" fmla="*/ 227171 h 1924050"/>
                  <a:gd name="connsiteX51" fmla="*/ 1115854 w 2533650"/>
                  <a:gd name="connsiteY51" fmla="*/ 227171 h 1924050"/>
                  <a:gd name="connsiteX52" fmla="*/ 1222534 w 2533650"/>
                  <a:gd name="connsiteY52" fmla="*/ 222409 h 1924050"/>
                  <a:gd name="connsiteX53" fmla="*/ 1633061 w 2533650"/>
                  <a:gd name="connsiteY53" fmla="*/ 282416 h 1924050"/>
                  <a:gd name="connsiteX54" fmla="*/ 1743551 w 2533650"/>
                  <a:gd name="connsiteY54" fmla="*/ 318611 h 1924050"/>
                  <a:gd name="connsiteX55" fmla="*/ 1555909 w 2533650"/>
                  <a:gd name="connsiteY55" fmla="*/ 1239679 h 1924050"/>
                  <a:gd name="connsiteX56" fmla="*/ 1560671 w 2533650"/>
                  <a:gd name="connsiteY56" fmla="*/ 1242536 h 1924050"/>
                  <a:gd name="connsiteX57" fmla="*/ 1968341 w 2533650"/>
                  <a:gd name="connsiteY57" fmla="*/ 1325404 h 1924050"/>
                  <a:gd name="connsiteX58" fmla="*/ 2376011 w 2533650"/>
                  <a:gd name="connsiteY58" fmla="*/ 1242536 h 1924050"/>
                  <a:gd name="connsiteX59" fmla="*/ 2380774 w 2533650"/>
                  <a:gd name="connsiteY59" fmla="*/ 1239679 h 1924050"/>
                  <a:gd name="connsiteX60" fmla="*/ 2216944 w 2533650"/>
                  <a:gd name="connsiteY60" fmla="*/ 434816 h 1924050"/>
                  <a:gd name="connsiteX61" fmla="*/ 2218849 w 2533650"/>
                  <a:gd name="connsiteY61" fmla="*/ 437674 h 1924050"/>
                  <a:gd name="connsiteX62" fmla="*/ 2398871 w 2533650"/>
                  <a:gd name="connsiteY62" fmla="*/ 974884 h 1924050"/>
                  <a:gd name="connsiteX63" fmla="*/ 2436971 w 2533650"/>
                  <a:gd name="connsiteY63" fmla="*/ 1024414 h 1924050"/>
                  <a:gd name="connsiteX64" fmla="*/ 2436971 w 2533650"/>
                  <a:gd name="connsiteY64" fmla="*/ 1075849 h 1924050"/>
                  <a:gd name="connsiteX65" fmla="*/ 2391251 w 2533650"/>
                  <a:gd name="connsiteY65" fmla="*/ 1074896 h 1924050"/>
                  <a:gd name="connsiteX66" fmla="*/ 2391251 w 2533650"/>
                  <a:gd name="connsiteY66" fmla="*/ 1074896 h 1924050"/>
                  <a:gd name="connsiteX67" fmla="*/ 447199 w 2533650"/>
                  <a:gd name="connsiteY67" fmla="*/ 222409 h 1924050"/>
                  <a:gd name="connsiteX68" fmla="*/ 483394 w 2533650"/>
                  <a:gd name="connsiteY68" fmla="*/ 222409 h 1924050"/>
                  <a:gd name="connsiteX69" fmla="*/ 519589 w 2533650"/>
                  <a:gd name="connsiteY69" fmla="*/ 222409 h 1924050"/>
                  <a:gd name="connsiteX70" fmla="*/ 537686 w 2533650"/>
                  <a:gd name="connsiteY70" fmla="*/ 293846 h 1924050"/>
                  <a:gd name="connsiteX71" fmla="*/ 534829 w 2533650"/>
                  <a:gd name="connsiteY71" fmla="*/ 298609 h 1924050"/>
                  <a:gd name="connsiteX72" fmla="*/ 483394 w 2533650"/>
                  <a:gd name="connsiteY72" fmla="*/ 317659 h 1924050"/>
                  <a:gd name="connsiteX73" fmla="*/ 431959 w 2533650"/>
                  <a:gd name="connsiteY73" fmla="*/ 298609 h 1924050"/>
                  <a:gd name="connsiteX74" fmla="*/ 429101 w 2533650"/>
                  <a:gd name="connsiteY74" fmla="*/ 293846 h 1924050"/>
                  <a:gd name="connsiteX75" fmla="*/ 447199 w 2533650"/>
                  <a:gd name="connsiteY75" fmla="*/ 222409 h 1924050"/>
                  <a:gd name="connsiteX76" fmla="*/ 483394 w 2533650"/>
                  <a:gd name="connsiteY76" fmla="*/ 836771 h 1924050"/>
                  <a:gd name="connsiteX77" fmla="*/ 392906 w 2533650"/>
                  <a:gd name="connsiteY77" fmla="*/ 722471 h 1924050"/>
                  <a:gd name="connsiteX78" fmla="*/ 445294 w 2533650"/>
                  <a:gd name="connsiteY78" fmla="*/ 338614 h 1924050"/>
                  <a:gd name="connsiteX79" fmla="*/ 483394 w 2533650"/>
                  <a:gd name="connsiteY79" fmla="*/ 345281 h 1924050"/>
                  <a:gd name="connsiteX80" fmla="*/ 483394 w 2533650"/>
                  <a:gd name="connsiteY80" fmla="*/ 345281 h 1924050"/>
                  <a:gd name="connsiteX81" fmla="*/ 483394 w 2533650"/>
                  <a:gd name="connsiteY81" fmla="*/ 345281 h 1924050"/>
                  <a:gd name="connsiteX82" fmla="*/ 521494 w 2533650"/>
                  <a:gd name="connsiteY82" fmla="*/ 338614 h 1924050"/>
                  <a:gd name="connsiteX83" fmla="*/ 573881 w 2533650"/>
                  <a:gd name="connsiteY83" fmla="*/ 722471 h 1924050"/>
                  <a:gd name="connsiteX84" fmla="*/ 483394 w 2533650"/>
                  <a:gd name="connsiteY84" fmla="*/ 836771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533650" h="1924050">
                    <a:moveTo>
                      <a:pt x="2391251" y="1074896"/>
                    </a:moveTo>
                    <a:lnTo>
                      <a:pt x="2391251" y="1462564"/>
                    </a:lnTo>
                    <a:lnTo>
                      <a:pt x="2529364" y="1462564"/>
                    </a:lnTo>
                    <a:lnTo>
                      <a:pt x="2529364" y="1074896"/>
                    </a:lnTo>
                    <a:lnTo>
                      <a:pt x="2484596" y="1074896"/>
                    </a:lnTo>
                    <a:lnTo>
                      <a:pt x="2484596" y="1022509"/>
                    </a:lnTo>
                    <a:cubicBezTo>
                      <a:pt x="2509361" y="1012031"/>
                      <a:pt x="2524601" y="985361"/>
                      <a:pt x="2520791" y="957739"/>
                    </a:cubicBezTo>
                    <a:cubicBezTo>
                      <a:pt x="2476976" y="625316"/>
                      <a:pt x="2386489" y="442436"/>
                      <a:pt x="2299811" y="340519"/>
                    </a:cubicBezTo>
                    <a:cubicBezTo>
                      <a:pt x="2218849" y="246221"/>
                      <a:pt x="2141696" y="226219"/>
                      <a:pt x="2121694" y="222409"/>
                    </a:cubicBezTo>
                    <a:cubicBezTo>
                      <a:pt x="2118836" y="221456"/>
                      <a:pt x="2113121" y="220504"/>
                      <a:pt x="2107406" y="218599"/>
                    </a:cubicBezTo>
                    <a:lnTo>
                      <a:pt x="2083594" y="405289"/>
                    </a:lnTo>
                    <a:lnTo>
                      <a:pt x="1990249" y="292894"/>
                    </a:lnTo>
                    <a:lnTo>
                      <a:pt x="2065496" y="210026"/>
                    </a:lnTo>
                    <a:cubicBezTo>
                      <a:pt x="2037874" y="205264"/>
                      <a:pt x="2003584" y="201454"/>
                      <a:pt x="1967389" y="201454"/>
                    </a:cubicBezTo>
                    <a:cubicBezTo>
                      <a:pt x="1931194" y="201454"/>
                      <a:pt x="1896904" y="205264"/>
                      <a:pt x="1869281" y="210026"/>
                    </a:cubicBezTo>
                    <a:lnTo>
                      <a:pt x="1944529" y="292894"/>
                    </a:lnTo>
                    <a:lnTo>
                      <a:pt x="1851184" y="405289"/>
                    </a:lnTo>
                    <a:lnTo>
                      <a:pt x="1827371" y="216694"/>
                    </a:lnTo>
                    <a:cubicBezTo>
                      <a:pt x="1794034" y="202406"/>
                      <a:pt x="1724501" y="176689"/>
                      <a:pt x="1630204" y="151924"/>
                    </a:cubicBezTo>
                    <a:cubicBezTo>
                      <a:pt x="1634966" y="143351"/>
                      <a:pt x="1638776" y="134779"/>
                      <a:pt x="1640681" y="124301"/>
                    </a:cubicBezTo>
                    <a:cubicBezTo>
                      <a:pt x="1648301" y="82391"/>
                      <a:pt x="1619726" y="43339"/>
                      <a:pt x="1578769" y="35719"/>
                    </a:cubicBezTo>
                    <a:cubicBezTo>
                      <a:pt x="1460659" y="14764"/>
                      <a:pt x="1352074" y="7144"/>
                      <a:pt x="1253966" y="7144"/>
                    </a:cubicBezTo>
                    <a:cubicBezTo>
                      <a:pt x="917734" y="7144"/>
                      <a:pt x="709136" y="106204"/>
                      <a:pt x="644366" y="142399"/>
                    </a:cubicBezTo>
                    <a:lnTo>
                      <a:pt x="299561" y="142399"/>
                    </a:lnTo>
                    <a:cubicBezTo>
                      <a:pt x="298609" y="142399"/>
                      <a:pt x="296704" y="142399"/>
                      <a:pt x="295751" y="142399"/>
                    </a:cubicBezTo>
                    <a:cubicBezTo>
                      <a:pt x="278606" y="142399"/>
                      <a:pt x="250031" y="146209"/>
                      <a:pt x="217646" y="162401"/>
                    </a:cubicBezTo>
                    <a:cubicBezTo>
                      <a:pt x="166211" y="188119"/>
                      <a:pt x="110966" y="243364"/>
                      <a:pt x="72866" y="341471"/>
                    </a:cubicBezTo>
                    <a:cubicBezTo>
                      <a:pt x="33814" y="443389"/>
                      <a:pt x="7144" y="586264"/>
                      <a:pt x="7144" y="801529"/>
                    </a:cubicBezTo>
                    <a:cubicBezTo>
                      <a:pt x="7144" y="857726"/>
                      <a:pt x="9049" y="917734"/>
                      <a:pt x="12859" y="984409"/>
                    </a:cubicBezTo>
                    <a:cubicBezTo>
                      <a:pt x="14764" y="1015841"/>
                      <a:pt x="35719" y="1042511"/>
                      <a:pt x="64294" y="1052036"/>
                    </a:cubicBezTo>
                    <a:lnTo>
                      <a:pt x="64294" y="1097756"/>
                    </a:lnTo>
                    <a:lnTo>
                      <a:pt x="19526" y="1097756"/>
                    </a:lnTo>
                    <a:lnTo>
                      <a:pt x="19526" y="1485424"/>
                    </a:lnTo>
                    <a:lnTo>
                      <a:pt x="157639" y="1485424"/>
                    </a:lnTo>
                    <a:lnTo>
                      <a:pt x="157639" y="1097756"/>
                    </a:lnTo>
                    <a:lnTo>
                      <a:pt x="112871" y="1097756"/>
                    </a:lnTo>
                    <a:lnTo>
                      <a:pt x="112871" y="1052036"/>
                    </a:lnTo>
                    <a:cubicBezTo>
                      <a:pt x="145256" y="1041559"/>
                      <a:pt x="167164" y="1010126"/>
                      <a:pt x="165259" y="974884"/>
                    </a:cubicBezTo>
                    <a:cubicBezTo>
                      <a:pt x="161449" y="911066"/>
                      <a:pt x="159544" y="853916"/>
                      <a:pt x="159544" y="801529"/>
                    </a:cubicBezTo>
                    <a:cubicBezTo>
                      <a:pt x="159544" y="571024"/>
                      <a:pt x="192881" y="441484"/>
                      <a:pt x="226219" y="373856"/>
                    </a:cubicBezTo>
                    <a:lnTo>
                      <a:pt x="226219" y="1802606"/>
                    </a:lnTo>
                    <a:cubicBezTo>
                      <a:pt x="226219" y="1867376"/>
                      <a:pt x="278606" y="1920716"/>
                      <a:pt x="344329" y="1920716"/>
                    </a:cubicBezTo>
                    <a:cubicBezTo>
                      <a:pt x="409099" y="1920716"/>
                      <a:pt x="462439" y="1868329"/>
                      <a:pt x="462439" y="1802606"/>
                    </a:cubicBezTo>
                    <a:lnTo>
                      <a:pt x="462439" y="942499"/>
                    </a:lnTo>
                    <a:lnTo>
                      <a:pt x="506254" y="942499"/>
                    </a:lnTo>
                    <a:lnTo>
                      <a:pt x="506254" y="1802606"/>
                    </a:lnTo>
                    <a:cubicBezTo>
                      <a:pt x="506254" y="1867376"/>
                      <a:pt x="558641" y="1920716"/>
                      <a:pt x="624364" y="1920716"/>
                    </a:cubicBezTo>
                    <a:cubicBezTo>
                      <a:pt x="689134" y="1920716"/>
                      <a:pt x="742474" y="1868329"/>
                      <a:pt x="742474" y="1802606"/>
                    </a:cubicBezTo>
                    <a:lnTo>
                      <a:pt x="742474" y="265271"/>
                    </a:lnTo>
                    <a:cubicBezTo>
                      <a:pt x="792004" y="240506"/>
                      <a:pt x="895826" y="197644"/>
                      <a:pt x="1049179" y="175736"/>
                    </a:cubicBezTo>
                    <a:cubicBezTo>
                      <a:pt x="1054894" y="207169"/>
                      <a:pt x="1083469" y="230029"/>
                      <a:pt x="1115854" y="227171"/>
                    </a:cubicBezTo>
                    <a:lnTo>
                      <a:pt x="1115854" y="227171"/>
                    </a:lnTo>
                    <a:cubicBezTo>
                      <a:pt x="1152049" y="224314"/>
                      <a:pt x="1187291" y="222409"/>
                      <a:pt x="1222534" y="222409"/>
                    </a:cubicBezTo>
                    <a:cubicBezTo>
                      <a:pt x="1382554" y="222409"/>
                      <a:pt x="1528286" y="251936"/>
                      <a:pt x="1633061" y="282416"/>
                    </a:cubicBezTo>
                    <a:cubicBezTo>
                      <a:pt x="1677829" y="294799"/>
                      <a:pt x="1715929" y="308134"/>
                      <a:pt x="1743551" y="318611"/>
                    </a:cubicBezTo>
                    <a:lnTo>
                      <a:pt x="1555909" y="1239679"/>
                    </a:lnTo>
                    <a:cubicBezTo>
                      <a:pt x="1555909" y="1239679"/>
                      <a:pt x="1557814" y="1240631"/>
                      <a:pt x="1560671" y="1242536"/>
                    </a:cubicBezTo>
                    <a:cubicBezTo>
                      <a:pt x="1588294" y="1256824"/>
                      <a:pt x="1727359" y="1325404"/>
                      <a:pt x="1968341" y="1325404"/>
                    </a:cubicBezTo>
                    <a:cubicBezTo>
                      <a:pt x="2209324" y="1325404"/>
                      <a:pt x="2348389" y="1256824"/>
                      <a:pt x="2376011" y="1242536"/>
                    </a:cubicBezTo>
                    <a:cubicBezTo>
                      <a:pt x="2378869" y="1240631"/>
                      <a:pt x="2380774" y="1239679"/>
                      <a:pt x="2380774" y="1239679"/>
                    </a:cubicBezTo>
                    <a:lnTo>
                      <a:pt x="2216944" y="434816"/>
                    </a:lnTo>
                    <a:cubicBezTo>
                      <a:pt x="2217896" y="435769"/>
                      <a:pt x="2218849" y="436721"/>
                      <a:pt x="2218849" y="437674"/>
                    </a:cubicBezTo>
                    <a:cubicBezTo>
                      <a:pt x="2282666" y="519589"/>
                      <a:pt x="2359819" y="677704"/>
                      <a:pt x="2398871" y="974884"/>
                    </a:cubicBezTo>
                    <a:cubicBezTo>
                      <a:pt x="2401729" y="997744"/>
                      <a:pt x="2416969" y="1015841"/>
                      <a:pt x="2436971" y="1024414"/>
                    </a:cubicBezTo>
                    <a:lnTo>
                      <a:pt x="2436971" y="1075849"/>
                    </a:lnTo>
                    <a:lnTo>
                      <a:pt x="2391251" y="1074896"/>
                    </a:lnTo>
                    <a:lnTo>
                      <a:pt x="2391251" y="1074896"/>
                    </a:lnTo>
                    <a:close/>
                    <a:moveTo>
                      <a:pt x="447199" y="222409"/>
                    </a:moveTo>
                    <a:lnTo>
                      <a:pt x="483394" y="222409"/>
                    </a:lnTo>
                    <a:lnTo>
                      <a:pt x="519589" y="222409"/>
                    </a:lnTo>
                    <a:lnTo>
                      <a:pt x="537686" y="293846"/>
                    </a:lnTo>
                    <a:lnTo>
                      <a:pt x="534829" y="298609"/>
                    </a:lnTo>
                    <a:cubicBezTo>
                      <a:pt x="519589" y="310991"/>
                      <a:pt x="501491" y="317659"/>
                      <a:pt x="483394" y="317659"/>
                    </a:cubicBezTo>
                    <a:cubicBezTo>
                      <a:pt x="465296" y="317659"/>
                      <a:pt x="447199" y="310991"/>
                      <a:pt x="431959" y="298609"/>
                    </a:cubicBezTo>
                    <a:lnTo>
                      <a:pt x="429101" y="293846"/>
                    </a:lnTo>
                    <a:lnTo>
                      <a:pt x="447199" y="222409"/>
                    </a:lnTo>
                    <a:close/>
                    <a:moveTo>
                      <a:pt x="483394" y="836771"/>
                    </a:moveTo>
                    <a:lnTo>
                      <a:pt x="392906" y="722471"/>
                    </a:lnTo>
                    <a:lnTo>
                      <a:pt x="445294" y="338614"/>
                    </a:lnTo>
                    <a:cubicBezTo>
                      <a:pt x="457676" y="343376"/>
                      <a:pt x="471011" y="345281"/>
                      <a:pt x="483394" y="345281"/>
                    </a:cubicBezTo>
                    <a:lnTo>
                      <a:pt x="483394" y="345281"/>
                    </a:lnTo>
                    <a:cubicBezTo>
                      <a:pt x="483394" y="345281"/>
                      <a:pt x="483394" y="345281"/>
                      <a:pt x="483394" y="345281"/>
                    </a:cubicBezTo>
                    <a:cubicBezTo>
                      <a:pt x="496729" y="345281"/>
                      <a:pt x="509111" y="342424"/>
                      <a:pt x="521494" y="338614"/>
                    </a:cubicBezTo>
                    <a:lnTo>
                      <a:pt x="573881" y="722471"/>
                    </a:lnTo>
                    <a:lnTo>
                      <a:pt x="483394" y="8367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4B845E2F-9C0C-48FC-BE44-25E8ADEF6693}"/>
                  </a:ext>
                </a:extLst>
              </p:cNvPr>
              <p:cNvSpPr/>
              <p:nvPr/>
            </p:nvSpPr>
            <p:spPr>
              <a:xfrm>
                <a:off x="4537233" y="3416141"/>
                <a:ext cx="180975" cy="152400"/>
              </a:xfrm>
              <a:custGeom>
                <a:avLst/>
                <a:gdLst>
                  <a:gd name="connsiteX0" fmla="*/ 7144 w 180975"/>
                  <a:gd name="connsiteY0" fmla="*/ 82391 h 152400"/>
                  <a:gd name="connsiteX1" fmla="*/ 68104 w 180975"/>
                  <a:gd name="connsiteY1" fmla="*/ 82391 h 152400"/>
                  <a:gd name="connsiteX2" fmla="*/ 87154 w 180975"/>
                  <a:gd name="connsiteY2" fmla="*/ 85249 h 152400"/>
                  <a:gd name="connsiteX3" fmla="*/ 95726 w 180975"/>
                  <a:gd name="connsiteY3" fmla="*/ 87154 h 152400"/>
                  <a:gd name="connsiteX4" fmla="*/ 174784 w 180975"/>
                  <a:gd name="connsiteY4" fmla="*/ 149066 h 152400"/>
                  <a:gd name="connsiteX5" fmla="*/ 174784 w 180975"/>
                  <a:gd name="connsiteY5" fmla="*/ 22384 h 152400"/>
                  <a:gd name="connsiteX6" fmla="*/ 154781 w 180975"/>
                  <a:gd name="connsiteY6" fmla="*/ 7144 h 152400"/>
                  <a:gd name="connsiteX7" fmla="*/ 104299 w 180975"/>
                  <a:gd name="connsiteY7" fmla="*/ 7144 h 152400"/>
                  <a:gd name="connsiteX8" fmla="*/ 7144 w 180975"/>
                  <a:gd name="connsiteY8" fmla="*/ 82391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7144" y="82391"/>
                    </a:moveTo>
                    <a:lnTo>
                      <a:pt x="68104" y="82391"/>
                    </a:lnTo>
                    <a:cubicBezTo>
                      <a:pt x="74771" y="82391"/>
                      <a:pt x="80486" y="83344"/>
                      <a:pt x="87154" y="85249"/>
                    </a:cubicBezTo>
                    <a:cubicBezTo>
                      <a:pt x="90011" y="86201"/>
                      <a:pt x="92869" y="86201"/>
                      <a:pt x="95726" y="87154"/>
                    </a:cubicBezTo>
                    <a:cubicBezTo>
                      <a:pt x="111919" y="91916"/>
                      <a:pt x="144304" y="110014"/>
                      <a:pt x="174784" y="149066"/>
                    </a:cubicBezTo>
                    <a:lnTo>
                      <a:pt x="174784" y="22384"/>
                    </a:lnTo>
                    <a:cubicBezTo>
                      <a:pt x="174784" y="13811"/>
                      <a:pt x="166211" y="7144"/>
                      <a:pt x="154781" y="7144"/>
                    </a:cubicBezTo>
                    <a:lnTo>
                      <a:pt x="104299" y="7144"/>
                    </a:lnTo>
                    <a:cubicBezTo>
                      <a:pt x="81439" y="42386"/>
                      <a:pt x="47149" y="69056"/>
                      <a:pt x="7144" y="823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xmlns="" id="{0535DD61-FB43-4B56-BA78-AE478F2A02AE}"/>
                  </a:ext>
                </a:extLst>
              </p:cNvPr>
              <p:cNvSpPr/>
              <p:nvPr/>
            </p:nvSpPr>
            <p:spPr>
              <a:xfrm>
                <a:off x="4664868" y="3912393"/>
                <a:ext cx="9525" cy="19050"/>
              </a:xfrm>
              <a:custGeom>
                <a:avLst/>
                <a:gdLst>
                  <a:gd name="connsiteX0" fmla="*/ 7144 w 9525"/>
                  <a:gd name="connsiteY0" fmla="*/ 14764 h 19050"/>
                  <a:gd name="connsiteX1" fmla="*/ 7144 w 9525"/>
                  <a:gd name="connsiteY1" fmla="*/ 14764 h 19050"/>
                  <a:gd name="connsiteX2" fmla="*/ 7144 w 9525"/>
                  <a:gd name="connsiteY2" fmla="*/ 7144 h 19050"/>
                  <a:gd name="connsiteX3" fmla="*/ 7144 w 9525"/>
                  <a:gd name="connsiteY3" fmla="*/ 1476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4764"/>
                    </a:moveTo>
                    <a:lnTo>
                      <a:pt x="7144" y="14764"/>
                    </a:lnTo>
                    <a:cubicBezTo>
                      <a:pt x="7144" y="11906"/>
                      <a:pt x="7144" y="9049"/>
                      <a:pt x="7144" y="7144"/>
                    </a:cubicBez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xmlns="" id="{614754D4-DE99-4516-8B23-9878A96F0172}"/>
                  </a:ext>
                </a:extLst>
              </p:cNvPr>
              <p:cNvSpPr/>
              <p:nvPr/>
            </p:nvSpPr>
            <p:spPr>
              <a:xfrm>
                <a:off x="4292441" y="3911441"/>
                <a:ext cx="9525" cy="19050"/>
              </a:xfrm>
              <a:custGeom>
                <a:avLst/>
                <a:gdLst>
                  <a:gd name="connsiteX0" fmla="*/ 7144 w 9525"/>
                  <a:gd name="connsiteY0" fmla="*/ 15716 h 19050"/>
                  <a:gd name="connsiteX1" fmla="*/ 7144 w 9525"/>
                  <a:gd name="connsiteY1" fmla="*/ 15716 h 19050"/>
                  <a:gd name="connsiteX2" fmla="*/ 7144 w 9525"/>
                  <a:gd name="connsiteY2" fmla="*/ 7144 h 19050"/>
                  <a:gd name="connsiteX3" fmla="*/ 7144 w 9525"/>
                  <a:gd name="connsiteY3" fmla="*/ 1571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0">
                    <a:moveTo>
                      <a:pt x="7144" y="15716"/>
                    </a:moveTo>
                    <a:lnTo>
                      <a:pt x="7144" y="15716"/>
                    </a:lnTo>
                    <a:lnTo>
                      <a:pt x="7144" y="7144"/>
                    </a:lnTo>
                    <a:cubicBezTo>
                      <a:pt x="8096" y="10001"/>
                      <a:pt x="7144" y="12859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xmlns="" id="{EF40B2C6-1EC9-4B3D-855E-96C69DC9C1E0}"/>
                  </a:ext>
                </a:extLst>
              </p:cNvPr>
              <p:cNvSpPr/>
              <p:nvPr/>
            </p:nvSpPr>
            <p:spPr>
              <a:xfrm>
                <a:off x="4253388" y="3417093"/>
                <a:ext cx="180975" cy="152400"/>
              </a:xfrm>
              <a:custGeom>
                <a:avLst/>
                <a:gdLst>
                  <a:gd name="connsiteX0" fmla="*/ 86201 w 180975"/>
                  <a:gd name="connsiteY0" fmla="*/ 87154 h 152400"/>
                  <a:gd name="connsiteX1" fmla="*/ 93821 w 180975"/>
                  <a:gd name="connsiteY1" fmla="*/ 85249 h 152400"/>
                  <a:gd name="connsiteX2" fmla="*/ 113824 w 180975"/>
                  <a:gd name="connsiteY2" fmla="*/ 82391 h 152400"/>
                  <a:gd name="connsiteX3" fmla="*/ 174784 w 180975"/>
                  <a:gd name="connsiteY3" fmla="*/ 82391 h 152400"/>
                  <a:gd name="connsiteX4" fmla="*/ 77629 w 180975"/>
                  <a:gd name="connsiteY4" fmla="*/ 7144 h 152400"/>
                  <a:gd name="connsiteX5" fmla="*/ 27146 w 180975"/>
                  <a:gd name="connsiteY5" fmla="*/ 7144 h 152400"/>
                  <a:gd name="connsiteX6" fmla="*/ 7144 w 180975"/>
                  <a:gd name="connsiteY6" fmla="*/ 22384 h 152400"/>
                  <a:gd name="connsiteX7" fmla="*/ 7144 w 180975"/>
                  <a:gd name="connsiteY7" fmla="*/ 149066 h 152400"/>
                  <a:gd name="connsiteX8" fmla="*/ 86201 w 180975"/>
                  <a:gd name="connsiteY8" fmla="*/ 8715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52400">
                    <a:moveTo>
                      <a:pt x="86201" y="87154"/>
                    </a:moveTo>
                    <a:cubicBezTo>
                      <a:pt x="88106" y="86201"/>
                      <a:pt x="90964" y="86201"/>
                      <a:pt x="93821" y="85249"/>
                    </a:cubicBezTo>
                    <a:cubicBezTo>
                      <a:pt x="100489" y="83344"/>
                      <a:pt x="107156" y="82391"/>
                      <a:pt x="113824" y="82391"/>
                    </a:cubicBezTo>
                    <a:lnTo>
                      <a:pt x="174784" y="82391"/>
                    </a:lnTo>
                    <a:cubicBezTo>
                      <a:pt x="134779" y="69056"/>
                      <a:pt x="100489" y="42386"/>
                      <a:pt x="77629" y="7144"/>
                    </a:cubicBezTo>
                    <a:lnTo>
                      <a:pt x="27146" y="7144"/>
                    </a:lnTo>
                    <a:cubicBezTo>
                      <a:pt x="15716" y="7144"/>
                      <a:pt x="7144" y="13811"/>
                      <a:pt x="7144" y="22384"/>
                    </a:cubicBezTo>
                    <a:lnTo>
                      <a:pt x="7144" y="149066"/>
                    </a:lnTo>
                    <a:cubicBezTo>
                      <a:pt x="37624" y="110014"/>
                      <a:pt x="70009" y="91916"/>
                      <a:pt x="86201" y="87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xmlns="" id="{0CA3B0AA-ECD8-42C1-A9D6-2F7F0206E40E}"/>
                  </a:ext>
                </a:extLst>
              </p:cNvPr>
              <p:cNvSpPr/>
              <p:nvPr/>
            </p:nvSpPr>
            <p:spPr>
              <a:xfrm>
                <a:off x="4311491" y="3511391"/>
                <a:ext cx="342900" cy="447675"/>
              </a:xfrm>
              <a:custGeom>
                <a:avLst/>
                <a:gdLst>
                  <a:gd name="connsiteX0" fmla="*/ 341471 w 342900"/>
                  <a:gd name="connsiteY0" fmla="*/ 449104 h 447675"/>
                  <a:gd name="connsiteX1" fmla="*/ 341471 w 342900"/>
                  <a:gd name="connsiteY1" fmla="*/ 283369 h 447675"/>
                  <a:gd name="connsiteX2" fmla="*/ 261461 w 342900"/>
                  <a:gd name="connsiteY2" fmla="*/ 7144 h 447675"/>
                  <a:gd name="connsiteX3" fmla="*/ 89059 w 342900"/>
                  <a:gd name="connsiteY3" fmla="*/ 7144 h 447675"/>
                  <a:gd name="connsiteX4" fmla="*/ 7144 w 342900"/>
                  <a:gd name="connsiteY4" fmla="*/ 287179 h 447675"/>
                  <a:gd name="connsiteX5" fmla="*/ 7144 w 342900"/>
                  <a:gd name="connsiteY5" fmla="*/ 449104 h 447675"/>
                  <a:gd name="connsiteX6" fmla="*/ 341471 w 342900"/>
                  <a:gd name="connsiteY6" fmla="*/ 449104 h 447675"/>
                  <a:gd name="connsiteX7" fmla="*/ 341471 w 342900"/>
                  <a:gd name="connsiteY7" fmla="*/ 44910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900" h="447675">
                    <a:moveTo>
                      <a:pt x="341471" y="449104"/>
                    </a:moveTo>
                    <a:lnTo>
                      <a:pt x="341471" y="283369"/>
                    </a:lnTo>
                    <a:cubicBezTo>
                      <a:pt x="278606" y="196691"/>
                      <a:pt x="264319" y="78581"/>
                      <a:pt x="261461" y="7144"/>
                    </a:cubicBezTo>
                    <a:lnTo>
                      <a:pt x="89059" y="7144"/>
                    </a:lnTo>
                    <a:cubicBezTo>
                      <a:pt x="87154" y="79534"/>
                      <a:pt x="71914" y="200501"/>
                      <a:pt x="7144" y="287179"/>
                    </a:cubicBezTo>
                    <a:lnTo>
                      <a:pt x="7144" y="449104"/>
                    </a:lnTo>
                    <a:lnTo>
                      <a:pt x="341471" y="449104"/>
                    </a:lnTo>
                    <a:lnTo>
                      <a:pt x="341471" y="4491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xmlns="" id="{0146C1B3-8630-4B7F-A734-98E6E890FE8B}"/>
                  </a:ext>
                </a:extLst>
              </p:cNvPr>
              <p:cNvSpPr/>
              <p:nvPr/>
            </p:nvSpPr>
            <p:spPr>
              <a:xfrm>
                <a:off x="4312443" y="3975258"/>
                <a:ext cx="342900" cy="581025"/>
              </a:xfrm>
              <a:custGeom>
                <a:avLst/>
                <a:gdLst>
                  <a:gd name="connsiteX0" fmla="*/ 159544 w 342900"/>
                  <a:gd name="connsiteY0" fmla="*/ 504349 h 581025"/>
                  <a:gd name="connsiteX1" fmla="*/ 159544 w 342900"/>
                  <a:gd name="connsiteY1" fmla="*/ 182404 h 581025"/>
                  <a:gd name="connsiteX2" fmla="*/ 188119 w 342900"/>
                  <a:gd name="connsiteY2" fmla="*/ 182404 h 581025"/>
                  <a:gd name="connsiteX3" fmla="*/ 188119 w 342900"/>
                  <a:gd name="connsiteY3" fmla="*/ 504349 h 581025"/>
                  <a:gd name="connsiteX4" fmla="*/ 264319 w 342900"/>
                  <a:gd name="connsiteY4" fmla="*/ 580549 h 581025"/>
                  <a:gd name="connsiteX5" fmla="*/ 340519 w 342900"/>
                  <a:gd name="connsiteY5" fmla="*/ 504349 h 581025"/>
                  <a:gd name="connsiteX6" fmla="*/ 340519 w 342900"/>
                  <a:gd name="connsiteY6" fmla="*/ 7144 h 581025"/>
                  <a:gd name="connsiteX7" fmla="*/ 7144 w 342900"/>
                  <a:gd name="connsiteY7" fmla="*/ 7144 h 581025"/>
                  <a:gd name="connsiteX8" fmla="*/ 7144 w 342900"/>
                  <a:gd name="connsiteY8" fmla="*/ 504349 h 581025"/>
                  <a:gd name="connsiteX9" fmla="*/ 83344 w 342900"/>
                  <a:gd name="connsiteY9" fmla="*/ 580549 h 581025"/>
                  <a:gd name="connsiteX10" fmla="*/ 159544 w 342900"/>
                  <a:gd name="connsiteY10" fmla="*/ 504349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581025">
                    <a:moveTo>
                      <a:pt x="159544" y="504349"/>
                    </a:moveTo>
                    <a:lnTo>
                      <a:pt x="159544" y="182404"/>
                    </a:lnTo>
                    <a:lnTo>
                      <a:pt x="188119" y="182404"/>
                    </a:lnTo>
                    <a:lnTo>
                      <a:pt x="188119" y="504349"/>
                    </a:lnTo>
                    <a:cubicBezTo>
                      <a:pt x="188119" y="546259"/>
                      <a:pt x="222409" y="580549"/>
                      <a:pt x="264319" y="580549"/>
                    </a:cubicBezTo>
                    <a:cubicBezTo>
                      <a:pt x="306229" y="580549"/>
                      <a:pt x="340519" y="546259"/>
                      <a:pt x="340519" y="504349"/>
                    </a:cubicBezTo>
                    <a:lnTo>
                      <a:pt x="340519" y="7144"/>
                    </a:lnTo>
                    <a:lnTo>
                      <a:pt x="7144" y="7144"/>
                    </a:lnTo>
                    <a:lnTo>
                      <a:pt x="7144" y="504349"/>
                    </a:lnTo>
                    <a:cubicBezTo>
                      <a:pt x="7144" y="546259"/>
                      <a:pt x="41434" y="580549"/>
                      <a:pt x="83344" y="580549"/>
                    </a:cubicBezTo>
                    <a:cubicBezTo>
                      <a:pt x="125254" y="580549"/>
                      <a:pt x="159544" y="547211"/>
                      <a:pt x="159544" y="504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xmlns="" id="{0330B82C-5F17-4FEA-819E-E80A44ED59A5}"/>
                  </a:ext>
                </a:extLst>
              </p:cNvPr>
              <p:cNvSpPr/>
              <p:nvPr/>
            </p:nvSpPr>
            <p:spPr>
              <a:xfrm>
                <a:off x="4604861" y="3509486"/>
                <a:ext cx="200025" cy="590550"/>
              </a:xfrm>
              <a:custGeom>
                <a:avLst/>
                <a:gdLst>
                  <a:gd name="connsiteX0" fmla="*/ 48101 w 200025"/>
                  <a:gd name="connsiteY0" fmla="*/ 210979 h 590550"/>
                  <a:gd name="connsiteX1" fmla="*/ 48101 w 200025"/>
                  <a:gd name="connsiteY1" fmla="*/ 203359 h 590550"/>
                  <a:gd name="connsiteX2" fmla="*/ 89059 w 200025"/>
                  <a:gd name="connsiteY2" fmla="*/ 495776 h 590550"/>
                  <a:gd name="connsiteX3" fmla="*/ 89059 w 200025"/>
                  <a:gd name="connsiteY3" fmla="*/ 533876 h 590550"/>
                  <a:gd name="connsiteX4" fmla="*/ 140494 w 200025"/>
                  <a:gd name="connsiteY4" fmla="*/ 587216 h 590550"/>
                  <a:gd name="connsiteX5" fmla="*/ 141446 w 200025"/>
                  <a:gd name="connsiteY5" fmla="*/ 587216 h 590550"/>
                  <a:gd name="connsiteX6" fmla="*/ 193834 w 200025"/>
                  <a:gd name="connsiteY6" fmla="*/ 535781 h 590550"/>
                  <a:gd name="connsiteX7" fmla="*/ 193834 w 200025"/>
                  <a:gd name="connsiteY7" fmla="*/ 494824 h 590550"/>
                  <a:gd name="connsiteX8" fmla="*/ 119539 w 200025"/>
                  <a:gd name="connsiteY8" fmla="*/ 106204 h 590550"/>
                  <a:gd name="connsiteX9" fmla="*/ 22384 w 200025"/>
                  <a:gd name="connsiteY9" fmla="*/ 10954 h 590550"/>
                  <a:gd name="connsiteX10" fmla="*/ 15716 w 200025"/>
                  <a:gd name="connsiteY10" fmla="*/ 9049 h 590550"/>
                  <a:gd name="connsiteX11" fmla="*/ 7144 w 200025"/>
                  <a:gd name="connsiteY11" fmla="*/ 7144 h 590550"/>
                  <a:gd name="connsiteX12" fmla="*/ 48101 w 200025"/>
                  <a:gd name="connsiteY12" fmla="*/ 210979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25" h="590550">
                    <a:moveTo>
                      <a:pt x="48101" y="210979"/>
                    </a:moveTo>
                    <a:lnTo>
                      <a:pt x="48101" y="203359"/>
                    </a:lnTo>
                    <a:cubicBezTo>
                      <a:pt x="70009" y="260509"/>
                      <a:pt x="89059" y="352901"/>
                      <a:pt x="89059" y="495776"/>
                    </a:cubicBezTo>
                    <a:cubicBezTo>
                      <a:pt x="89059" y="508159"/>
                      <a:pt x="89059" y="520541"/>
                      <a:pt x="89059" y="533876"/>
                    </a:cubicBezTo>
                    <a:cubicBezTo>
                      <a:pt x="88106" y="562451"/>
                      <a:pt x="110966" y="587216"/>
                      <a:pt x="140494" y="587216"/>
                    </a:cubicBezTo>
                    <a:cubicBezTo>
                      <a:pt x="140494" y="587216"/>
                      <a:pt x="141446" y="587216"/>
                      <a:pt x="141446" y="587216"/>
                    </a:cubicBezTo>
                    <a:cubicBezTo>
                      <a:pt x="170021" y="587216"/>
                      <a:pt x="192881" y="564356"/>
                      <a:pt x="193834" y="535781"/>
                    </a:cubicBezTo>
                    <a:cubicBezTo>
                      <a:pt x="193834" y="521494"/>
                      <a:pt x="193834" y="508159"/>
                      <a:pt x="193834" y="494824"/>
                    </a:cubicBezTo>
                    <a:cubicBezTo>
                      <a:pt x="193834" y="294799"/>
                      <a:pt x="159544" y="176689"/>
                      <a:pt x="119539" y="106204"/>
                    </a:cubicBezTo>
                    <a:cubicBezTo>
                      <a:pt x="79534" y="35719"/>
                      <a:pt x="33814" y="14764"/>
                      <a:pt x="22384" y="10954"/>
                    </a:cubicBezTo>
                    <a:cubicBezTo>
                      <a:pt x="20479" y="10001"/>
                      <a:pt x="17621" y="10001"/>
                      <a:pt x="15716" y="9049"/>
                    </a:cubicBezTo>
                    <a:cubicBezTo>
                      <a:pt x="12859" y="8096"/>
                      <a:pt x="10001" y="7144"/>
                      <a:pt x="7144" y="7144"/>
                    </a:cubicBezTo>
                    <a:cubicBezTo>
                      <a:pt x="7144" y="63341"/>
                      <a:pt x="15716" y="143351"/>
                      <a:pt x="48101" y="2109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xmlns="" id="{E535DA94-EBA3-4C47-B6CA-F7AFA99BD2EF}"/>
                  </a:ext>
                </a:extLst>
              </p:cNvPr>
              <p:cNvSpPr/>
              <p:nvPr/>
            </p:nvSpPr>
            <p:spPr>
              <a:xfrm>
                <a:off x="4166711" y="3511391"/>
                <a:ext cx="200025" cy="590550"/>
              </a:xfrm>
              <a:custGeom>
                <a:avLst/>
                <a:gdLst>
                  <a:gd name="connsiteX0" fmla="*/ 152876 w 200025"/>
                  <a:gd name="connsiteY0" fmla="*/ 213836 h 590550"/>
                  <a:gd name="connsiteX1" fmla="*/ 196691 w 200025"/>
                  <a:gd name="connsiteY1" fmla="*/ 7144 h 590550"/>
                  <a:gd name="connsiteX2" fmla="*/ 185261 w 200025"/>
                  <a:gd name="connsiteY2" fmla="*/ 9049 h 590550"/>
                  <a:gd name="connsiteX3" fmla="*/ 178594 w 200025"/>
                  <a:gd name="connsiteY3" fmla="*/ 10954 h 590550"/>
                  <a:gd name="connsiteX4" fmla="*/ 178594 w 200025"/>
                  <a:gd name="connsiteY4" fmla="*/ 10954 h 590550"/>
                  <a:gd name="connsiteX5" fmla="*/ 81439 w 200025"/>
                  <a:gd name="connsiteY5" fmla="*/ 106204 h 590550"/>
                  <a:gd name="connsiteX6" fmla="*/ 7144 w 200025"/>
                  <a:gd name="connsiteY6" fmla="*/ 494824 h 590550"/>
                  <a:gd name="connsiteX7" fmla="*/ 7144 w 200025"/>
                  <a:gd name="connsiteY7" fmla="*/ 535781 h 590550"/>
                  <a:gd name="connsiteX8" fmla="*/ 59531 w 200025"/>
                  <a:gd name="connsiteY8" fmla="*/ 587216 h 590550"/>
                  <a:gd name="connsiteX9" fmla="*/ 60484 w 200025"/>
                  <a:gd name="connsiteY9" fmla="*/ 587216 h 590550"/>
                  <a:gd name="connsiteX10" fmla="*/ 111919 w 200025"/>
                  <a:gd name="connsiteY10" fmla="*/ 533876 h 590550"/>
                  <a:gd name="connsiteX11" fmla="*/ 110966 w 200025"/>
                  <a:gd name="connsiteY11" fmla="*/ 495776 h 590550"/>
                  <a:gd name="connsiteX12" fmla="*/ 151924 w 200025"/>
                  <a:gd name="connsiteY12" fmla="*/ 203359 h 590550"/>
                  <a:gd name="connsiteX13" fmla="*/ 152876 w 200025"/>
                  <a:gd name="connsiteY13" fmla="*/ 213836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025" h="590550">
                    <a:moveTo>
                      <a:pt x="152876" y="213836"/>
                    </a:moveTo>
                    <a:cubicBezTo>
                      <a:pt x="187166" y="145256"/>
                      <a:pt x="195739" y="63341"/>
                      <a:pt x="196691" y="7144"/>
                    </a:cubicBezTo>
                    <a:cubicBezTo>
                      <a:pt x="192881" y="7144"/>
                      <a:pt x="189071" y="8096"/>
                      <a:pt x="185261" y="9049"/>
                    </a:cubicBezTo>
                    <a:cubicBezTo>
                      <a:pt x="183356" y="9049"/>
                      <a:pt x="180499" y="10001"/>
                      <a:pt x="178594" y="10954"/>
                    </a:cubicBezTo>
                    <a:lnTo>
                      <a:pt x="178594" y="10954"/>
                    </a:lnTo>
                    <a:cubicBezTo>
                      <a:pt x="168116" y="13811"/>
                      <a:pt x="121444" y="34766"/>
                      <a:pt x="81439" y="106204"/>
                    </a:cubicBezTo>
                    <a:cubicBezTo>
                      <a:pt x="41434" y="176689"/>
                      <a:pt x="7144" y="293846"/>
                      <a:pt x="7144" y="494824"/>
                    </a:cubicBezTo>
                    <a:cubicBezTo>
                      <a:pt x="7144" y="508159"/>
                      <a:pt x="7144" y="521494"/>
                      <a:pt x="7144" y="535781"/>
                    </a:cubicBezTo>
                    <a:cubicBezTo>
                      <a:pt x="8096" y="564356"/>
                      <a:pt x="30956" y="587216"/>
                      <a:pt x="59531" y="587216"/>
                    </a:cubicBezTo>
                    <a:cubicBezTo>
                      <a:pt x="59531" y="587216"/>
                      <a:pt x="60484" y="587216"/>
                      <a:pt x="60484" y="587216"/>
                    </a:cubicBezTo>
                    <a:cubicBezTo>
                      <a:pt x="89059" y="586264"/>
                      <a:pt x="111919" y="562451"/>
                      <a:pt x="111919" y="533876"/>
                    </a:cubicBezTo>
                    <a:cubicBezTo>
                      <a:pt x="111919" y="520541"/>
                      <a:pt x="110966" y="508159"/>
                      <a:pt x="110966" y="495776"/>
                    </a:cubicBezTo>
                    <a:cubicBezTo>
                      <a:pt x="110966" y="351949"/>
                      <a:pt x="130016" y="260509"/>
                      <a:pt x="151924" y="203359"/>
                    </a:cubicBezTo>
                    <a:cubicBezTo>
                      <a:pt x="152876" y="201454"/>
                      <a:pt x="152876" y="213836"/>
                      <a:pt x="152876" y="2138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xmlns="" id="{86F78D0A-0620-4CBF-A0D1-1FDA00457742}"/>
                  </a:ext>
                </a:extLst>
              </p:cNvPr>
              <p:cNvSpPr/>
              <p:nvPr/>
            </p:nvSpPr>
            <p:spPr>
              <a:xfrm>
                <a:off x="4312443" y="3148488"/>
                <a:ext cx="342900" cy="342900"/>
              </a:xfrm>
              <a:custGeom>
                <a:avLst/>
                <a:gdLst>
                  <a:gd name="connsiteX0" fmla="*/ 340519 w 342900"/>
                  <a:gd name="connsiteY0" fmla="*/ 173831 h 342900"/>
                  <a:gd name="connsiteX1" fmla="*/ 173831 w 342900"/>
                  <a:gd name="connsiteY1" fmla="*/ 340519 h 342900"/>
                  <a:gd name="connsiteX2" fmla="*/ 7144 w 342900"/>
                  <a:gd name="connsiteY2" fmla="*/ 173831 h 342900"/>
                  <a:gd name="connsiteX3" fmla="*/ 173831 w 342900"/>
                  <a:gd name="connsiteY3" fmla="*/ 7144 h 342900"/>
                  <a:gd name="connsiteX4" fmla="*/ 340519 w 342900"/>
                  <a:gd name="connsiteY4" fmla="*/ 1738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0" h="342900">
                    <a:moveTo>
                      <a:pt x="340519" y="173831"/>
                    </a:moveTo>
                    <a:cubicBezTo>
                      <a:pt x="340519" y="265890"/>
                      <a:pt x="265890" y="340519"/>
                      <a:pt x="173831" y="340519"/>
                    </a:cubicBezTo>
                    <a:cubicBezTo>
                      <a:pt x="81772" y="340519"/>
                      <a:pt x="7144" y="265890"/>
                      <a:pt x="7144" y="173831"/>
                    </a:cubicBezTo>
                    <a:cubicBezTo>
                      <a:pt x="7144" y="81772"/>
                      <a:pt x="81772" y="7144"/>
                      <a:pt x="173831" y="7144"/>
                    </a:cubicBezTo>
                    <a:cubicBezTo>
                      <a:pt x="265890" y="7144"/>
                      <a:pt x="340519" y="81772"/>
                      <a:pt x="340519" y="173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1" name="그룹 81">
              <a:extLst>
                <a:ext uri="{FF2B5EF4-FFF2-40B4-BE49-F238E27FC236}">
                  <a16:creationId xmlns:a16="http://schemas.microsoft.com/office/drawing/2014/main" xmlns="" id="{097E73D0-F29B-4BA7-ADFE-29829B40E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16280" y="2504410"/>
              <a:ext cx="768985" cy="648812"/>
              <a:chOff x="4452773" y="422258"/>
              <a:chExt cx="597035" cy="503736"/>
            </a:xfrm>
            <a:grpFill/>
          </p:grpSpPr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xmlns="" id="{7A42DA88-E952-4D67-AF5A-5DA5A7A6B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811639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xmlns="" id="{6E3AB990-AC16-4D4A-8A28-485589F2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370" y="681771"/>
                <a:ext cx="114354" cy="114354"/>
              </a:xfrm>
              <a:custGeom>
                <a:avLst/>
                <a:gdLst>
                  <a:gd name="T0" fmla="*/ 110 w 552"/>
                  <a:gd name="T1" fmla="*/ 0 h 552"/>
                  <a:gd name="T2" fmla="*/ 442 w 552"/>
                  <a:gd name="T3" fmla="*/ 0 h 552"/>
                  <a:gd name="T4" fmla="*/ 552 w 552"/>
                  <a:gd name="T5" fmla="*/ 111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0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1 h 552"/>
                  <a:gd name="T16" fmla="*/ 110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0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50"/>
                      <a:pt x="552" y="111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49" y="552"/>
                      <a:pt x="0" y="503"/>
                      <a:pt x="0" y="44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50"/>
                      <a:pt x="49" y="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xmlns="" id="{A6610C26-0D22-4199-ADB5-29601E95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811639"/>
                <a:ext cx="114354" cy="114354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2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2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2"/>
                      <a:pt x="552" y="442"/>
                      <a:pt x="552" y="442"/>
                    </a:cubicBezTo>
                    <a:cubicBezTo>
                      <a:pt x="552" y="503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3"/>
                      <a:pt x="0" y="44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xmlns="" id="{7E014500-F97F-4316-A31B-C5E9933A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70" y="548136"/>
                <a:ext cx="122111" cy="122111"/>
              </a:xfrm>
              <a:custGeom>
                <a:avLst/>
                <a:gdLst>
                  <a:gd name="T0" fmla="*/ 105 w 589"/>
                  <a:gd name="T1" fmla="*/ 34 h 589"/>
                  <a:gd name="T2" fmla="*/ 435 w 589"/>
                  <a:gd name="T3" fmla="*/ 5 h 589"/>
                  <a:gd name="T4" fmla="*/ 555 w 589"/>
                  <a:gd name="T5" fmla="*/ 106 h 589"/>
                  <a:gd name="T6" fmla="*/ 584 w 589"/>
                  <a:gd name="T7" fmla="*/ 436 h 589"/>
                  <a:gd name="T8" fmla="*/ 483 w 589"/>
                  <a:gd name="T9" fmla="*/ 555 h 589"/>
                  <a:gd name="T10" fmla="*/ 153 w 589"/>
                  <a:gd name="T11" fmla="*/ 584 h 589"/>
                  <a:gd name="T12" fmla="*/ 34 w 589"/>
                  <a:gd name="T13" fmla="*/ 484 h 589"/>
                  <a:gd name="T14" fmla="*/ 5 w 589"/>
                  <a:gd name="T15" fmla="*/ 154 h 589"/>
                  <a:gd name="T16" fmla="*/ 105 w 589"/>
                  <a:gd name="T17" fmla="*/ 34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9" h="589">
                    <a:moveTo>
                      <a:pt x="105" y="34"/>
                    </a:moveTo>
                    <a:cubicBezTo>
                      <a:pt x="435" y="5"/>
                      <a:pt x="435" y="5"/>
                      <a:pt x="435" y="5"/>
                    </a:cubicBezTo>
                    <a:cubicBezTo>
                      <a:pt x="496" y="0"/>
                      <a:pt x="550" y="45"/>
                      <a:pt x="555" y="106"/>
                    </a:cubicBezTo>
                    <a:cubicBezTo>
                      <a:pt x="584" y="436"/>
                      <a:pt x="584" y="436"/>
                      <a:pt x="584" y="436"/>
                    </a:cubicBezTo>
                    <a:cubicBezTo>
                      <a:pt x="589" y="496"/>
                      <a:pt x="544" y="550"/>
                      <a:pt x="483" y="555"/>
                    </a:cubicBezTo>
                    <a:cubicBezTo>
                      <a:pt x="153" y="584"/>
                      <a:pt x="153" y="584"/>
                      <a:pt x="153" y="584"/>
                    </a:cubicBezTo>
                    <a:cubicBezTo>
                      <a:pt x="93" y="589"/>
                      <a:pt x="39" y="544"/>
                      <a:pt x="34" y="484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0" y="93"/>
                      <a:pt x="45" y="39"/>
                      <a:pt x="10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xmlns="" id="{3D765C78-B22C-40EC-8600-77662731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436" y="678004"/>
                <a:ext cx="122332" cy="122111"/>
              </a:xfrm>
              <a:custGeom>
                <a:avLst/>
                <a:gdLst>
                  <a:gd name="T0" fmla="*/ 155 w 590"/>
                  <a:gd name="T1" fmla="*/ 5 h 589"/>
                  <a:gd name="T2" fmla="*/ 485 w 590"/>
                  <a:gd name="T3" fmla="*/ 34 h 589"/>
                  <a:gd name="T4" fmla="*/ 585 w 590"/>
                  <a:gd name="T5" fmla="*/ 153 h 589"/>
                  <a:gd name="T6" fmla="*/ 579 w 590"/>
                  <a:gd name="T7" fmla="*/ 223 h 589"/>
                  <a:gd name="T8" fmla="*/ 340 w 590"/>
                  <a:gd name="T9" fmla="*/ 159 h 589"/>
                  <a:gd name="T10" fmla="*/ 186 w 590"/>
                  <a:gd name="T11" fmla="*/ 248 h 589"/>
                  <a:gd name="T12" fmla="*/ 274 w 590"/>
                  <a:gd name="T13" fmla="*/ 402 h 589"/>
                  <a:gd name="T14" fmla="*/ 556 w 590"/>
                  <a:gd name="T15" fmla="*/ 477 h 589"/>
                  <a:gd name="T16" fmla="*/ 556 w 590"/>
                  <a:gd name="T17" fmla="*/ 483 h 589"/>
                  <a:gd name="T18" fmla="*/ 436 w 590"/>
                  <a:gd name="T19" fmla="*/ 584 h 589"/>
                  <a:gd name="T20" fmla="*/ 106 w 590"/>
                  <a:gd name="T21" fmla="*/ 555 h 589"/>
                  <a:gd name="T22" fmla="*/ 6 w 590"/>
                  <a:gd name="T23" fmla="*/ 435 h 589"/>
                  <a:gd name="T24" fmla="*/ 35 w 590"/>
                  <a:gd name="T25" fmla="*/ 105 h 589"/>
                  <a:gd name="T26" fmla="*/ 154 w 590"/>
                  <a:gd name="T27" fmla="*/ 5 h 589"/>
                  <a:gd name="T28" fmla="*/ 155 w 590"/>
                  <a:gd name="T29" fmla="*/ 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0" h="589">
                    <a:moveTo>
                      <a:pt x="155" y="5"/>
                    </a:moveTo>
                    <a:cubicBezTo>
                      <a:pt x="485" y="34"/>
                      <a:pt x="485" y="34"/>
                      <a:pt x="485" y="34"/>
                    </a:cubicBezTo>
                    <a:cubicBezTo>
                      <a:pt x="545" y="39"/>
                      <a:pt x="590" y="93"/>
                      <a:pt x="585" y="153"/>
                    </a:cubicBezTo>
                    <a:cubicBezTo>
                      <a:pt x="579" y="223"/>
                      <a:pt x="579" y="223"/>
                      <a:pt x="579" y="223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273" y="142"/>
                      <a:pt x="204" y="181"/>
                      <a:pt x="186" y="248"/>
                    </a:cubicBezTo>
                    <a:cubicBezTo>
                      <a:pt x="168" y="314"/>
                      <a:pt x="208" y="383"/>
                      <a:pt x="274" y="402"/>
                    </a:cubicBezTo>
                    <a:cubicBezTo>
                      <a:pt x="556" y="477"/>
                      <a:pt x="556" y="477"/>
                      <a:pt x="556" y="477"/>
                    </a:cubicBezTo>
                    <a:cubicBezTo>
                      <a:pt x="556" y="483"/>
                      <a:pt x="556" y="483"/>
                      <a:pt x="556" y="483"/>
                    </a:cubicBezTo>
                    <a:cubicBezTo>
                      <a:pt x="550" y="544"/>
                      <a:pt x="497" y="589"/>
                      <a:pt x="436" y="584"/>
                    </a:cubicBezTo>
                    <a:cubicBezTo>
                      <a:pt x="106" y="555"/>
                      <a:pt x="106" y="555"/>
                      <a:pt x="106" y="555"/>
                    </a:cubicBezTo>
                    <a:cubicBezTo>
                      <a:pt x="46" y="550"/>
                      <a:pt x="0" y="496"/>
                      <a:pt x="6" y="435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45"/>
                      <a:pt x="94" y="0"/>
                      <a:pt x="154" y="5"/>
                    </a:cubicBezTo>
                    <a:lnTo>
                      <a:pt x="155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xmlns="" id="{A38742C7-058A-4083-9A9F-0D8D30522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237" y="422258"/>
                <a:ext cx="114354" cy="114576"/>
              </a:xfrm>
              <a:custGeom>
                <a:avLst/>
                <a:gdLst>
                  <a:gd name="T0" fmla="*/ 111 w 552"/>
                  <a:gd name="T1" fmla="*/ 0 h 552"/>
                  <a:gd name="T2" fmla="*/ 442 w 552"/>
                  <a:gd name="T3" fmla="*/ 0 h 552"/>
                  <a:gd name="T4" fmla="*/ 552 w 552"/>
                  <a:gd name="T5" fmla="*/ 110 h 552"/>
                  <a:gd name="T6" fmla="*/ 552 w 552"/>
                  <a:gd name="T7" fmla="*/ 441 h 552"/>
                  <a:gd name="T8" fmla="*/ 442 w 552"/>
                  <a:gd name="T9" fmla="*/ 552 h 552"/>
                  <a:gd name="T10" fmla="*/ 111 w 552"/>
                  <a:gd name="T11" fmla="*/ 552 h 552"/>
                  <a:gd name="T12" fmla="*/ 0 w 552"/>
                  <a:gd name="T13" fmla="*/ 441 h 552"/>
                  <a:gd name="T14" fmla="*/ 0 w 552"/>
                  <a:gd name="T15" fmla="*/ 110 h 552"/>
                  <a:gd name="T16" fmla="*/ 111 w 552"/>
                  <a:gd name="T1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552">
                    <a:moveTo>
                      <a:pt x="111" y="0"/>
                    </a:moveTo>
                    <a:cubicBezTo>
                      <a:pt x="442" y="0"/>
                      <a:pt x="442" y="0"/>
                      <a:pt x="442" y="0"/>
                    </a:cubicBezTo>
                    <a:cubicBezTo>
                      <a:pt x="503" y="0"/>
                      <a:pt x="552" y="49"/>
                      <a:pt x="552" y="110"/>
                    </a:cubicBezTo>
                    <a:cubicBezTo>
                      <a:pt x="552" y="441"/>
                      <a:pt x="552" y="441"/>
                      <a:pt x="552" y="441"/>
                    </a:cubicBezTo>
                    <a:cubicBezTo>
                      <a:pt x="552" y="502"/>
                      <a:pt x="503" y="552"/>
                      <a:pt x="442" y="552"/>
                    </a:cubicBezTo>
                    <a:cubicBezTo>
                      <a:pt x="111" y="552"/>
                      <a:pt x="111" y="552"/>
                      <a:pt x="111" y="552"/>
                    </a:cubicBezTo>
                    <a:cubicBezTo>
                      <a:pt x="50" y="552"/>
                      <a:pt x="0" y="502"/>
                      <a:pt x="0" y="44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50" y="0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xmlns="" id="{FF5018A0-DFD3-459F-93C8-93F908F4A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939" y="541710"/>
                <a:ext cx="134743" cy="132970"/>
              </a:xfrm>
              <a:custGeom>
                <a:avLst/>
                <a:gdLst>
                  <a:gd name="T0" fmla="*/ 93 w 650"/>
                  <a:gd name="T1" fmla="*/ 101 h 641"/>
                  <a:gd name="T2" fmla="*/ 413 w 650"/>
                  <a:gd name="T3" fmla="*/ 16 h 641"/>
                  <a:gd name="T4" fmla="*/ 548 w 650"/>
                  <a:gd name="T5" fmla="*/ 94 h 641"/>
                  <a:gd name="T6" fmla="*/ 634 w 650"/>
                  <a:gd name="T7" fmla="*/ 414 h 641"/>
                  <a:gd name="T8" fmla="*/ 556 w 650"/>
                  <a:gd name="T9" fmla="*/ 549 h 641"/>
                  <a:gd name="T10" fmla="*/ 236 w 650"/>
                  <a:gd name="T11" fmla="*/ 635 h 641"/>
                  <a:gd name="T12" fmla="*/ 171 w 650"/>
                  <a:gd name="T13" fmla="*/ 632 h 641"/>
                  <a:gd name="T14" fmla="*/ 385 w 650"/>
                  <a:gd name="T15" fmla="*/ 509 h 641"/>
                  <a:gd name="T16" fmla="*/ 431 w 650"/>
                  <a:gd name="T17" fmla="*/ 338 h 641"/>
                  <a:gd name="T18" fmla="*/ 259 w 650"/>
                  <a:gd name="T19" fmla="*/ 292 h 641"/>
                  <a:gd name="T20" fmla="*/ 61 w 650"/>
                  <a:gd name="T21" fmla="*/ 407 h 641"/>
                  <a:gd name="T22" fmla="*/ 15 w 650"/>
                  <a:gd name="T23" fmla="*/ 237 h 641"/>
                  <a:gd name="T24" fmla="*/ 93 w 650"/>
                  <a:gd name="T25" fmla="*/ 10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641">
                    <a:moveTo>
                      <a:pt x="93" y="101"/>
                    </a:moveTo>
                    <a:cubicBezTo>
                      <a:pt x="413" y="16"/>
                      <a:pt x="413" y="16"/>
                      <a:pt x="413" y="16"/>
                    </a:cubicBezTo>
                    <a:cubicBezTo>
                      <a:pt x="472" y="0"/>
                      <a:pt x="533" y="35"/>
                      <a:pt x="548" y="94"/>
                    </a:cubicBezTo>
                    <a:cubicBezTo>
                      <a:pt x="634" y="414"/>
                      <a:pt x="634" y="414"/>
                      <a:pt x="634" y="414"/>
                    </a:cubicBezTo>
                    <a:cubicBezTo>
                      <a:pt x="650" y="472"/>
                      <a:pt x="615" y="533"/>
                      <a:pt x="556" y="549"/>
                    </a:cubicBezTo>
                    <a:cubicBezTo>
                      <a:pt x="236" y="635"/>
                      <a:pt x="236" y="635"/>
                      <a:pt x="236" y="635"/>
                    </a:cubicBezTo>
                    <a:cubicBezTo>
                      <a:pt x="214" y="641"/>
                      <a:pt x="191" y="640"/>
                      <a:pt x="171" y="632"/>
                    </a:cubicBezTo>
                    <a:cubicBezTo>
                      <a:pt x="385" y="509"/>
                      <a:pt x="385" y="509"/>
                      <a:pt x="385" y="509"/>
                    </a:cubicBezTo>
                    <a:cubicBezTo>
                      <a:pt x="444" y="474"/>
                      <a:pt x="465" y="398"/>
                      <a:pt x="431" y="338"/>
                    </a:cubicBezTo>
                    <a:cubicBezTo>
                      <a:pt x="396" y="278"/>
                      <a:pt x="320" y="257"/>
                      <a:pt x="259" y="292"/>
                    </a:cubicBezTo>
                    <a:cubicBezTo>
                      <a:pt x="61" y="407"/>
                      <a:pt x="61" y="407"/>
                      <a:pt x="61" y="407"/>
                    </a:cubicBezTo>
                    <a:cubicBezTo>
                      <a:pt x="15" y="237"/>
                      <a:pt x="15" y="237"/>
                      <a:pt x="15" y="237"/>
                    </a:cubicBezTo>
                    <a:cubicBezTo>
                      <a:pt x="0" y="178"/>
                      <a:pt x="34" y="117"/>
                      <a:pt x="93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xmlns="" id="{897EE444-1C25-40B7-BB7A-0FA5B8441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2628" y="599995"/>
                <a:ext cx="68480" cy="77123"/>
              </a:xfrm>
              <a:custGeom>
                <a:avLst/>
                <a:gdLst>
                  <a:gd name="T0" fmla="*/ 131 w 331"/>
                  <a:gd name="T1" fmla="*/ 13 h 372"/>
                  <a:gd name="T2" fmla="*/ 310 w 331"/>
                  <a:gd name="T3" fmla="*/ 123 h 372"/>
                  <a:gd name="T4" fmla="*/ 307 w 331"/>
                  <a:gd name="T5" fmla="*/ 124 h 372"/>
                  <a:gd name="T6" fmla="*/ 0 w 331"/>
                  <a:gd name="T7" fmla="*/ 181 h 372"/>
                  <a:gd name="T8" fmla="*/ 131 w 331"/>
                  <a:gd name="T9" fmla="*/ 13 h 372"/>
                  <a:gd name="T10" fmla="*/ 324 w 331"/>
                  <a:gd name="T11" fmla="*/ 186 h 372"/>
                  <a:gd name="T12" fmla="*/ 197 w 331"/>
                  <a:gd name="T13" fmla="*/ 372 h 372"/>
                  <a:gd name="T14" fmla="*/ 324 w 331"/>
                  <a:gd name="T15" fmla="*/ 18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1" h="372">
                    <a:moveTo>
                      <a:pt x="131" y="13"/>
                    </a:moveTo>
                    <a:cubicBezTo>
                      <a:pt x="206" y="0"/>
                      <a:pt x="279" y="47"/>
                      <a:pt x="310" y="123"/>
                    </a:cubicBezTo>
                    <a:cubicBezTo>
                      <a:pt x="307" y="124"/>
                      <a:pt x="307" y="124"/>
                      <a:pt x="307" y="124"/>
                    </a:cubicBezTo>
                    <a:cubicBezTo>
                      <a:pt x="210" y="170"/>
                      <a:pt x="106" y="187"/>
                      <a:pt x="0" y="181"/>
                    </a:cubicBezTo>
                    <a:cubicBezTo>
                      <a:pt x="1" y="98"/>
                      <a:pt x="54" y="26"/>
                      <a:pt x="131" y="13"/>
                    </a:cubicBezTo>
                    <a:close/>
                    <a:moveTo>
                      <a:pt x="324" y="186"/>
                    </a:moveTo>
                    <a:cubicBezTo>
                      <a:pt x="331" y="275"/>
                      <a:pt x="277" y="355"/>
                      <a:pt x="197" y="372"/>
                    </a:cubicBezTo>
                    <a:cubicBezTo>
                      <a:pt x="251" y="318"/>
                      <a:pt x="293" y="257"/>
                      <a:pt x="324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xmlns="" id="{2BAFFF44-8171-4F12-B4F1-501C8549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254" y="523094"/>
                <a:ext cx="73133" cy="80890"/>
              </a:xfrm>
              <a:custGeom>
                <a:avLst/>
                <a:gdLst>
                  <a:gd name="T0" fmla="*/ 208 w 353"/>
                  <a:gd name="T1" fmla="*/ 15 h 390"/>
                  <a:gd name="T2" fmla="*/ 336 w 353"/>
                  <a:gd name="T3" fmla="*/ 223 h 390"/>
                  <a:gd name="T4" fmla="*/ 145 w 353"/>
                  <a:gd name="T5" fmla="*/ 374 h 390"/>
                  <a:gd name="T6" fmla="*/ 17 w 353"/>
                  <a:gd name="T7" fmla="*/ 167 h 390"/>
                  <a:gd name="T8" fmla="*/ 208 w 353"/>
                  <a:gd name="T9" fmla="*/ 15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90">
                    <a:moveTo>
                      <a:pt x="208" y="15"/>
                    </a:moveTo>
                    <a:cubicBezTo>
                      <a:pt x="296" y="31"/>
                      <a:pt x="353" y="124"/>
                      <a:pt x="336" y="223"/>
                    </a:cubicBezTo>
                    <a:cubicBezTo>
                      <a:pt x="319" y="322"/>
                      <a:pt x="233" y="390"/>
                      <a:pt x="145" y="374"/>
                    </a:cubicBezTo>
                    <a:cubicBezTo>
                      <a:pt x="57" y="359"/>
                      <a:pt x="0" y="266"/>
                      <a:pt x="17" y="167"/>
                    </a:cubicBezTo>
                    <a:cubicBezTo>
                      <a:pt x="35" y="68"/>
                      <a:pt x="120" y="0"/>
                      <a:pt x="208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xmlns="" id="{52398F3B-D249-4AFB-AD1B-61212DFB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24" y="683323"/>
                <a:ext cx="225384" cy="242671"/>
              </a:xfrm>
              <a:custGeom>
                <a:avLst/>
                <a:gdLst>
                  <a:gd name="T0" fmla="*/ 528 w 1087"/>
                  <a:gd name="T1" fmla="*/ 1041 h 1170"/>
                  <a:gd name="T2" fmla="*/ 528 w 1087"/>
                  <a:gd name="T3" fmla="*/ 1089 h 1170"/>
                  <a:gd name="T4" fmla="*/ 609 w 1087"/>
                  <a:gd name="T5" fmla="*/ 1170 h 1170"/>
                  <a:gd name="T6" fmla="*/ 1006 w 1087"/>
                  <a:gd name="T7" fmla="*/ 1170 h 1170"/>
                  <a:gd name="T8" fmla="*/ 1087 w 1087"/>
                  <a:gd name="T9" fmla="*/ 1089 h 1170"/>
                  <a:gd name="T10" fmla="*/ 1087 w 1087"/>
                  <a:gd name="T11" fmla="*/ 1041 h 1170"/>
                  <a:gd name="T12" fmla="*/ 1006 w 1087"/>
                  <a:gd name="T13" fmla="*/ 960 h 1170"/>
                  <a:gd name="T14" fmla="*/ 801 w 1087"/>
                  <a:gd name="T15" fmla="*/ 960 h 1170"/>
                  <a:gd name="T16" fmla="*/ 916 w 1087"/>
                  <a:gd name="T17" fmla="*/ 760 h 1170"/>
                  <a:gd name="T18" fmla="*/ 947 w 1087"/>
                  <a:gd name="T19" fmla="*/ 755 h 1170"/>
                  <a:gd name="T20" fmla="*/ 839 w 1087"/>
                  <a:gd name="T21" fmla="*/ 147 h 1170"/>
                  <a:gd name="T22" fmla="*/ 652 w 1087"/>
                  <a:gd name="T23" fmla="*/ 15 h 1170"/>
                  <a:gd name="T24" fmla="*/ 582 w 1087"/>
                  <a:gd name="T25" fmla="*/ 50 h 1170"/>
                  <a:gd name="T26" fmla="*/ 379 w 1087"/>
                  <a:gd name="T27" fmla="*/ 248 h 1170"/>
                  <a:gd name="T28" fmla="*/ 111 w 1087"/>
                  <a:gd name="T29" fmla="*/ 176 h 1170"/>
                  <a:gd name="T30" fmla="*/ 12 w 1087"/>
                  <a:gd name="T31" fmla="*/ 234 h 1170"/>
                  <a:gd name="T32" fmla="*/ 69 w 1087"/>
                  <a:gd name="T33" fmla="*/ 333 h 1170"/>
                  <a:gd name="T34" fmla="*/ 382 w 1087"/>
                  <a:gd name="T35" fmla="*/ 416 h 1170"/>
                  <a:gd name="T36" fmla="*/ 461 w 1087"/>
                  <a:gd name="T37" fmla="*/ 395 h 1170"/>
                  <a:gd name="T38" fmla="*/ 541 w 1087"/>
                  <a:gd name="T39" fmla="*/ 315 h 1170"/>
                  <a:gd name="T40" fmla="*/ 628 w 1087"/>
                  <a:gd name="T41" fmla="*/ 811 h 1170"/>
                  <a:gd name="T42" fmla="*/ 646 w 1087"/>
                  <a:gd name="T43" fmla="*/ 808 h 1170"/>
                  <a:gd name="T44" fmla="*/ 540 w 1087"/>
                  <a:gd name="T45" fmla="*/ 992 h 1170"/>
                  <a:gd name="T46" fmla="*/ 528 w 1087"/>
                  <a:gd name="T47" fmla="*/ 104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7" h="1170">
                    <a:moveTo>
                      <a:pt x="528" y="1041"/>
                    </a:moveTo>
                    <a:cubicBezTo>
                      <a:pt x="528" y="1089"/>
                      <a:pt x="528" y="1089"/>
                      <a:pt x="528" y="1089"/>
                    </a:cubicBezTo>
                    <a:cubicBezTo>
                      <a:pt x="528" y="1134"/>
                      <a:pt x="564" y="1170"/>
                      <a:pt x="609" y="1170"/>
                    </a:cubicBezTo>
                    <a:cubicBezTo>
                      <a:pt x="1006" y="1170"/>
                      <a:pt x="1006" y="1170"/>
                      <a:pt x="1006" y="1170"/>
                    </a:cubicBezTo>
                    <a:cubicBezTo>
                      <a:pt x="1051" y="1170"/>
                      <a:pt x="1087" y="1134"/>
                      <a:pt x="1087" y="1089"/>
                    </a:cubicBezTo>
                    <a:cubicBezTo>
                      <a:pt x="1087" y="1041"/>
                      <a:pt x="1087" y="1041"/>
                      <a:pt x="1087" y="1041"/>
                    </a:cubicBezTo>
                    <a:cubicBezTo>
                      <a:pt x="1087" y="996"/>
                      <a:pt x="1051" y="960"/>
                      <a:pt x="1006" y="960"/>
                    </a:cubicBezTo>
                    <a:cubicBezTo>
                      <a:pt x="801" y="960"/>
                      <a:pt x="801" y="960"/>
                      <a:pt x="801" y="960"/>
                    </a:cubicBezTo>
                    <a:cubicBezTo>
                      <a:pt x="916" y="760"/>
                      <a:pt x="916" y="760"/>
                      <a:pt x="916" y="760"/>
                    </a:cubicBezTo>
                    <a:cubicBezTo>
                      <a:pt x="947" y="755"/>
                      <a:pt x="947" y="755"/>
                      <a:pt x="947" y="755"/>
                    </a:cubicBezTo>
                    <a:cubicBezTo>
                      <a:pt x="839" y="147"/>
                      <a:pt x="839" y="147"/>
                      <a:pt x="839" y="147"/>
                    </a:cubicBezTo>
                    <a:cubicBezTo>
                      <a:pt x="824" y="59"/>
                      <a:pt x="739" y="0"/>
                      <a:pt x="652" y="15"/>
                    </a:cubicBezTo>
                    <a:cubicBezTo>
                      <a:pt x="628" y="19"/>
                      <a:pt x="600" y="32"/>
                      <a:pt x="582" y="50"/>
                    </a:cubicBezTo>
                    <a:cubicBezTo>
                      <a:pt x="379" y="248"/>
                      <a:pt x="379" y="248"/>
                      <a:pt x="379" y="248"/>
                    </a:cubicBezTo>
                    <a:cubicBezTo>
                      <a:pt x="111" y="176"/>
                      <a:pt x="111" y="176"/>
                      <a:pt x="111" y="176"/>
                    </a:cubicBezTo>
                    <a:cubicBezTo>
                      <a:pt x="68" y="165"/>
                      <a:pt x="23" y="190"/>
                      <a:pt x="12" y="234"/>
                    </a:cubicBezTo>
                    <a:cubicBezTo>
                      <a:pt x="0" y="277"/>
                      <a:pt x="26" y="321"/>
                      <a:pt x="69" y="333"/>
                    </a:cubicBezTo>
                    <a:cubicBezTo>
                      <a:pt x="382" y="416"/>
                      <a:pt x="382" y="416"/>
                      <a:pt x="382" y="416"/>
                    </a:cubicBezTo>
                    <a:cubicBezTo>
                      <a:pt x="411" y="424"/>
                      <a:pt x="441" y="415"/>
                      <a:pt x="461" y="395"/>
                    </a:cubicBezTo>
                    <a:cubicBezTo>
                      <a:pt x="541" y="315"/>
                      <a:pt x="541" y="315"/>
                      <a:pt x="541" y="315"/>
                    </a:cubicBezTo>
                    <a:cubicBezTo>
                      <a:pt x="628" y="811"/>
                      <a:pt x="628" y="811"/>
                      <a:pt x="628" y="811"/>
                    </a:cubicBezTo>
                    <a:cubicBezTo>
                      <a:pt x="646" y="808"/>
                      <a:pt x="646" y="808"/>
                      <a:pt x="646" y="808"/>
                    </a:cubicBezTo>
                    <a:cubicBezTo>
                      <a:pt x="540" y="992"/>
                      <a:pt x="540" y="992"/>
                      <a:pt x="540" y="992"/>
                    </a:cubicBezTo>
                    <a:cubicBezTo>
                      <a:pt x="532" y="1006"/>
                      <a:pt x="528" y="1024"/>
                      <a:pt x="528" y="10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xmlns="" id="{031B98C4-FFE0-4A39-8063-23D91E3A7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773" y="605535"/>
                <a:ext cx="188152" cy="320458"/>
              </a:xfrm>
              <a:custGeom>
                <a:avLst/>
                <a:gdLst>
                  <a:gd name="T0" fmla="*/ 56 w 908"/>
                  <a:gd name="T1" fmla="*/ 885 h 1545"/>
                  <a:gd name="T2" fmla="*/ 56 w 908"/>
                  <a:gd name="T3" fmla="*/ 1464 h 1545"/>
                  <a:gd name="T4" fmla="*/ 137 w 908"/>
                  <a:gd name="T5" fmla="*/ 1545 h 1545"/>
                  <a:gd name="T6" fmla="*/ 186 w 908"/>
                  <a:gd name="T7" fmla="*/ 1545 h 1545"/>
                  <a:gd name="T8" fmla="*/ 267 w 908"/>
                  <a:gd name="T9" fmla="*/ 1464 h 1545"/>
                  <a:gd name="T10" fmla="*/ 267 w 908"/>
                  <a:gd name="T11" fmla="*/ 904 h 1545"/>
                  <a:gd name="T12" fmla="*/ 322 w 908"/>
                  <a:gd name="T13" fmla="*/ 909 h 1545"/>
                  <a:gd name="T14" fmla="*/ 379 w 908"/>
                  <a:gd name="T15" fmla="*/ 258 h 1545"/>
                  <a:gd name="T16" fmla="*/ 494 w 908"/>
                  <a:gd name="T17" fmla="*/ 324 h 1545"/>
                  <a:gd name="T18" fmla="*/ 574 w 908"/>
                  <a:gd name="T19" fmla="*/ 325 h 1545"/>
                  <a:gd name="T20" fmla="*/ 856 w 908"/>
                  <a:gd name="T21" fmla="*/ 162 h 1545"/>
                  <a:gd name="T22" fmla="*/ 886 w 908"/>
                  <a:gd name="T23" fmla="*/ 51 h 1545"/>
                  <a:gd name="T24" fmla="*/ 775 w 908"/>
                  <a:gd name="T25" fmla="*/ 22 h 1545"/>
                  <a:gd name="T26" fmla="*/ 535 w 908"/>
                  <a:gd name="T27" fmla="*/ 161 h 1545"/>
                  <a:gd name="T28" fmla="*/ 322 w 908"/>
                  <a:gd name="T29" fmla="*/ 41 h 1545"/>
                  <a:gd name="T30" fmla="*/ 239 w 908"/>
                  <a:gd name="T31" fmla="*/ 7 h 1545"/>
                  <a:gd name="T32" fmla="*/ 64 w 908"/>
                  <a:gd name="T33" fmla="*/ 154 h 1545"/>
                  <a:gd name="T34" fmla="*/ 0 w 908"/>
                  <a:gd name="T35" fmla="*/ 880 h 1545"/>
                  <a:gd name="T36" fmla="*/ 57 w 908"/>
                  <a:gd name="T37" fmla="*/ 885 h 1545"/>
                  <a:gd name="T38" fmla="*/ 56 w 908"/>
                  <a:gd name="T39" fmla="*/ 88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8" h="1545">
                    <a:moveTo>
                      <a:pt x="56" y="885"/>
                    </a:moveTo>
                    <a:cubicBezTo>
                      <a:pt x="56" y="1464"/>
                      <a:pt x="56" y="1464"/>
                      <a:pt x="56" y="1464"/>
                    </a:cubicBezTo>
                    <a:cubicBezTo>
                      <a:pt x="56" y="1509"/>
                      <a:pt x="93" y="1545"/>
                      <a:pt x="137" y="1545"/>
                    </a:cubicBezTo>
                    <a:cubicBezTo>
                      <a:pt x="186" y="1545"/>
                      <a:pt x="186" y="1545"/>
                      <a:pt x="186" y="1545"/>
                    </a:cubicBezTo>
                    <a:cubicBezTo>
                      <a:pt x="230" y="1545"/>
                      <a:pt x="267" y="1509"/>
                      <a:pt x="267" y="1464"/>
                    </a:cubicBezTo>
                    <a:cubicBezTo>
                      <a:pt x="267" y="904"/>
                      <a:pt x="267" y="904"/>
                      <a:pt x="267" y="904"/>
                    </a:cubicBezTo>
                    <a:cubicBezTo>
                      <a:pt x="322" y="909"/>
                      <a:pt x="322" y="909"/>
                      <a:pt x="322" y="909"/>
                    </a:cubicBezTo>
                    <a:cubicBezTo>
                      <a:pt x="379" y="258"/>
                      <a:pt x="379" y="258"/>
                      <a:pt x="379" y="258"/>
                    </a:cubicBezTo>
                    <a:cubicBezTo>
                      <a:pt x="494" y="324"/>
                      <a:pt x="494" y="324"/>
                      <a:pt x="494" y="324"/>
                    </a:cubicBezTo>
                    <a:cubicBezTo>
                      <a:pt x="519" y="339"/>
                      <a:pt x="549" y="338"/>
                      <a:pt x="574" y="325"/>
                    </a:cubicBezTo>
                    <a:cubicBezTo>
                      <a:pt x="856" y="162"/>
                      <a:pt x="856" y="162"/>
                      <a:pt x="856" y="162"/>
                    </a:cubicBezTo>
                    <a:cubicBezTo>
                      <a:pt x="894" y="139"/>
                      <a:pt x="908" y="90"/>
                      <a:pt x="886" y="51"/>
                    </a:cubicBezTo>
                    <a:cubicBezTo>
                      <a:pt x="863" y="13"/>
                      <a:pt x="814" y="0"/>
                      <a:pt x="775" y="22"/>
                    </a:cubicBezTo>
                    <a:cubicBezTo>
                      <a:pt x="535" y="161"/>
                      <a:pt x="535" y="161"/>
                      <a:pt x="535" y="161"/>
                    </a:cubicBezTo>
                    <a:cubicBezTo>
                      <a:pt x="322" y="41"/>
                      <a:pt x="322" y="41"/>
                      <a:pt x="322" y="41"/>
                    </a:cubicBezTo>
                    <a:cubicBezTo>
                      <a:pt x="292" y="23"/>
                      <a:pt x="265" y="10"/>
                      <a:pt x="239" y="7"/>
                    </a:cubicBezTo>
                    <a:cubicBezTo>
                      <a:pt x="151" y="0"/>
                      <a:pt x="71" y="66"/>
                      <a:pt x="64" y="154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57" y="885"/>
                      <a:pt x="57" y="885"/>
                      <a:pt x="57" y="885"/>
                    </a:cubicBezTo>
                    <a:lnTo>
                      <a:pt x="56" y="8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xmlns="" id="{08C8CE7C-2283-429E-8661-EE21DC7F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633" y="629913"/>
                <a:ext cx="67593" cy="55404"/>
              </a:xfrm>
              <a:custGeom>
                <a:avLst/>
                <a:gdLst>
                  <a:gd name="T0" fmla="*/ 326 w 326"/>
                  <a:gd name="T1" fmla="*/ 0 h 267"/>
                  <a:gd name="T2" fmla="*/ 0 w 326"/>
                  <a:gd name="T3" fmla="*/ 60 h 267"/>
                  <a:gd name="T4" fmla="*/ 127 w 326"/>
                  <a:gd name="T5" fmla="*/ 267 h 267"/>
                  <a:gd name="T6" fmla="*/ 326 w 326"/>
                  <a:gd name="T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267">
                    <a:moveTo>
                      <a:pt x="326" y="0"/>
                    </a:moveTo>
                    <a:cubicBezTo>
                      <a:pt x="230" y="46"/>
                      <a:pt x="122" y="66"/>
                      <a:pt x="0" y="60"/>
                    </a:cubicBezTo>
                    <a:cubicBezTo>
                      <a:pt x="11" y="151"/>
                      <a:pt x="57" y="218"/>
                      <a:pt x="127" y="267"/>
                    </a:cubicBezTo>
                    <a:cubicBezTo>
                      <a:pt x="221" y="195"/>
                      <a:pt x="287" y="106"/>
                      <a:pt x="3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xmlns="" id="{9C8A4A37-67F4-4B7F-9CF2-766645FE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675" y="615951"/>
                <a:ext cx="8865" cy="12411"/>
              </a:xfrm>
              <a:custGeom>
                <a:avLst/>
                <a:gdLst>
                  <a:gd name="T0" fmla="*/ 11 w 43"/>
                  <a:gd name="T1" fmla="*/ 60 h 60"/>
                  <a:gd name="T2" fmla="*/ 31 w 43"/>
                  <a:gd name="T3" fmla="*/ 0 h 60"/>
                  <a:gd name="T4" fmla="*/ 11 w 43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60">
                    <a:moveTo>
                      <a:pt x="11" y="60"/>
                    </a:moveTo>
                    <a:cubicBezTo>
                      <a:pt x="0" y="39"/>
                      <a:pt x="6" y="19"/>
                      <a:pt x="31" y="0"/>
                    </a:cubicBezTo>
                    <a:cubicBezTo>
                      <a:pt x="43" y="33"/>
                      <a:pt x="36" y="53"/>
                      <a:pt x="11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xmlns="" id="{200D556F-91EC-44E8-9112-55378801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556" y="627475"/>
                <a:ext cx="12411" cy="8865"/>
              </a:xfrm>
              <a:custGeom>
                <a:avLst/>
                <a:gdLst>
                  <a:gd name="T0" fmla="*/ 0 w 60"/>
                  <a:gd name="T1" fmla="*/ 11 h 43"/>
                  <a:gd name="T2" fmla="*/ 60 w 60"/>
                  <a:gd name="T3" fmla="*/ 31 h 43"/>
                  <a:gd name="T4" fmla="*/ 0 w 60"/>
                  <a:gd name="T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43">
                    <a:moveTo>
                      <a:pt x="0" y="11"/>
                    </a:moveTo>
                    <a:cubicBezTo>
                      <a:pt x="22" y="0"/>
                      <a:pt x="42" y="6"/>
                      <a:pt x="60" y="31"/>
                    </a:cubicBezTo>
                    <a:cubicBezTo>
                      <a:pt x="28" y="43"/>
                      <a:pt x="8" y="35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014255F9-D207-4951-851B-FFFAA7C58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9278" y="2636387"/>
              <a:ext cx="870515" cy="516839"/>
            </a:xfrm>
            <a:custGeom>
              <a:avLst/>
              <a:gdLst>
                <a:gd name="T0" fmla="*/ 146 w 987"/>
                <a:gd name="T1" fmla="*/ 163 h 586"/>
                <a:gd name="T2" fmla="*/ 146 w 987"/>
                <a:gd name="T3" fmla="*/ 213 h 586"/>
                <a:gd name="T4" fmla="*/ 146 w 987"/>
                <a:gd name="T5" fmla="*/ 335 h 586"/>
                <a:gd name="T6" fmla="*/ 171 w 987"/>
                <a:gd name="T7" fmla="*/ 434 h 586"/>
                <a:gd name="T8" fmla="*/ 171 w 987"/>
                <a:gd name="T9" fmla="*/ 506 h 586"/>
                <a:gd name="T10" fmla="*/ 69 w 987"/>
                <a:gd name="T11" fmla="*/ 481 h 586"/>
                <a:gd name="T12" fmla="*/ 69 w 987"/>
                <a:gd name="T13" fmla="*/ 434 h 586"/>
                <a:gd name="T14" fmla="*/ 69 w 987"/>
                <a:gd name="T15" fmla="*/ 310 h 586"/>
                <a:gd name="T16" fmla="*/ 47 w 987"/>
                <a:gd name="T17" fmla="*/ 213 h 586"/>
                <a:gd name="T18" fmla="*/ 94 w 987"/>
                <a:gd name="T19" fmla="*/ 531 h 586"/>
                <a:gd name="T20" fmla="*/ 119 w 987"/>
                <a:gd name="T21" fmla="*/ 434 h 586"/>
                <a:gd name="T22" fmla="*/ 119 w 987"/>
                <a:gd name="T23" fmla="*/ 384 h 586"/>
                <a:gd name="T24" fmla="*/ 119 w 987"/>
                <a:gd name="T25" fmla="*/ 263 h 586"/>
                <a:gd name="T26" fmla="*/ 94 w 987"/>
                <a:gd name="T27" fmla="*/ 163 h 586"/>
                <a:gd name="T28" fmla="*/ 523 w 987"/>
                <a:gd name="T29" fmla="*/ 586 h 586"/>
                <a:gd name="T30" fmla="*/ 451 w 987"/>
                <a:gd name="T31" fmla="*/ 506 h 586"/>
                <a:gd name="T32" fmla="*/ 426 w 987"/>
                <a:gd name="T33" fmla="*/ 409 h 586"/>
                <a:gd name="T34" fmla="*/ 426 w 987"/>
                <a:gd name="T35" fmla="*/ 335 h 586"/>
                <a:gd name="T36" fmla="*/ 451 w 987"/>
                <a:gd name="T37" fmla="*/ 238 h 586"/>
                <a:gd name="T38" fmla="*/ 451 w 987"/>
                <a:gd name="T39" fmla="*/ 188 h 586"/>
                <a:gd name="T40" fmla="*/ 451 w 987"/>
                <a:gd name="T41" fmla="*/ 66 h 586"/>
                <a:gd name="T42" fmla="*/ 476 w 987"/>
                <a:gd name="T43" fmla="*/ 459 h 586"/>
                <a:gd name="T44" fmla="*/ 476 w 987"/>
                <a:gd name="T45" fmla="*/ 384 h 586"/>
                <a:gd name="T46" fmla="*/ 500 w 987"/>
                <a:gd name="T47" fmla="*/ 288 h 586"/>
                <a:gd name="T48" fmla="*/ 500 w 987"/>
                <a:gd name="T49" fmla="*/ 238 h 586"/>
                <a:gd name="T50" fmla="*/ 500 w 987"/>
                <a:gd name="T51" fmla="*/ 116 h 586"/>
                <a:gd name="T52" fmla="*/ 622 w 987"/>
                <a:gd name="T53" fmla="*/ 91 h 586"/>
                <a:gd name="T54" fmla="*/ 622 w 987"/>
                <a:gd name="T55" fmla="*/ 163 h 586"/>
                <a:gd name="T56" fmla="*/ 597 w 987"/>
                <a:gd name="T57" fmla="*/ 263 h 586"/>
                <a:gd name="T58" fmla="*/ 597 w 987"/>
                <a:gd name="T59" fmla="*/ 310 h 586"/>
                <a:gd name="T60" fmla="*/ 597 w 987"/>
                <a:gd name="T61" fmla="*/ 434 h 586"/>
                <a:gd name="T62" fmla="*/ 622 w 987"/>
                <a:gd name="T63" fmla="*/ 531 h 586"/>
                <a:gd name="T64" fmla="*/ 572 w 987"/>
                <a:gd name="T65" fmla="*/ 116 h 586"/>
                <a:gd name="T66" fmla="*/ 547 w 987"/>
                <a:gd name="T67" fmla="*/ 213 h 586"/>
                <a:gd name="T68" fmla="*/ 547 w 987"/>
                <a:gd name="T69" fmla="*/ 263 h 586"/>
                <a:gd name="T70" fmla="*/ 547 w 987"/>
                <a:gd name="T71" fmla="*/ 384 h 586"/>
                <a:gd name="T72" fmla="*/ 572 w 987"/>
                <a:gd name="T73" fmla="*/ 481 h 586"/>
                <a:gd name="T74" fmla="*/ 368 w 987"/>
                <a:gd name="T75" fmla="*/ 586 h 586"/>
                <a:gd name="T76" fmla="*/ 321 w 987"/>
                <a:gd name="T77" fmla="*/ 238 h 586"/>
                <a:gd name="T78" fmla="*/ 321 w 987"/>
                <a:gd name="T79" fmla="*/ 288 h 586"/>
                <a:gd name="T80" fmla="*/ 321 w 987"/>
                <a:gd name="T81" fmla="*/ 409 h 586"/>
                <a:gd name="T82" fmla="*/ 343 w 987"/>
                <a:gd name="T83" fmla="*/ 506 h 586"/>
                <a:gd name="T84" fmla="*/ 296 w 987"/>
                <a:gd name="T85" fmla="*/ 238 h 586"/>
                <a:gd name="T86" fmla="*/ 271 w 987"/>
                <a:gd name="T87" fmla="*/ 335 h 586"/>
                <a:gd name="T88" fmla="*/ 271 w 987"/>
                <a:gd name="T89" fmla="*/ 384 h 586"/>
                <a:gd name="T90" fmla="*/ 271 w 987"/>
                <a:gd name="T91" fmla="*/ 506 h 586"/>
                <a:gd name="T92" fmla="*/ 675 w 987"/>
                <a:gd name="T93" fmla="*/ 213 h 586"/>
                <a:gd name="T94" fmla="*/ 700 w 987"/>
                <a:gd name="T95" fmla="*/ 481 h 586"/>
                <a:gd name="T96" fmla="*/ 700 w 987"/>
                <a:gd name="T97" fmla="*/ 409 h 586"/>
                <a:gd name="T98" fmla="*/ 725 w 987"/>
                <a:gd name="T99" fmla="*/ 310 h 586"/>
                <a:gd name="T100" fmla="*/ 725 w 987"/>
                <a:gd name="T101" fmla="*/ 263 h 586"/>
                <a:gd name="T102" fmla="*/ 774 w 987"/>
                <a:gd name="T103" fmla="*/ 434 h 586"/>
                <a:gd name="T104" fmla="*/ 749 w 987"/>
                <a:gd name="T105" fmla="*/ 335 h 586"/>
                <a:gd name="T106" fmla="*/ 749 w 987"/>
                <a:gd name="T107" fmla="*/ 263 h 586"/>
                <a:gd name="T108" fmla="*/ 932 w 987"/>
                <a:gd name="T109" fmla="*/ 584 h 586"/>
                <a:gd name="T110" fmla="*/ 877 w 987"/>
                <a:gd name="T111" fmla="*/ 462 h 586"/>
                <a:gd name="T112" fmla="*/ 877 w 987"/>
                <a:gd name="T113" fmla="*/ 418 h 586"/>
                <a:gd name="T114" fmla="*/ 921 w 987"/>
                <a:gd name="T115" fmla="*/ 473 h 586"/>
                <a:gd name="T116" fmla="*/ 899 w 987"/>
                <a:gd name="T117" fmla="*/ 384 h 586"/>
                <a:gd name="T118" fmla="*/ 943 w 987"/>
                <a:gd name="T119" fmla="*/ 506 h 586"/>
                <a:gd name="T120" fmla="*/ 965 w 987"/>
                <a:gd name="T121" fmla="*/ 418 h 586"/>
                <a:gd name="T122" fmla="*/ 965 w 987"/>
                <a:gd name="T123" fmla="*/ 373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7" h="586">
                  <a:moveTo>
                    <a:pt x="130" y="86"/>
                  </a:moveTo>
                  <a:lnTo>
                    <a:pt x="0" y="113"/>
                  </a:lnTo>
                  <a:lnTo>
                    <a:pt x="0" y="586"/>
                  </a:lnTo>
                  <a:lnTo>
                    <a:pt x="210" y="586"/>
                  </a:lnTo>
                  <a:lnTo>
                    <a:pt x="210" y="124"/>
                  </a:lnTo>
                  <a:lnTo>
                    <a:pt x="130" y="135"/>
                  </a:lnTo>
                  <a:lnTo>
                    <a:pt x="130" y="86"/>
                  </a:lnTo>
                  <a:lnTo>
                    <a:pt x="130" y="86"/>
                  </a:lnTo>
                  <a:close/>
                  <a:moveTo>
                    <a:pt x="146" y="163"/>
                  </a:moveTo>
                  <a:lnTo>
                    <a:pt x="171" y="163"/>
                  </a:lnTo>
                  <a:lnTo>
                    <a:pt x="171" y="188"/>
                  </a:lnTo>
                  <a:lnTo>
                    <a:pt x="146" y="188"/>
                  </a:lnTo>
                  <a:lnTo>
                    <a:pt x="146" y="163"/>
                  </a:lnTo>
                  <a:close/>
                  <a:moveTo>
                    <a:pt x="146" y="213"/>
                  </a:moveTo>
                  <a:lnTo>
                    <a:pt x="171" y="213"/>
                  </a:lnTo>
                  <a:lnTo>
                    <a:pt x="171" y="238"/>
                  </a:lnTo>
                  <a:lnTo>
                    <a:pt x="146" y="238"/>
                  </a:lnTo>
                  <a:lnTo>
                    <a:pt x="146" y="213"/>
                  </a:lnTo>
                  <a:close/>
                  <a:moveTo>
                    <a:pt x="146" y="263"/>
                  </a:moveTo>
                  <a:lnTo>
                    <a:pt x="171" y="263"/>
                  </a:lnTo>
                  <a:lnTo>
                    <a:pt x="171" y="288"/>
                  </a:lnTo>
                  <a:lnTo>
                    <a:pt x="146" y="288"/>
                  </a:lnTo>
                  <a:lnTo>
                    <a:pt x="146" y="263"/>
                  </a:lnTo>
                  <a:close/>
                  <a:moveTo>
                    <a:pt x="146" y="310"/>
                  </a:moveTo>
                  <a:lnTo>
                    <a:pt x="171" y="310"/>
                  </a:lnTo>
                  <a:lnTo>
                    <a:pt x="171" y="335"/>
                  </a:lnTo>
                  <a:lnTo>
                    <a:pt x="146" y="335"/>
                  </a:lnTo>
                  <a:lnTo>
                    <a:pt x="146" y="310"/>
                  </a:lnTo>
                  <a:close/>
                  <a:moveTo>
                    <a:pt x="146" y="359"/>
                  </a:moveTo>
                  <a:lnTo>
                    <a:pt x="171" y="359"/>
                  </a:lnTo>
                  <a:lnTo>
                    <a:pt x="171" y="384"/>
                  </a:lnTo>
                  <a:lnTo>
                    <a:pt x="146" y="384"/>
                  </a:lnTo>
                  <a:lnTo>
                    <a:pt x="146" y="359"/>
                  </a:lnTo>
                  <a:close/>
                  <a:moveTo>
                    <a:pt x="146" y="409"/>
                  </a:moveTo>
                  <a:lnTo>
                    <a:pt x="171" y="409"/>
                  </a:lnTo>
                  <a:lnTo>
                    <a:pt x="171" y="434"/>
                  </a:lnTo>
                  <a:lnTo>
                    <a:pt x="146" y="434"/>
                  </a:lnTo>
                  <a:lnTo>
                    <a:pt x="146" y="409"/>
                  </a:lnTo>
                  <a:close/>
                  <a:moveTo>
                    <a:pt x="146" y="459"/>
                  </a:moveTo>
                  <a:lnTo>
                    <a:pt x="171" y="459"/>
                  </a:lnTo>
                  <a:lnTo>
                    <a:pt x="171" y="481"/>
                  </a:lnTo>
                  <a:lnTo>
                    <a:pt x="146" y="481"/>
                  </a:lnTo>
                  <a:lnTo>
                    <a:pt x="146" y="459"/>
                  </a:lnTo>
                  <a:close/>
                  <a:moveTo>
                    <a:pt x="146" y="506"/>
                  </a:moveTo>
                  <a:lnTo>
                    <a:pt x="171" y="506"/>
                  </a:lnTo>
                  <a:lnTo>
                    <a:pt x="171" y="531"/>
                  </a:lnTo>
                  <a:lnTo>
                    <a:pt x="146" y="531"/>
                  </a:lnTo>
                  <a:lnTo>
                    <a:pt x="146" y="506"/>
                  </a:lnTo>
                  <a:close/>
                  <a:moveTo>
                    <a:pt x="69" y="531"/>
                  </a:moveTo>
                  <a:lnTo>
                    <a:pt x="47" y="531"/>
                  </a:lnTo>
                  <a:lnTo>
                    <a:pt x="47" y="506"/>
                  </a:lnTo>
                  <a:lnTo>
                    <a:pt x="69" y="506"/>
                  </a:lnTo>
                  <a:lnTo>
                    <a:pt x="69" y="531"/>
                  </a:lnTo>
                  <a:close/>
                  <a:moveTo>
                    <a:pt x="69" y="481"/>
                  </a:moveTo>
                  <a:lnTo>
                    <a:pt x="47" y="481"/>
                  </a:lnTo>
                  <a:lnTo>
                    <a:pt x="47" y="459"/>
                  </a:lnTo>
                  <a:lnTo>
                    <a:pt x="69" y="459"/>
                  </a:lnTo>
                  <a:lnTo>
                    <a:pt x="69" y="481"/>
                  </a:lnTo>
                  <a:close/>
                  <a:moveTo>
                    <a:pt x="69" y="434"/>
                  </a:moveTo>
                  <a:lnTo>
                    <a:pt x="47" y="434"/>
                  </a:lnTo>
                  <a:lnTo>
                    <a:pt x="47" y="409"/>
                  </a:lnTo>
                  <a:lnTo>
                    <a:pt x="69" y="409"/>
                  </a:lnTo>
                  <a:lnTo>
                    <a:pt x="69" y="434"/>
                  </a:lnTo>
                  <a:close/>
                  <a:moveTo>
                    <a:pt x="69" y="384"/>
                  </a:moveTo>
                  <a:lnTo>
                    <a:pt x="47" y="384"/>
                  </a:lnTo>
                  <a:lnTo>
                    <a:pt x="47" y="359"/>
                  </a:lnTo>
                  <a:lnTo>
                    <a:pt x="69" y="359"/>
                  </a:lnTo>
                  <a:lnTo>
                    <a:pt x="69" y="384"/>
                  </a:lnTo>
                  <a:close/>
                  <a:moveTo>
                    <a:pt x="69" y="335"/>
                  </a:moveTo>
                  <a:lnTo>
                    <a:pt x="47" y="335"/>
                  </a:lnTo>
                  <a:lnTo>
                    <a:pt x="47" y="310"/>
                  </a:lnTo>
                  <a:lnTo>
                    <a:pt x="69" y="310"/>
                  </a:lnTo>
                  <a:lnTo>
                    <a:pt x="69" y="335"/>
                  </a:lnTo>
                  <a:close/>
                  <a:moveTo>
                    <a:pt x="69" y="288"/>
                  </a:moveTo>
                  <a:lnTo>
                    <a:pt x="47" y="288"/>
                  </a:lnTo>
                  <a:lnTo>
                    <a:pt x="47" y="263"/>
                  </a:lnTo>
                  <a:lnTo>
                    <a:pt x="69" y="263"/>
                  </a:lnTo>
                  <a:lnTo>
                    <a:pt x="69" y="288"/>
                  </a:lnTo>
                  <a:close/>
                  <a:moveTo>
                    <a:pt x="69" y="238"/>
                  </a:moveTo>
                  <a:lnTo>
                    <a:pt x="47" y="238"/>
                  </a:lnTo>
                  <a:lnTo>
                    <a:pt x="47" y="213"/>
                  </a:lnTo>
                  <a:lnTo>
                    <a:pt x="69" y="213"/>
                  </a:lnTo>
                  <a:lnTo>
                    <a:pt x="69" y="238"/>
                  </a:lnTo>
                  <a:close/>
                  <a:moveTo>
                    <a:pt x="69" y="188"/>
                  </a:moveTo>
                  <a:lnTo>
                    <a:pt x="47" y="188"/>
                  </a:lnTo>
                  <a:lnTo>
                    <a:pt x="47" y="163"/>
                  </a:lnTo>
                  <a:lnTo>
                    <a:pt x="69" y="163"/>
                  </a:lnTo>
                  <a:lnTo>
                    <a:pt x="69" y="188"/>
                  </a:lnTo>
                  <a:close/>
                  <a:moveTo>
                    <a:pt x="119" y="531"/>
                  </a:moveTo>
                  <a:lnTo>
                    <a:pt x="94" y="531"/>
                  </a:lnTo>
                  <a:lnTo>
                    <a:pt x="94" y="506"/>
                  </a:lnTo>
                  <a:lnTo>
                    <a:pt x="119" y="506"/>
                  </a:lnTo>
                  <a:lnTo>
                    <a:pt x="119" y="531"/>
                  </a:lnTo>
                  <a:close/>
                  <a:moveTo>
                    <a:pt x="119" y="481"/>
                  </a:moveTo>
                  <a:lnTo>
                    <a:pt x="94" y="481"/>
                  </a:lnTo>
                  <a:lnTo>
                    <a:pt x="94" y="459"/>
                  </a:lnTo>
                  <a:lnTo>
                    <a:pt x="119" y="459"/>
                  </a:lnTo>
                  <a:lnTo>
                    <a:pt x="119" y="481"/>
                  </a:lnTo>
                  <a:close/>
                  <a:moveTo>
                    <a:pt x="119" y="434"/>
                  </a:moveTo>
                  <a:lnTo>
                    <a:pt x="94" y="434"/>
                  </a:lnTo>
                  <a:lnTo>
                    <a:pt x="94" y="409"/>
                  </a:lnTo>
                  <a:lnTo>
                    <a:pt x="119" y="409"/>
                  </a:lnTo>
                  <a:lnTo>
                    <a:pt x="119" y="434"/>
                  </a:lnTo>
                  <a:close/>
                  <a:moveTo>
                    <a:pt x="119" y="384"/>
                  </a:moveTo>
                  <a:lnTo>
                    <a:pt x="94" y="384"/>
                  </a:lnTo>
                  <a:lnTo>
                    <a:pt x="94" y="359"/>
                  </a:lnTo>
                  <a:lnTo>
                    <a:pt x="119" y="359"/>
                  </a:lnTo>
                  <a:lnTo>
                    <a:pt x="119" y="384"/>
                  </a:lnTo>
                  <a:close/>
                  <a:moveTo>
                    <a:pt x="119" y="335"/>
                  </a:moveTo>
                  <a:lnTo>
                    <a:pt x="94" y="335"/>
                  </a:lnTo>
                  <a:lnTo>
                    <a:pt x="94" y="310"/>
                  </a:lnTo>
                  <a:lnTo>
                    <a:pt x="119" y="310"/>
                  </a:lnTo>
                  <a:lnTo>
                    <a:pt x="119" y="335"/>
                  </a:lnTo>
                  <a:close/>
                  <a:moveTo>
                    <a:pt x="119" y="288"/>
                  </a:moveTo>
                  <a:lnTo>
                    <a:pt x="94" y="288"/>
                  </a:lnTo>
                  <a:lnTo>
                    <a:pt x="94" y="263"/>
                  </a:lnTo>
                  <a:lnTo>
                    <a:pt x="119" y="263"/>
                  </a:lnTo>
                  <a:lnTo>
                    <a:pt x="119" y="288"/>
                  </a:lnTo>
                  <a:close/>
                  <a:moveTo>
                    <a:pt x="119" y="238"/>
                  </a:moveTo>
                  <a:lnTo>
                    <a:pt x="94" y="238"/>
                  </a:lnTo>
                  <a:lnTo>
                    <a:pt x="94" y="213"/>
                  </a:lnTo>
                  <a:lnTo>
                    <a:pt x="119" y="213"/>
                  </a:lnTo>
                  <a:lnTo>
                    <a:pt x="119" y="238"/>
                  </a:lnTo>
                  <a:close/>
                  <a:moveTo>
                    <a:pt x="119" y="188"/>
                  </a:moveTo>
                  <a:lnTo>
                    <a:pt x="94" y="188"/>
                  </a:lnTo>
                  <a:lnTo>
                    <a:pt x="94" y="163"/>
                  </a:lnTo>
                  <a:lnTo>
                    <a:pt x="119" y="163"/>
                  </a:lnTo>
                  <a:lnTo>
                    <a:pt x="119" y="188"/>
                  </a:lnTo>
                  <a:close/>
                  <a:moveTo>
                    <a:pt x="523" y="0"/>
                  </a:move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401" y="41"/>
                  </a:lnTo>
                  <a:lnTo>
                    <a:pt x="401" y="586"/>
                  </a:lnTo>
                  <a:lnTo>
                    <a:pt x="523" y="586"/>
                  </a:lnTo>
                  <a:lnTo>
                    <a:pt x="523" y="586"/>
                  </a:lnTo>
                  <a:lnTo>
                    <a:pt x="644" y="586"/>
                  </a:lnTo>
                  <a:lnTo>
                    <a:pt x="644" y="41"/>
                  </a:lnTo>
                  <a:lnTo>
                    <a:pt x="523" y="0"/>
                  </a:lnTo>
                  <a:lnTo>
                    <a:pt x="523" y="0"/>
                  </a:lnTo>
                  <a:close/>
                  <a:moveTo>
                    <a:pt x="451" y="531"/>
                  </a:moveTo>
                  <a:lnTo>
                    <a:pt x="426" y="531"/>
                  </a:lnTo>
                  <a:lnTo>
                    <a:pt x="426" y="506"/>
                  </a:lnTo>
                  <a:lnTo>
                    <a:pt x="451" y="506"/>
                  </a:lnTo>
                  <a:lnTo>
                    <a:pt x="451" y="531"/>
                  </a:lnTo>
                  <a:close/>
                  <a:moveTo>
                    <a:pt x="451" y="481"/>
                  </a:moveTo>
                  <a:lnTo>
                    <a:pt x="426" y="481"/>
                  </a:lnTo>
                  <a:lnTo>
                    <a:pt x="426" y="459"/>
                  </a:lnTo>
                  <a:lnTo>
                    <a:pt x="451" y="459"/>
                  </a:lnTo>
                  <a:lnTo>
                    <a:pt x="451" y="481"/>
                  </a:lnTo>
                  <a:close/>
                  <a:moveTo>
                    <a:pt x="451" y="434"/>
                  </a:moveTo>
                  <a:lnTo>
                    <a:pt x="426" y="434"/>
                  </a:lnTo>
                  <a:lnTo>
                    <a:pt x="426" y="409"/>
                  </a:lnTo>
                  <a:lnTo>
                    <a:pt x="451" y="409"/>
                  </a:lnTo>
                  <a:lnTo>
                    <a:pt x="451" y="434"/>
                  </a:lnTo>
                  <a:close/>
                  <a:moveTo>
                    <a:pt x="451" y="384"/>
                  </a:moveTo>
                  <a:lnTo>
                    <a:pt x="426" y="384"/>
                  </a:lnTo>
                  <a:lnTo>
                    <a:pt x="426" y="359"/>
                  </a:lnTo>
                  <a:lnTo>
                    <a:pt x="451" y="359"/>
                  </a:lnTo>
                  <a:lnTo>
                    <a:pt x="451" y="384"/>
                  </a:lnTo>
                  <a:close/>
                  <a:moveTo>
                    <a:pt x="451" y="335"/>
                  </a:moveTo>
                  <a:lnTo>
                    <a:pt x="426" y="335"/>
                  </a:lnTo>
                  <a:lnTo>
                    <a:pt x="426" y="310"/>
                  </a:lnTo>
                  <a:lnTo>
                    <a:pt x="451" y="310"/>
                  </a:lnTo>
                  <a:lnTo>
                    <a:pt x="451" y="335"/>
                  </a:lnTo>
                  <a:close/>
                  <a:moveTo>
                    <a:pt x="451" y="288"/>
                  </a:moveTo>
                  <a:lnTo>
                    <a:pt x="426" y="288"/>
                  </a:lnTo>
                  <a:lnTo>
                    <a:pt x="426" y="263"/>
                  </a:lnTo>
                  <a:lnTo>
                    <a:pt x="451" y="263"/>
                  </a:lnTo>
                  <a:lnTo>
                    <a:pt x="451" y="288"/>
                  </a:lnTo>
                  <a:close/>
                  <a:moveTo>
                    <a:pt x="451" y="238"/>
                  </a:moveTo>
                  <a:lnTo>
                    <a:pt x="426" y="238"/>
                  </a:lnTo>
                  <a:lnTo>
                    <a:pt x="426" y="213"/>
                  </a:lnTo>
                  <a:lnTo>
                    <a:pt x="451" y="213"/>
                  </a:lnTo>
                  <a:lnTo>
                    <a:pt x="451" y="238"/>
                  </a:lnTo>
                  <a:close/>
                  <a:moveTo>
                    <a:pt x="451" y="188"/>
                  </a:moveTo>
                  <a:lnTo>
                    <a:pt x="426" y="188"/>
                  </a:lnTo>
                  <a:lnTo>
                    <a:pt x="426" y="163"/>
                  </a:lnTo>
                  <a:lnTo>
                    <a:pt x="451" y="163"/>
                  </a:lnTo>
                  <a:lnTo>
                    <a:pt x="451" y="188"/>
                  </a:lnTo>
                  <a:close/>
                  <a:moveTo>
                    <a:pt x="451" y="138"/>
                  </a:moveTo>
                  <a:lnTo>
                    <a:pt x="426" y="138"/>
                  </a:lnTo>
                  <a:lnTo>
                    <a:pt x="426" y="116"/>
                  </a:lnTo>
                  <a:lnTo>
                    <a:pt x="451" y="116"/>
                  </a:lnTo>
                  <a:lnTo>
                    <a:pt x="451" y="138"/>
                  </a:lnTo>
                  <a:close/>
                  <a:moveTo>
                    <a:pt x="451" y="91"/>
                  </a:moveTo>
                  <a:lnTo>
                    <a:pt x="426" y="91"/>
                  </a:lnTo>
                  <a:lnTo>
                    <a:pt x="426" y="66"/>
                  </a:lnTo>
                  <a:lnTo>
                    <a:pt x="451" y="66"/>
                  </a:lnTo>
                  <a:lnTo>
                    <a:pt x="451" y="91"/>
                  </a:lnTo>
                  <a:close/>
                  <a:moveTo>
                    <a:pt x="500" y="531"/>
                  </a:moveTo>
                  <a:lnTo>
                    <a:pt x="476" y="531"/>
                  </a:lnTo>
                  <a:lnTo>
                    <a:pt x="476" y="506"/>
                  </a:lnTo>
                  <a:lnTo>
                    <a:pt x="500" y="506"/>
                  </a:lnTo>
                  <a:lnTo>
                    <a:pt x="500" y="531"/>
                  </a:lnTo>
                  <a:close/>
                  <a:moveTo>
                    <a:pt x="500" y="481"/>
                  </a:moveTo>
                  <a:lnTo>
                    <a:pt x="476" y="481"/>
                  </a:lnTo>
                  <a:lnTo>
                    <a:pt x="476" y="459"/>
                  </a:lnTo>
                  <a:lnTo>
                    <a:pt x="500" y="459"/>
                  </a:lnTo>
                  <a:lnTo>
                    <a:pt x="500" y="481"/>
                  </a:lnTo>
                  <a:close/>
                  <a:moveTo>
                    <a:pt x="500" y="434"/>
                  </a:moveTo>
                  <a:lnTo>
                    <a:pt x="476" y="434"/>
                  </a:lnTo>
                  <a:lnTo>
                    <a:pt x="476" y="409"/>
                  </a:lnTo>
                  <a:lnTo>
                    <a:pt x="500" y="409"/>
                  </a:lnTo>
                  <a:lnTo>
                    <a:pt x="500" y="434"/>
                  </a:lnTo>
                  <a:close/>
                  <a:moveTo>
                    <a:pt x="500" y="384"/>
                  </a:moveTo>
                  <a:lnTo>
                    <a:pt x="476" y="384"/>
                  </a:lnTo>
                  <a:lnTo>
                    <a:pt x="476" y="359"/>
                  </a:lnTo>
                  <a:lnTo>
                    <a:pt x="500" y="359"/>
                  </a:lnTo>
                  <a:lnTo>
                    <a:pt x="500" y="384"/>
                  </a:lnTo>
                  <a:close/>
                  <a:moveTo>
                    <a:pt x="500" y="335"/>
                  </a:moveTo>
                  <a:lnTo>
                    <a:pt x="476" y="335"/>
                  </a:lnTo>
                  <a:lnTo>
                    <a:pt x="476" y="310"/>
                  </a:lnTo>
                  <a:lnTo>
                    <a:pt x="500" y="310"/>
                  </a:lnTo>
                  <a:lnTo>
                    <a:pt x="500" y="335"/>
                  </a:lnTo>
                  <a:close/>
                  <a:moveTo>
                    <a:pt x="500" y="288"/>
                  </a:moveTo>
                  <a:lnTo>
                    <a:pt x="476" y="288"/>
                  </a:lnTo>
                  <a:lnTo>
                    <a:pt x="476" y="263"/>
                  </a:lnTo>
                  <a:lnTo>
                    <a:pt x="500" y="263"/>
                  </a:lnTo>
                  <a:lnTo>
                    <a:pt x="500" y="288"/>
                  </a:lnTo>
                  <a:close/>
                  <a:moveTo>
                    <a:pt x="500" y="238"/>
                  </a:moveTo>
                  <a:lnTo>
                    <a:pt x="476" y="238"/>
                  </a:lnTo>
                  <a:lnTo>
                    <a:pt x="476" y="213"/>
                  </a:lnTo>
                  <a:lnTo>
                    <a:pt x="500" y="213"/>
                  </a:lnTo>
                  <a:lnTo>
                    <a:pt x="500" y="238"/>
                  </a:lnTo>
                  <a:close/>
                  <a:moveTo>
                    <a:pt x="500" y="188"/>
                  </a:moveTo>
                  <a:lnTo>
                    <a:pt x="476" y="188"/>
                  </a:lnTo>
                  <a:lnTo>
                    <a:pt x="476" y="163"/>
                  </a:lnTo>
                  <a:lnTo>
                    <a:pt x="500" y="163"/>
                  </a:lnTo>
                  <a:lnTo>
                    <a:pt x="500" y="188"/>
                  </a:lnTo>
                  <a:close/>
                  <a:moveTo>
                    <a:pt x="500" y="138"/>
                  </a:moveTo>
                  <a:lnTo>
                    <a:pt x="476" y="138"/>
                  </a:lnTo>
                  <a:lnTo>
                    <a:pt x="476" y="116"/>
                  </a:lnTo>
                  <a:lnTo>
                    <a:pt x="500" y="116"/>
                  </a:lnTo>
                  <a:lnTo>
                    <a:pt x="500" y="138"/>
                  </a:lnTo>
                  <a:close/>
                  <a:moveTo>
                    <a:pt x="500" y="91"/>
                  </a:moveTo>
                  <a:lnTo>
                    <a:pt x="476" y="91"/>
                  </a:lnTo>
                  <a:lnTo>
                    <a:pt x="476" y="66"/>
                  </a:lnTo>
                  <a:lnTo>
                    <a:pt x="500" y="66"/>
                  </a:lnTo>
                  <a:lnTo>
                    <a:pt x="500" y="91"/>
                  </a:lnTo>
                  <a:close/>
                  <a:moveTo>
                    <a:pt x="597" y="66"/>
                  </a:moveTo>
                  <a:lnTo>
                    <a:pt x="622" y="66"/>
                  </a:lnTo>
                  <a:lnTo>
                    <a:pt x="622" y="91"/>
                  </a:lnTo>
                  <a:lnTo>
                    <a:pt x="597" y="91"/>
                  </a:lnTo>
                  <a:lnTo>
                    <a:pt x="597" y="66"/>
                  </a:lnTo>
                  <a:close/>
                  <a:moveTo>
                    <a:pt x="597" y="116"/>
                  </a:moveTo>
                  <a:lnTo>
                    <a:pt x="622" y="116"/>
                  </a:lnTo>
                  <a:lnTo>
                    <a:pt x="622" y="138"/>
                  </a:lnTo>
                  <a:lnTo>
                    <a:pt x="597" y="138"/>
                  </a:lnTo>
                  <a:lnTo>
                    <a:pt x="597" y="116"/>
                  </a:lnTo>
                  <a:close/>
                  <a:moveTo>
                    <a:pt x="597" y="163"/>
                  </a:moveTo>
                  <a:lnTo>
                    <a:pt x="622" y="163"/>
                  </a:lnTo>
                  <a:lnTo>
                    <a:pt x="622" y="188"/>
                  </a:lnTo>
                  <a:lnTo>
                    <a:pt x="597" y="188"/>
                  </a:lnTo>
                  <a:lnTo>
                    <a:pt x="597" y="163"/>
                  </a:lnTo>
                  <a:close/>
                  <a:moveTo>
                    <a:pt x="597" y="213"/>
                  </a:moveTo>
                  <a:lnTo>
                    <a:pt x="622" y="213"/>
                  </a:lnTo>
                  <a:lnTo>
                    <a:pt x="622" y="238"/>
                  </a:lnTo>
                  <a:lnTo>
                    <a:pt x="597" y="238"/>
                  </a:lnTo>
                  <a:lnTo>
                    <a:pt x="597" y="213"/>
                  </a:lnTo>
                  <a:close/>
                  <a:moveTo>
                    <a:pt x="597" y="263"/>
                  </a:moveTo>
                  <a:lnTo>
                    <a:pt x="622" y="263"/>
                  </a:lnTo>
                  <a:lnTo>
                    <a:pt x="622" y="288"/>
                  </a:lnTo>
                  <a:lnTo>
                    <a:pt x="597" y="288"/>
                  </a:lnTo>
                  <a:lnTo>
                    <a:pt x="597" y="263"/>
                  </a:lnTo>
                  <a:close/>
                  <a:moveTo>
                    <a:pt x="597" y="310"/>
                  </a:moveTo>
                  <a:lnTo>
                    <a:pt x="622" y="310"/>
                  </a:lnTo>
                  <a:lnTo>
                    <a:pt x="622" y="335"/>
                  </a:lnTo>
                  <a:lnTo>
                    <a:pt x="597" y="335"/>
                  </a:lnTo>
                  <a:lnTo>
                    <a:pt x="597" y="310"/>
                  </a:lnTo>
                  <a:close/>
                  <a:moveTo>
                    <a:pt x="597" y="359"/>
                  </a:moveTo>
                  <a:lnTo>
                    <a:pt x="622" y="359"/>
                  </a:lnTo>
                  <a:lnTo>
                    <a:pt x="622" y="384"/>
                  </a:lnTo>
                  <a:lnTo>
                    <a:pt x="597" y="384"/>
                  </a:lnTo>
                  <a:lnTo>
                    <a:pt x="597" y="359"/>
                  </a:lnTo>
                  <a:close/>
                  <a:moveTo>
                    <a:pt x="597" y="409"/>
                  </a:moveTo>
                  <a:lnTo>
                    <a:pt x="622" y="409"/>
                  </a:lnTo>
                  <a:lnTo>
                    <a:pt x="622" y="434"/>
                  </a:lnTo>
                  <a:lnTo>
                    <a:pt x="597" y="434"/>
                  </a:lnTo>
                  <a:lnTo>
                    <a:pt x="597" y="409"/>
                  </a:lnTo>
                  <a:close/>
                  <a:moveTo>
                    <a:pt x="597" y="459"/>
                  </a:moveTo>
                  <a:lnTo>
                    <a:pt x="622" y="459"/>
                  </a:lnTo>
                  <a:lnTo>
                    <a:pt x="622" y="481"/>
                  </a:lnTo>
                  <a:lnTo>
                    <a:pt x="597" y="481"/>
                  </a:lnTo>
                  <a:lnTo>
                    <a:pt x="597" y="459"/>
                  </a:lnTo>
                  <a:close/>
                  <a:moveTo>
                    <a:pt x="597" y="506"/>
                  </a:moveTo>
                  <a:lnTo>
                    <a:pt x="622" y="506"/>
                  </a:lnTo>
                  <a:lnTo>
                    <a:pt x="622" y="531"/>
                  </a:lnTo>
                  <a:lnTo>
                    <a:pt x="597" y="531"/>
                  </a:lnTo>
                  <a:lnTo>
                    <a:pt x="597" y="506"/>
                  </a:lnTo>
                  <a:close/>
                  <a:moveTo>
                    <a:pt x="547" y="66"/>
                  </a:moveTo>
                  <a:lnTo>
                    <a:pt x="572" y="66"/>
                  </a:lnTo>
                  <a:lnTo>
                    <a:pt x="572" y="91"/>
                  </a:lnTo>
                  <a:lnTo>
                    <a:pt x="547" y="91"/>
                  </a:lnTo>
                  <a:lnTo>
                    <a:pt x="547" y="66"/>
                  </a:lnTo>
                  <a:close/>
                  <a:moveTo>
                    <a:pt x="547" y="116"/>
                  </a:moveTo>
                  <a:lnTo>
                    <a:pt x="572" y="116"/>
                  </a:lnTo>
                  <a:lnTo>
                    <a:pt x="572" y="138"/>
                  </a:lnTo>
                  <a:lnTo>
                    <a:pt x="547" y="138"/>
                  </a:lnTo>
                  <a:lnTo>
                    <a:pt x="547" y="116"/>
                  </a:lnTo>
                  <a:close/>
                  <a:moveTo>
                    <a:pt x="547" y="163"/>
                  </a:moveTo>
                  <a:lnTo>
                    <a:pt x="572" y="163"/>
                  </a:lnTo>
                  <a:lnTo>
                    <a:pt x="572" y="188"/>
                  </a:lnTo>
                  <a:lnTo>
                    <a:pt x="547" y="188"/>
                  </a:lnTo>
                  <a:lnTo>
                    <a:pt x="547" y="163"/>
                  </a:lnTo>
                  <a:close/>
                  <a:moveTo>
                    <a:pt x="547" y="213"/>
                  </a:moveTo>
                  <a:lnTo>
                    <a:pt x="572" y="213"/>
                  </a:lnTo>
                  <a:lnTo>
                    <a:pt x="572" y="238"/>
                  </a:lnTo>
                  <a:lnTo>
                    <a:pt x="547" y="238"/>
                  </a:lnTo>
                  <a:lnTo>
                    <a:pt x="547" y="213"/>
                  </a:lnTo>
                  <a:close/>
                  <a:moveTo>
                    <a:pt x="547" y="263"/>
                  </a:moveTo>
                  <a:lnTo>
                    <a:pt x="572" y="263"/>
                  </a:lnTo>
                  <a:lnTo>
                    <a:pt x="572" y="288"/>
                  </a:lnTo>
                  <a:lnTo>
                    <a:pt x="547" y="288"/>
                  </a:lnTo>
                  <a:lnTo>
                    <a:pt x="547" y="263"/>
                  </a:lnTo>
                  <a:close/>
                  <a:moveTo>
                    <a:pt x="547" y="310"/>
                  </a:moveTo>
                  <a:lnTo>
                    <a:pt x="572" y="310"/>
                  </a:lnTo>
                  <a:lnTo>
                    <a:pt x="572" y="335"/>
                  </a:lnTo>
                  <a:lnTo>
                    <a:pt x="547" y="335"/>
                  </a:lnTo>
                  <a:lnTo>
                    <a:pt x="547" y="310"/>
                  </a:lnTo>
                  <a:close/>
                  <a:moveTo>
                    <a:pt x="547" y="359"/>
                  </a:moveTo>
                  <a:lnTo>
                    <a:pt x="572" y="359"/>
                  </a:lnTo>
                  <a:lnTo>
                    <a:pt x="572" y="384"/>
                  </a:lnTo>
                  <a:lnTo>
                    <a:pt x="547" y="384"/>
                  </a:lnTo>
                  <a:lnTo>
                    <a:pt x="547" y="359"/>
                  </a:lnTo>
                  <a:close/>
                  <a:moveTo>
                    <a:pt x="547" y="409"/>
                  </a:moveTo>
                  <a:lnTo>
                    <a:pt x="572" y="409"/>
                  </a:lnTo>
                  <a:lnTo>
                    <a:pt x="572" y="434"/>
                  </a:lnTo>
                  <a:lnTo>
                    <a:pt x="547" y="434"/>
                  </a:lnTo>
                  <a:lnTo>
                    <a:pt x="547" y="409"/>
                  </a:lnTo>
                  <a:close/>
                  <a:moveTo>
                    <a:pt x="547" y="459"/>
                  </a:moveTo>
                  <a:lnTo>
                    <a:pt x="572" y="459"/>
                  </a:lnTo>
                  <a:lnTo>
                    <a:pt x="572" y="481"/>
                  </a:lnTo>
                  <a:lnTo>
                    <a:pt x="547" y="481"/>
                  </a:lnTo>
                  <a:lnTo>
                    <a:pt x="547" y="459"/>
                  </a:lnTo>
                  <a:close/>
                  <a:moveTo>
                    <a:pt x="547" y="506"/>
                  </a:moveTo>
                  <a:lnTo>
                    <a:pt x="572" y="506"/>
                  </a:lnTo>
                  <a:lnTo>
                    <a:pt x="572" y="531"/>
                  </a:lnTo>
                  <a:lnTo>
                    <a:pt x="547" y="531"/>
                  </a:lnTo>
                  <a:lnTo>
                    <a:pt x="547" y="506"/>
                  </a:lnTo>
                  <a:close/>
                  <a:moveTo>
                    <a:pt x="246" y="586"/>
                  </a:moveTo>
                  <a:lnTo>
                    <a:pt x="368" y="586"/>
                  </a:lnTo>
                  <a:lnTo>
                    <a:pt x="368" y="163"/>
                  </a:lnTo>
                  <a:lnTo>
                    <a:pt x="246" y="163"/>
                  </a:lnTo>
                  <a:lnTo>
                    <a:pt x="246" y="586"/>
                  </a:lnTo>
                  <a:close/>
                  <a:moveTo>
                    <a:pt x="321" y="188"/>
                  </a:moveTo>
                  <a:lnTo>
                    <a:pt x="343" y="188"/>
                  </a:lnTo>
                  <a:lnTo>
                    <a:pt x="343" y="213"/>
                  </a:lnTo>
                  <a:lnTo>
                    <a:pt x="321" y="213"/>
                  </a:lnTo>
                  <a:lnTo>
                    <a:pt x="321" y="188"/>
                  </a:lnTo>
                  <a:close/>
                  <a:moveTo>
                    <a:pt x="321" y="238"/>
                  </a:moveTo>
                  <a:lnTo>
                    <a:pt x="343" y="238"/>
                  </a:lnTo>
                  <a:lnTo>
                    <a:pt x="343" y="263"/>
                  </a:lnTo>
                  <a:lnTo>
                    <a:pt x="321" y="263"/>
                  </a:lnTo>
                  <a:lnTo>
                    <a:pt x="321" y="238"/>
                  </a:lnTo>
                  <a:close/>
                  <a:moveTo>
                    <a:pt x="321" y="288"/>
                  </a:moveTo>
                  <a:lnTo>
                    <a:pt x="343" y="288"/>
                  </a:lnTo>
                  <a:lnTo>
                    <a:pt x="343" y="310"/>
                  </a:lnTo>
                  <a:lnTo>
                    <a:pt x="321" y="310"/>
                  </a:lnTo>
                  <a:lnTo>
                    <a:pt x="321" y="288"/>
                  </a:lnTo>
                  <a:close/>
                  <a:moveTo>
                    <a:pt x="321" y="335"/>
                  </a:moveTo>
                  <a:lnTo>
                    <a:pt x="343" y="335"/>
                  </a:lnTo>
                  <a:lnTo>
                    <a:pt x="343" y="359"/>
                  </a:lnTo>
                  <a:lnTo>
                    <a:pt x="321" y="359"/>
                  </a:lnTo>
                  <a:lnTo>
                    <a:pt x="321" y="335"/>
                  </a:lnTo>
                  <a:close/>
                  <a:moveTo>
                    <a:pt x="321" y="384"/>
                  </a:moveTo>
                  <a:lnTo>
                    <a:pt x="343" y="384"/>
                  </a:lnTo>
                  <a:lnTo>
                    <a:pt x="343" y="409"/>
                  </a:lnTo>
                  <a:lnTo>
                    <a:pt x="321" y="409"/>
                  </a:lnTo>
                  <a:lnTo>
                    <a:pt x="321" y="384"/>
                  </a:lnTo>
                  <a:close/>
                  <a:moveTo>
                    <a:pt x="321" y="434"/>
                  </a:moveTo>
                  <a:lnTo>
                    <a:pt x="343" y="434"/>
                  </a:lnTo>
                  <a:lnTo>
                    <a:pt x="343" y="459"/>
                  </a:lnTo>
                  <a:lnTo>
                    <a:pt x="321" y="459"/>
                  </a:lnTo>
                  <a:lnTo>
                    <a:pt x="321" y="434"/>
                  </a:lnTo>
                  <a:close/>
                  <a:moveTo>
                    <a:pt x="321" y="481"/>
                  </a:moveTo>
                  <a:lnTo>
                    <a:pt x="343" y="481"/>
                  </a:lnTo>
                  <a:lnTo>
                    <a:pt x="343" y="506"/>
                  </a:lnTo>
                  <a:lnTo>
                    <a:pt x="321" y="506"/>
                  </a:lnTo>
                  <a:lnTo>
                    <a:pt x="321" y="481"/>
                  </a:lnTo>
                  <a:close/>
                  <a:moveTo>
                    <a:pt x="271" y="188"/>
                  </a:moveTo>
                  <a:lnTo>
                    <a:pt x="296" y="188"/>
                  </a:lnTo>
                  <a:lnTo>
                    <a:pt x="296" y="213"/>
                  </a:lnTo>
                  <a:lnTo>
                    <a:pt x="271" y="213"/>
                  </a:lnTo>
                  <a:lnTo>
                    <a:pt x="271" y="188"/>
                  </a:lnTo>
                  <a:close/>
                  <a:moveTo>
                    <a:pt x="271" y="238"/>
                  </a:moveTo>
                  <a:lnTo>
                    <a:pt x="296" y="238"/>
                  </a:lnTo>
                  <a:lnTo>
                    <a:pt x="296" y="263"/>
                  </a:lnTo>
                  <a:lnTo>
                    <a:pt x="271" y="263"/>
                  </a:lnTo>
                  <a:lnTo>
                    <a:pt x="271" y="238"/>
                  </a:lnTo>
                  <a:close/>
                  <a:moveTo>
                    <a:pt x="271" y="288"/>
                  </a:moveTo>
                  <a:lnTo>
                    <a:pt x="296" y="288"/>
                  </a:lnTo>
                  <a:lnTo>
                    <a:pt x="296" y="310"/>
                  </a:lnTo>
                  <a:lnTo>
                    <a:pt x="271" y="310"/>
                  </a:lnTo>
                  <a:lnTo>
                    <a:pt x="271" y="288"/>
                  </a:lnTo>
                  <a:close/>
                  <a:moveTo>
                    <a:pt x="271" y="335"/>
                  </a:moveTo>
                  <a:lnTo>
                    <a:pt x="296" y="335"/>
                  </a:lnTo>
                  <a:lnTo>
                    <a:pt x="296" y="359"/>
                  </a:lnTo>
                  <a:lnTo>
                    <a:pt x="271" y="359"/>
                  </a:lnTo>
                  <a:lnTo>
                    <a:pt x="271" y="335"/>
                  </a:lnTo>
                  <a:close/>
                  <a:moveTo>
                    <a:pt x="271" y="384"/>
                  </a:moveTo>
                  <a:lnTo>
                    <a:pt x="296" y="384"/>
                  </a:lnTo>
                  <a:lnTo>
                    <a:pt x="296" y="409"/>
                  </a:lnTo>
                  <a:lnTo>
                    <a:pt x="271" y="409"/>
                  </a:lnTo>
                  <a:lnTo>
                    <a:pt x="271" y="384"/>
                  </a:lnTo>
                  <a:close/>
                  <a:moveTo>
                    <a:pt x="271" y="434"/>
                  </a:moveTo>
                  <a:lnTo>
                    <a:pt x="296" y="434"/>
                  </a:lnTo>
                  <a:lnTo>
                    <a:pt x="296" y="459"/>
                  </a:lnTo>
                  <a:lnTo>
                    <a:pt x="271" y="459"/>
                  </a:lnTo>
                  <a:lnTo>
                    <a:pt x="271" y="434"/>
                  </a:lnTo>
                  <a:close/>
                  <a:moveTo>
                    <a:pt x="271" y="481"/>
                  </a:moveTo>
                  <a:lnTo>
                    <a:pt x="296" y="481"/>
                  </a:lnTo>
                  <a:lnTo>
                    <a:pt x="296" y="506"/>
                  </a:lnTo>
                  <a:lnTo>
                    <a:pt x="271" y="506"/>
                  </a:lnTo>
                  <a:lnTo>
                    <a:pt x="271" y="481"/>
                  </a:lnTo>
                  <a:close/>
                  <a:moveTo>
                    <a:pt x="774" y="188"/>
                  </a:moveTo>
                  <a:lnTo>
                    <a:pt x="749" y="188"/>
                  </a:lnTo>
                  <a:lnTo>
                    <a:pt x="749" y="213"/>
                  </a:lnTo>
                  <a:lnTo>
                    <a:pt x="725" y="213"/>
                  </a:lnTo>
                  <a:lnTo>
                    <a:pt x="725" y="188"/>
                  </a:lnTo>
                  <a:lnTo>
                    <a:pt x="700" y="188"/>
                  </a:lnTo>
                  <a:lnTo>
                    <a:pt x="700" y="213"/>
                  </a:lnTo>
                  <a:lnTo>
                    <a:pt x="675" y="213"/>
                  </a:lnTo>
                  <a:lnTo>
                    <a:pt x="675" y="586"/>
                  </a:lnTo>
                  <a:lnTo>
                    <a:pt x="799" y="586"/>
                  </a:lnTo>
                  <a:lnTo>
                    <a:pt x="799" y="213"/>
                  </a:lnTo>
                  <a:lnTo>
                    <a:pt x="774" y="213"/>
                  </a:lnTo>
                  <a:lnTo>
                    <a:pt x="774" y="188"/>
                  </a:lnTo>
                  <a:lnTo>
                    <a:pt x="774" y="188"/>
                  </a:lnTo>
                  <a:close/>
                  <a:moveTo>
                    <a:pt x="725" y="506"/>
                  </a:moveTo>
                  <a:lnTo>
                    <a:pt x="700" y="506"/>
                  </a:lnTo>
                  <a:lnTo>
                    <a:pt x="700" y="481"/>
                  </a:lnTo>
                  <a:lnTo>
                    <a:pt x="725" y="481"/>
                  </a:lnTo>
                  <a:lnTo>
                    <a:pt x="725" y="506"/>
                  </a:lnTo>
                  <a:close/>
                  <a:moveTo>
                    <a:pt x="725" y="459"/>
                  </a:moveTo>
                  <a:lnTo>
                    <a:pt x="700" y="459"/>
                  </a:lnTo>
                  <a:lnTo>
                    <a:pt x="700" y="434"/>
                  </a:lnTo>
                  <a:lnTo>
                    <a:pt x="725" y="434"/>
                  </a:lnTo>
                  <a:lnTo>
                    <a:pt x="725" y="459"/>
                  </a:lnTo>
                  <a:close/>
                  <a:moveTo>
                    <a:pt x="725" y="409"/>
                  </a:moveTo>
                  <a:lnTo>
                    <a:pt x="700" y="409"/>
                  </a:lnTo>
                  <a:lnTo>
                    <a:pt x="700" y="384"/>
                  </a:lnTo>
                  <a:lnTo>
                    <a:pt x="725" y="384"/>
                  </a:lnTo>
                  <a:lnTo>
                    <a:pt x="725" y="409"/>
                  </a:lnTo>
                  <a:close/>
                  <a:moveTo>
                    <a:pt x="725" y="359"/>
                  </a:moveTo>
                  <a:lnTo>
                    <a:pt x="700" y="359"/>
                  </a:lnTo>
                  <a:lnTo>
                    <a:pt x="700" y="335"/>
                  </a:lnTo>
                  <a:lnTo>
                    <a:pt x="725" y="335"/>
                  </a:lnTo>
                  <a:lnTo>
                    <a:pt x="725" y="359"/>
                  </a:lnTo>
                  <a:close/>
                  <a:moveTo>
                    <a:pt x="725" y="310"/>
                  </a:moveTo>
                  <a:lnTo>
                    <a:pt x="700" y="310"/>
                  </a:lnTo>
                  <a:lnTo>
                    <a:pt x="700" y="288"/>
                  </a:lnTo>
                  <a:lnTo>
                    <a:pt x="725" y="288"/>
                  </a:lnTo>
                  <a:lnTo>
                    <a:pt x="725" y="310"/>
                  </a:lnTo>
                  <a:close/>
                  <a:moveTo>
                    <a:pt x="725" y="263"/>
                  </a:moveTo>
                  <a:lnTo>
                    <a:pt x="700" y="263"/>
                  </a:lnTo>
                  <a:lnTo>
                    <a:pt x="700" y="238"/>
                  </a:lnTo>
                  <a:lnTo>
                    <a:pt x="725" y="238"/>
                  </a:lnTo>
                  <a:lnTo>
                    <a:pt x="725" y="263"/>
                  </a:lnTo>
                  <a:close/>
                  <a:moveTo>
                    <a:pt x="774" y="506"/>
                  </a:moveTo>
                  <a:lnTo>
                    <a:pt x="749" y="506"/>
                  </a:lnTo>
                  <a:lnTo>
                    <a:pt x="749" y="481"/>
                  </a:lnTo>
                  <a:lnTo>
                    <a:pt x="774" y="481"/>
                  </a:lnTo>
                  <a:lnTo>
                    <a:pt x="774" y="506"/>
                  </a:lnTo>
                  <a:close/>
                  <a:moveTo>
                    <a:pt x="774" y="459"/>
                  </a:moveTo>
                  <a:lnTo>
                    <a:pt x="749" y="459"/>
                  </a:lnTo>
                  <a:lnTo>
                    <a:pt x="749" y="434"/>
                  </a:lnTo>
                  <a:lnTo>
                    <a:pt x="774" y="434"/>
                  </a:lnTo>
                  <a:lnTo>
                    <a:pt x="774" y="459"/>
                  </a:lnTo>
                  <a:close/>
                  <a:moveTo>
                    <a:pt x="774" y="409"/>
                  </a:moveTo>
                  <a:lnTo>
                    <a:pt x="749" y="409"/>
                  </a:lnTo>
                  <a:lnTo>
                    <a:pt x="749" y="384"/>
                  </a:lnTo>
                  <a:lnTo>
                    <a:pt x="774" y="384"/>
                  </a:lnTo>
                  <a:lnTo>
                    <a:pt x="774" y="409"/>
                  </a:lnTo>
                  <a:close/>
                  <a:moveTo>
                    <a:pt x="774" y="359"/>
                  </a:moveTo>
                  <a:lnTo>
                    <a:pt x="749" y="359"/>
                  </a:lnTo>
                  <a:lnTo>
                    <a:pt x="749" y="335"/>
                  </a:lnTo>
                  <a:lnTo>
                    <a:pt x="774" y="335"/>
                  </a:lnTo>
                  <a:lnTo>
                    <a:pt x="774" y="359"/>
                  </a:lnTo>
                  <a:close/>
                  <a:moveTo>
                    <a:pt x="774" y="310"/>
                  </a:moveTo>
                  <a:lnTo>
                    <a:pt x="749" y="310"/>
                  </a:lnTo>
                  <a:lnTo>
                    <a:pt x="749" y="288"/>
                  </a:lnTo>
                  <a:lnTo>
                    <a:pt x="774" y="288"/>
                  </a:lnTo>
                  <a:lnTo>
                    <a:pt x="774" y="310"/>
                  </a:lnTo>
                  <a:close/>
                  <a:moveTo>
                    <a:pt x="774" y="263"/>
                  </a:moveTo>
                  <a:lnTo>
                    <a:pt x="749" y="263"/>
                  </a:lnTo>
                  <a:lnTo>
                    <a:pt x="749" y="238"/>
                  </a:lnTo>
                  <a:lnTo>
                    <a:pt x="774" y="238"/>
                  </a:lnTo>
                  <a:lnTo>
                    <a:pt x="774" y="263"/>
                  </a:lnTo>
                  <a:close/>
                  <a:moveTo>
                    <a:pt x="832" y="263"/>
                  </a:moveTo>
                  <a:lnTo>
                    <a:pt x="832" y="584"/>
                  </a:lnTo>
                  <a:lnTo>
                    <a:pt x="888" y="584"/>
                  </a:lnTo>
                  <a:lnTo>
                    <a:pt x="888" y="539"/>
                  </a:lnTo>
                  <a:lnTo>
                    <a:pt x="932" y="539"/>
                  </a:lnTo>
                  <a:lnTo>
                    <a:pt x="932" y="584"/>
                  </a:lnTo>
                  <a:lnTo>
                    <a:pt x="987" y="584"/>
                  </a:lnTo>
                  <a:lnTo>
                    <a:pt x="987" y="285"/>
                  </a:lnTo>
                  <a:lnTo>
                    <a:pt x="832" y="263"/>
                  </a:lnTo>
                  <a:close/>
                  <a:moveTo>
                    <a:pt x="877" y="506"/>
                  </a:moveTo>
                  <a:lnTo>
                    <a:pt x="855" y="506"/>
                  </a:lnTo>
                  <a:lnTo>
                    <a:pt x="855" y="473"/>
                  </a:lnTo>
                  <a:lnTo>
                    <a:pt x="877" y="473"/>
                  </a:lnTo>
                  <a:lnTo>
                    <a:pt x="877" y="506"/>
                  </a:lnTo>
                  <a:close/>
                  <a:moveTo>
                    <a:pt x="877" y="462"/>
                  </a:moveTo>
                  <a:lnTo>
                    <a:pt x="855" y="462"/>
                  </a:lnTo>
                  <a:lnTo>
                    <a:pt x="855" y="429"/>
                  </a:lnTo>
                  <a:lnTo>
                    <a:pt x="877" y="429"/>
                  </a:lnTo>
                  <a:lnTo>
                    <a:pt x="877" y="462"/>
                  </a:lnTo>
                  <a:close/>
                  <a:moveTo>
                    <a:pt x="877" y="418"/>
                  </a:moveTo>
                  <a:lnTo>
                    <a:pt x="855" y="418"/>
                  </a:lnTo>
                  <a:lnTo>
                    <a:pt x="855" y="384"/>
                  </a:lnTo>
                  <a:lnTo>
                    <a:pt x="877" y="384"/>
                  </a:lnTo>
                  <a:lnTo>
                    <a:pt x="877" y="418"/>
                  </a:lnTo>
                  <a:close/>
                  <a:moveTo>
                    <a:pt x="877" y="373"/>
                  </a:moveTo>
                  <a:lnTo>
                    <a:pt x="855" y="373"/>
                  </a:lnTo>
                  <a:lnTo>
                    <a:pt x="855" y="340"/>
                  </a:lnTo>
                  <a:lnTo>
                    <a:pt x="877" y="340"/>
                  </a:lnTo>
                  <a:lnTo>
                    <a:pt x="877" y="373"/>
                  </a:lnTo>
                  <a:close/>
                  <a:moveTo>
                    <a:pt x="921" y="506"/>
                  </a:moveTo>
                  <a:lnTo>
                    <a:pt x="899" y="506"/>
                  </a:lnTo>
                  <a:lnTo>
                    <a:pt x="899" y="473"/>
                  </a:lnTo>
                  <a:lnTo>
                    <a:pt x="921" y="473"/>
                  </a:lnTo>
                  <a:lnTo>
                    <a:pt x="921" y="506"/>
                  </a:lnTo>
                  <a:close/>
                  <a:moveTo>
                    <a:pt x="921" y="462"/>
                  </a:moveTo>
                  <a:lnTo>
                    <a:pt x="899" y="462"/>
                  </a:lnTo>
                  <a:lnTo>
                    <a:pt x="899" y="429"/>
                  </a:lnTo>
                  <a:lnTo>
                    <a:pt x="921" y="429"/>
                  </a:lnTo>
                  <a:lnTo>
                    <a:pt x="921" y="462"/>
                  </a:lnTo>
                  <a:close/>
                  <a:moveTo>
                    <a:pt x="921" y="418"/>
                  </a:moveTo>
                  <a:lnTo>
                    <a:pt x="899" y="418"/>
                  </a:lnTo>
                  <a:lnTo>
                    <a:pt x="899" y="384"/>
                  </a:lnTo>
                  <a:lnTo>
                    <a:pt x="921" y="384"/>
                  </a:lnTo>
                  <a:lnTo>
                    <a:pt x="921" y="418"/>
                  </a:lnTo>
                  <a:close/>
                  <a:moveTo>
                    <a:pt x="921" y="373"/>
                  </a:moveTo>
                  <a:lnTo>
                    <a:pt x="899" y="373"/>
                  </a:lnTo>
                  <a:lnTo>
                    <a:pt x="899" y="340"/>
                  </a:lnTo>
                  <a:lnTo>
                    <a:pt x="921" y="340"/>
                  </a:lnTo>
                  <a:lnTo>
                    <a:pt x="921" y="373"/>
                  </a:lnTo>
                  <a:close/>
                  <a:moveTo>
                    <a:pt x="965" y="506"/>
                  </a:moveTo>
                  <a:lnTo>
                    <a:pt x="943" y="506"/>
                  </a:lnTo>
                  <a:lnTo>
                    <a:pt x="943" y="473"/>
                  </a:lnTo>
                  <a:lnTo>
                    <a:pt x="965" y="473"/>
                  </a:lnTo>
                  <a:lnTo>
                    <a:pt x="965" y="506"/>
                  </a:lnTo>
                  <a:close/>
                  <a:moveTo>
                    <a:pt x="965" y="462"/>
                  </a:moveTo>
                  <a:lnTo>
                    <a:pt x="943" y="462"/>
                  </a:lnTo>
                  <a:lnTo>
                    <a:pt x="943" y="429"/>
                  </a:lnTo>
                  <a:lnTo>
                    <a:pt x="965" y="429"/>
                  </a:lnTo>
                  <a:lnTo>
                    <a:pt x="965" y="462"/>
                  </a:lnTo>
                  <a:close/>
                  <a:moveTo>
                    <a:pt x="965" y="418"/>
                  </a:moveTo>
                  <a:lnTo>
                    <a:pt x="943" y="418"/>
                  </a:lnTo>
                  <a:lnTo>
                    <a:pt x="943" y="384"/>
                  </a:lnTo>
                  <a:lnTo>
                    <a:pt x="965" y="384"/>
                  </a:lnTo>
                  <a:lnTo>
                    <a:pt x="965" y="418"/>
                  </a:lnTo>
                  <a:close/>
                  <a:moveTo>
                    <a:pt x="965" y="373"/>
                  </a:moveTo>
                  <a:lnTo>
                    <a:pt x="943" y="373"/>
                  </a:lnTo>
                  <a:lnTo>
                    <a:pt x="943" y="340"/>
                  </a:lnTo>
                  <a:lnTo>
                    <a:pt x="965" y="340"/>
                  </a:lnTo>
                  <a:lnTo>
                    <a:pt x="965" y="3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2" name="그룹 97">
              <a:extLst>
                <a:ext uri="{FF2B5EF4-FFF2-40B4-BE49-F238E27FC236}">
                  <a16:creationId xmlns:a16="http://schemas.microsoft.com/office/drawing/2014/main" xmlns="" id="{783B05BE-40C7-49CB-8245-40E30B51A764}"/>
                </a:ext>
              </a:extLst>
            </p:cNvPr>
            <p:cNvGrpSpPr/>
            <p:nvPr/>
          </p:nvGrpSpPr>
          <p:grpSpPr>
            <a:xfrm>
              <a:off x="6514637" y="2524712"/>
              <a:ext cx="748568" cy="628514"/>
              <a:chOff x="11255743" y="2326119"/>
              <a:chExt cx="837499" cy="703183"/>
            </a:xfrm>
            <a:grpFill/>
          </p:grpSpPr>
          <p:sp>
            <p:nvSpPr>
              <p:cNvPr id="99" name="Freeform 29">
                <a:extLst>
                  <a:ext uri="{FF2B5EF4-FFF2-40B4-BE49-F238E27FC236}">
                    <a16:creationId xmlns:a16="http://schemas.microsoft.com/office/drawing/2014/main" xmlns="" id="{CC652768-65CC-4528-8509-40D61C4C1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4245" y="2465611"/>
                <a:ext cx="245474" cy="562329"/>
              </a:xfrm>
              <a:custGeom>
                <a:avLst/>
                <a:gdLst>
                  <a:gd name="T0" fmla="*/ 19 w 730"/>
                  <a:gd name="T1" fmla="*/ 231 h 1671"/>
                  <a:gd name="T2" fmla="*/ 0 w 730"/>
                  <a:gd name="T3" fmla="*/ 328 h 1671"/>
                  <a:gd name="T4" fmla="*/ 27 w 730"/>
                  <a:gd name="T5" fmla="*/ 362 h 1671"/>
                  <a:gd name="T6" fmla="*/ 102 w 730"/>
                  <a:gd name="T7" fmla="*/ 593 h 1671"/>
                  <a:gd name="T8" fmla="*/ 155 w 730"/>
                  <a:gd name="T9" fmla="*/ 195 h 1671"/>
                  <a:gd name="T10" fmla="*/ 156 w 730"/>
                  <a:gd name="T11" fmla="*/ 193 h 1671"/>
                  <a:gd name="T12" fmla="*/ 156 w 730"/>
                  <a:gd name="T13" fmla="*/ 1578 h 1671"/>
                  <a:gd name="T14" fmla="*/ 249 w 730"/>
                  <a:gd name="T15" fmla="*/ 1671 h 1671"/>
                  <a:gd name="T16" fmla="*/ 341 w 730"/>
                  <a:gd name="T17" fmla="*/ 1578 h 1671"/>
                  <a:gd name="T18" fmla="*/ 341 w 730"/>
                  <a:gd name="T19" fmla="*/ 759 h 1671"/>
                  <a:gd name="T20" fmla="*/ 375 w 730"/>
                  <a:gd name="T21" fmla="*/ 759 h 1671"/>
                  <a:gd name="T22" fmla="*/ 375 w 730"/>
                  <a:gd name="T23" fmla="*/ 1578 h 1671"/>
                  <a:gd name="T24" fmla="*/ 467 w 730"/>
                  <a:gd name="T25" fmla="*/ 1671 h 1671"/>
                  <a:gd name="T26" fmla="*/ 560 w 730"/>
                  <a:gd name="T27" fmla="*/ 1578 h 1671"/>
                  <a:gd name="T28" fmla="*/ 560 w 730"/>
                  <a:gd name="T29" fmla="*/ 200 h 1671"/>
                  <a:gd name="T30" fmla="*/ 578 w 730"/>
                  <a:gd name="T31" fmla="*/ 260 h 1671"/>
                  <a:gd name="T32" fmla="*/ 611 w 730"/>
                  <a:gd name="T33" fmla="*/ 611 h 1671"/>
                  <a:gd name="T34" fmla="*/ 604 w 730"/>
                  <a:gd name="T35" fmla="*/ 826 h 1671"/>
                  <a:gd name="T36" fmla="*/ 660 w 730"/>
                  <a:gd name="T37" fmla="*/ 889 h 1671"/>
                  <a:gd name="T38" fmla="*/ 664 w 730"/>
                  <a:gd name="T39" fmla="*/ 889 h 1671"/>
                  <a:gd name="T40" fmla="*/ 723 w 730"/>
                  <a:gd name="T41" fmla="*/ 833 h 1671"/>
                  <a:gd name="T42" fmla="*/ 730 w 730"/>
                  <a:gd name="T43" fmla="*/ 611 h 1671"/>
                  <a:gd name="T44" fmla="*/ 668 w 730"/>
                  <a:gd name="T45" fmla="*/ 150 h 1671"/>
                  <a:gd name="T46" fmla="*/ 596 w 730"/>
                  <a:gd name="T47" fmla="*/ 41 h 1671"/>
                  <a:gd name="T48" fmla="*/ 522 w 730"/>
                  <a:gd name="T49" fmla="*/ 4 h 1671"/>
                  <a:gd name="T50" fmla="*/ 502 w 730"/>
                  <a:gd name="T51" fmla="*/ 0 h 1671"/>
                  <a:gd name="T52" fmla="*/ 214 w 730"/>
                  <a:gd name="T53" fmla="*/ 0 h 1671"/>
                  <a:gd name="T54" fmla="*/ 196 w 730"/>
                  <a:gd name="T55" fmla="*/ 3 h 1671"/>
                  <a:gd name="T56" fmla="*/ 117 w 730"/>
                  <a:gd name="T57" fmla="*/ 41 h 1671"/>
                  <a:gd name="T58" fmla="*/ 19 w 730"/>
                  <a:gd name="T59" fmla="*/ 231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30" h="1671">
                    <a:moveTo>
                      <a:pt x="19" y="231"/>
                    </a:moveTo>
                    <a:cubicBezTo>
                      <a:pt x="12" y="260"/>
                      <a:pt x="5" y="292"/>
                      <a:pt x="0" y="328"/>
                    </a:cubicBezTo>
                    <a:cubicBezTo>
                      <a:pt x="9" y="338"/>
                      <a:pt x="18" y="349"/>
                      <a:pt x="27" y="362"/>
                    </a:cubicBezTo>
                    <a:cubicBezTo>
                      <a:pt x="63" y="419"/>
                      <a:pt x="88" y="495"/>
                      <a:pt x="102" y="593"/>
                    </a:cubicBezTo>
                    <a:cubicBezTo>
                      <a:pt x="103" y="390"/>
                      <a:pt x="127" y="264"/>
                      <a:pt x="155" y="195"/>
                    </a:cubicBezTo>
                    <a:cubicBezTo>
                      <a:pt x="156" y="194"/>
                      <a:pt x="156" y="194"/>
                      <a:pt x="156" y="193"/>
                    </a:cubicBezTo>
                    <a:cubicBezTo>
                      <a:pt x="156" y="1578"/>
                      <a:pt x="156" y="1578"/>
                      <a:pt x="156" y="1578"/>
                    </a:cubicBezTo>
                    <a:cubicBezTo>
                      <a:pt x="156" y="1629"/>
                      <a:pt x="198" y="1671"/>
                      <a:pt x="249" y="1671"/>
                    </a:cubicBezTo>
                    <a:cubicBezTo>
                      <a:pt x="299" y="1671"/>
                      <a:pt x="341" y="1629"/>
                      <a:pt x="341" y="1578"/>
                    </a:cubicBezTo>
                    <a:cubicBezTo>
                      <a:pt x="341" y="759"/>
                      <a:pt x="341" y="759"/>
                      <a:pt x="341" y="759"/>
                    </a:cubicBezTo>
                    <a:cubicBezTo>
                      <a:pt x="375" y="759"/>
                      <a:pt x="375" y="759"/>
                      <a:pt x="375" y="759"/>
                    </a:cubicBezTo>
                    <a:cubicBezTo>
                      <a:pt x="375" y="1578"/>
                      <a:pt x="375" y="1578"/>
                      <a:pt x="375" y="1578"/>
                    </a:cubicBezTo>
                    <a:cubicBezTo>
                      <a:pt x="375" y="1629"/>
                      <a:pt x="417" y="1671"/>
                      <a:pt x="467" y="1671"/>
                    </a:cubicBezTo>
                    <a:cubicBezTo>
                      <a:pt x="518" y="1671"/>
                      <a:pt x="560" y="1629"/>
                      <a:pt x="560" y="1578"/>
                    </a:cubicBezTo>
                    <a:cubicBezTo>
                      <a:pt x="560" y="200"/>
                      <a:pt x="560" y="200"/>
                      <a:pt x="560" y="200"/>
                    </a:cubicBezTo>
                    <a:cubicBezTo>
                      <a:pt x="566" y="217"/>
                      <a:pt x="573" y="236"/>
                      <a:pt x="578" y="260"/>
                    </a:cubicBezTo>
                    <a:cubicBezTo>
                      <a:pt x="598" y="337"/>
                      <a:pt x="611" y="451"/>
                      <a:pt x="611" y="611"/>
                    </a:cubicBezTo>
                    <a:cubicBezTo>
                      <a:pt x="611" y="675"/>
                      <a:pt x="609" y="747"/>
                      <a:pt x="604" y="826"/>
                    </a:cubicBezTo>
                    <a:cubicBezTo>
                      <a:pt x="602" y="859"/>
                      <a:pt x="628" y="887"/>
                      <a:pt x="660" y="889"/>
                    </a:cubicBezTo>
                    <a:cubicBezTo>
                      <a:pt x="662" y="889"/>
                      <a:pt x="663" y="889"/>
                      <a:pt x="664" y="889"/>
                    </a:cubicBezTo>
                    <a:cubicBezTo>
                      <a:pt x="695" y="889"/>
                      <a:pt x="722" y="865"/>
                      <a:pt x="723" y="833"/>
                    </a:cubicBezTo>
                    <a:cubicBezTo>
                      <a:pt x="728" y="752"/>
                      <a:pt x="730" y="678"/>
                      <a:pt x="730" y="611"/>
                    </a:cubicBezTo>
                    <a:cubicBezTo>
                      <a:pt x="730" y="388"/>
                      <a:pt x="707" y="245"/>
                      <a:pt x="668" y="150"/>
                    </a:cubicBezTo>
                    <a:cubicBezTo>
                      <a:pt x="649" y="103"/>
                      <a:pt x="625" y="67"/>
                      <a:pt x="596" y="41"/>
                    </a:cubicBezTo>
                    <a:cubicBezTo>
                      <a:pt x="574" y="21"/>
                      <a:pt x="548" y="9"/>
                      <a:pt x="522" y="4"/>
                    </a:cubicBezTo>
                    <a:cubicBezTo>
                      <a:pt x="515" y="2"/>
                      <a:pt x="509" y="0"/>
                      <a:pt x="502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08" y="0"/>
                      <a:pt x="202" y="1"/>
                      <a:pt x="196" y="3"/>
                    </a:cubicBezTo>
                    <a:cubicBezTo>
                      <a:pt x="168" y="7"/>
                      <a:pt x="140" y="20"/>
                      <a:pt x="117" y="41"/>
                    </a:cubicBezTo>
                    <a:cubicBezTo>
                      <a:pt x="73" y="80"/>
                      <a:pt x="42" y="140"/>
                      <a:pt x="19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30">
                <a:extLst>
                  <a:ext uri="{FF2B5EF4-FFF2-40B4-BE49-F238E27FC236}">
                    <a16:creationId xmlns:a16="http://schemas.microsoft.com/office/drawing/2014/main" xmlns="" id="{413DB289-6419-4072-9A37-77095A495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8270" y="2326119"/>
                <a:ext cx="113065" cy="11279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xmlns="" id="{A27B5D28-F2B6-49AD-BCA7-9A0C91800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55743" y="2559877"/>
                <a:ext cx="252013" cy="468062"/>
              </a:xfrm>
              <a:custGeom>
                <a:avLst/>
                <a:gdLst>
                  <a:gd name="T0" fmla="*/ 585 w 749"/>
                  <a:gd name="T1" fmla="*/ 16 h 1391"/>
                  <a:gd name="T2" fmla="*/ 524 w 749"/>
                  <a:gd name="T3" fmla="*/ 1 h 1391"/>
                  <a:gd name="T4" fmla="*/ 521 w 749"/>
                  <a:gd name="T5" fmla="*/ 0 h 1391"/>
                  <a:gd name="T6" fmla="*/ 233 w 749"/>
                  <a:gd name="T7" fmla="*/ 0 h 1391"/>
                  <a:gd name="T8" fmla="*/ 229 w 749"/>
                  <a:gd name="T9" fmla="*/ 0 h 1391"/>
                  <a:gd name="T10" fmla="*/ 169 w 749"/>
                  <a:gd name="T11" fmla="*/ 16 h 1391"/>
                  <a:gd name="T12" fmla="*/ 55 w 749"/>
                  <a:gd name="T13" fmla="*/ 157 h 1391"/>
                  <a:gd name="T14" fmla="*/ 4 w 749"/>
                  <a:gd name="T15" fmla="*/ 515 h 1391"/>
                  <a:gd name="T16" fmla="*/ 8 w 749"/>
                  <a:gd name="T17" fmla="*/ 658 h 1391"/>
                  <a:gd name="T18" fmla="*/ 53 w 749"/>
                  <a:gd name="T19" fmla="*/ 712 h 1391"/>
                  <a:gd name="T20" fmla="*/ 53 w 749"/>
                  <a:gd name="T21" fmla="*/ 744 h 1391"/>
                  <a:gd name="T22" fmla="*/ 30 w 749"/>
                  <a:gd name="T23" fmla="*/ 744 h 1391"/>
                  <a:gd name="T24" fmla="*/ 0 w 749"/>
                  <a:gd name="T25" fmla="*/ 773 h 1391"/>
                  <a:gd name="T26" fmla="*/ 0 w 749"/>
                  <a:gd name="T27" fmla="*/ 1087 h 1391"/>
                  <a:gd name="T28" fmla="*/ 30 w 749"/>
                  <a:gd name="T29" fmla="*/ 1116 h 1391"/>
                  <a:gd name="T30" fmla="*/ 119 w 749"/>
                  <a:gd name="T31" fmla="*/ 1116 h 1391"/>
                  <a:gd name="T32" fmla="*/ 149 w 749"/>
                  <a:gd name="T33" fmla="*/ 1087 h 1391"/>
                  <a:gd name="T34" fmla="*/ 149 w 749"/>
                  <a:gd name="T35" fmla="*/ 773 h 1391"/>
                  <a:gd name="T36" fmla="*/ 119 w 749"/>
                  <a:gd name="T37" fmla="*/ 744 h 1391"/>
                  <a:gd name="T38" fmla="*/ 96 w 749"/>
                  <a:gd name="T39" fmla="*/ 744 h 1391"/>
                  <a:gd name="T40" fmla="*/ 96 w 749"/>
                  <a:gd name="T41" fmla="*/ 707 h 1391"/>
                  <a:gd name="T42" fmla="*/ 127 w 749"/>
                  <a:gd name="T43" fmla="*/ 651 h 1391"/>
                  <a:gd name="T44" fmla="*/ 123 w 749"/>
                  <a:gd name="T45" fmla="*/ 515 h 1391"/>
                  <a:gd name="T46" fmla="*/ 175 w 749"/>
                  <a:gd name="T47" fmla="*/ 180 h 1391"/>
                  <a:gd name="T48" fmla="*/ 175 w 749"/>
                  <a:gd name="T49" fmla="*/ 1298 h 1391"/>
                  <a:gd name="T50" fmla="*/ 267 w 749"/>
                  <a:gd name="T51" fmla="*/ 1391 h 1391"/>
                  <a:gd name="T52" fmla="*/ 359 w 749"/>
                  <a:gd name="T53" fmla="*/ 1298 h 1391"/>
                  <a:gd name="T54" fmla="*/ 359 w 749"/>
                  <a:gd name="T55" fmla="*/ 625 h 1391"/>
                  <a:gd name="T56" fmla="*/ 394 w 749"/>
                  <a:gd name="T57" fmla="*/ 625 h 1391"/>
                  <a:gd name="T58" fmla="*/ 394 w 749"/>
                  <a:gd name="T59" fmla="*/ 1298 h 1391"/>
                  <a:gd name="T60" fmla="*/ 486 w 749"/>
                  <a:gd name="T61" fmla="*/ 1391 h 1391"/>
                  <a:gd name="T62" fmla="*/ 578 w 749"/>
                  <a:gd name="T63" fmla="*/ 1298 h 1391"/>
                  <a:gd name="T64" fmla="*/ 578 w 749"/>
                  <a:gd name="T65" fmla="*/ 180 h 1391"/>
                  <a:gd name="T66" fmla="*/ 592 w 749"/>
                  <a:gd name="T67" fmla="*/ 212 h 1391"/>
                  <a:gd name="T68" fmla="*/ 630 w 749"/>
                  <a:gd name="T69" fmla="*/ 515 h 1391"/>
                  <a:gd name="T70" fmla="*/ 626 w 749"/>
                  <a:gd name="T71" fmla="*/ 651 h 1391"/>
                  <a:gd name="T72" fmla="*/ 682 w 749"/>
                  <a:gd name="T73" fmla="*/ 714 h 1391"/>
                  <a:gd name="T74" fmla="*/ 686 w 749"/>
                  <a:gd name="T75" fmla="*/ 714 h 1391"/>
                  <a:gd name="T76" fmla="*/ 745 w 749"/>
                  <a:gd name="T77" fmla="*/ 658 h 1391"/>
                  <a:gd name="T78" fmla="*/ 749 w 749"/>
                  <a:gd name="T79" fmla="*/ 515 h 1391"/>
                  <a:gd name="T80" fmla="*/ 664 w 749"/>
                  <a:gd name="T81" fmla="*/ 91 h 1391"/>
                  <a:gd name="T82" fmla="*/ 585 w 749"/>
                  <a:gd name="T83" fmla="*/ 16 h 1391"/>
                  <a:gd name="T84" fmla="*/ 348 w 749"/>
                  <a:gd name="T85" fmla="*/ 61 h 1391"/>
                  <a:gd name="T86" fmla="*/ 377 w 749"/>
                  <a:gd name="T87" fmla="*/ 61 h 1391"/>
                  <a:gd name="T88" fmla="*/ 405 w 749"/>
                  <a:gd name="T89" fmla="*/ 61 h 1391"/>
                  <a:gd name="T90" fmla="*/ 419 w 749"/>
                  <a:gd name="T91" fmla="*/ 117 h 1391"/>
                  <a:gd name="T92" fmla="*/ 417 w 749"/>
                  <a:gd name="T93" fmla="*/ 121 h 1391"/>
                  <a:gd name="T94" fmla="*/ 377 w 749"/>
                  <a:gd name="T95" fmla="*/ 135 h 1391"/>
                  <a:gd name="T96" fmla="*/ 336 w 749"/>
                  <a:gd name="T97" fmla="*/ 121 h 1391"/>
                  <a:gd name="T98" fmla="*/ 334 w 749"/>
                  <a:gd name="T99" fmla="*/ 117 h 1391"/>
                  <a:gd name="T100" fmla="*/ 348 w 749"/>
                  <a:gd name="T101" fmla="*/ 61 h 1391"/>
                  <a:gd name="T102" fmla="*/ 377 w 749"/>
                  <a:gd name="T103" fmla="*/ 542 h 1391"/>
                  <a:gd name="T104" fmla="*/ 306 w 749"/>
                  <a:gd name="T105" fmla="*/ 453 h 1391"/>
                  <a:gd name="T106" fmla="*/ 347 w 749"/>
                  <a:gd name="T107" fmla="*/ 152 h 1391"/>
                  <a:gd name="T108" fmla="*/ 377 w 749"/>
                  <a:gd name="T109" fmla="*/ 158 h 1391"/>
                  <a:gd name="T110" fmla="*/ 377 w 749"/>
                  <a:gd name="T111" fmla="*/ 158 h 1391"/>
                  <a:gd name="T112" fmla="*/ 377 w 749"/>
                  <a:gd name="T113" fmla="*/ 158 h 1391"/>
                  <a:gd name="T114" fmla="*/ 407 w 749"/>
                  <a:gd name="T115" fmla="*/ 152 h 1391"/>
                  <a:gd name="T116" fmla="*/ 447 w 749"/>
                  <a:gd name="T117" fmla="*/ 453 h 1391"/>
                  <a:gd name="T118" fmla="*/ 377 w 749"/>
                  <a:gd name="T119" fmla="*/ 54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9" h="1391">
                    <a:moveTo>
                      <a:pt x="585" y="16"/>
                    </a:moveTo>
                    <a:cubicBezTo>
                      <a:pt x="560" y="4"/>
                      <a:pt x="538" y="1"/>
                      <a:pt x="524" y="1"/>
                    </a:cubicBezTo>
                    <a:cubicBezTo>
                      <a:pt x="523" y="0"/>
                      <a:pt x="522" y="0"/>
                      <a:pt x="521" y="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1" y="0"/>
                      <a:pt x="230" y="0"/>
                      <a:pt x="229" y="0"/>
                    </a:cubicBezTo>
                    <a:cubicBezTo>
                      <a:pt x="216" y="1"/>
                      <a:pt x="194" y="4"/>
                      <a:pt x="169" y="16"/>
                    </a:cubicBezTo>
                    <a:cubicBezTo>
                      <a:pt x="129" y="36"/>
                      <a:pt x="85" y="80"/>
                      <a:pt x="55" y="157"/>
                    </a:cubicBezTo>
                    <a:cubicBezTo>
                      <a:pt x="24" y="234"/>
                      <a:pt x="4" y="346"/>
                      <a:pt x="4" y="515"/>
                    </a:cubicBezTo>
                    <a:cubicBezTo>
                      <a:pt x="4" y="559"/>
                      <a:pt x="5" y="606"/>
                      <a:pt x="8" y="658"/>
                    </a:cubicBezTo>
                    <a:cubicBezTo>
                      <a:pt x="10" y="684"/>
                      <a:pt x="28" y="706"/>
                      <a:pt x="53" y="712"/>
                    </a:cubicBezTo>
                    <a:cubicBezTo>
                      <a:pt x="53" y="744"/>
                      <a:pt x="53" y="744"/>
                      <a:pt x="53" y="744"/>
                    </a:cubicBezTo>
                    <a:cubicBezTo>
                      <a:pt x="30" y="744"/>
                      <a:pt x="30" y="744"/>
                      <a:pt x="30" y="744"/>
                    </a:cubicBezTo>
                    <a:cubicBezTo>
                      <a:pt x="13" y="744"/>
                      <a:pt x="0" y="757"/>
                      <a:pt x="0" y="773"/>
                    </a:cubicBezTo>
                    <a:cubicBezTo>
                      <a:pt x="0" y="1087"/>
                      <a:pt x="0" y="1087"/>
                      <a:pt x="0" y="1087"/>
                    </a:cubicBezTo>
                    <a:cubicBezTo>
                      <a:pt x="0" y="1103"/>
                      <a:pt x="13" y="1116"/>
                      <a:pt x="30" y="1116"/>
                    </a:cubicBezTo>
                    <a:cubicBezTo>
                      <a:pt x="119" y="1116"/>
                      <a:pt x="119" y="1116"/>
                      <a:pt x="119" y="1116"/>
                    </a:cubicBezTo>
                    <a:cubicBezTo>
                      <a:pt x="136" y="1116"/>
                      <a:pt x="149" y="1103"/>
                      <a:pt x="149" y="1087"/>
                    </a:cubicBezTo>
                    <a:cubicBezTo>
                      <a:pt x="149" y="773"/>
                      <a:pt x="149" y="773"/>
                      <a:pt x="149" y="773"/>
                    </a:cubicBezTo>
                    <a:cubicBezTo>
                      <a:pt x="149" y="757"/>
                      <a:pt x="136" y="744"/>
                      <a:pt x="119" y="744"/>
                    </a:cubicBezTo>
                    <a:cubicBezTo>
                      <a:pt x="96" y="744"/>
                      <a:pt x="96" y="744"/>
                      <a:pt x="96" y="744"/>
                    </a:cubicBezTo>
                    <a:cubicBezTo>
                      <a:pt x="96" y="707"/>
                      <a:pt x="96" y="707"/>
                      <a:pt x="96" y="707"/>
                    </a:cubicBezTo>
                    <a:cubicBezTo>
                      <a:pt x="116" y="696"/>
                      <a:pt x="129" y="675"/>
                      <a:pt x="127" y="651"/>
                    </a:cubicBezTo>
                    <a:cubicBezTo>
                      <a:pt x="124" y="601"/>
                      <a:pt x="123" y="556"/>
                      <a:pt x="123" y="515"/>
                    </a:cubicBezTo>
                    <a:cubicBezTo>
                      <a:pt x="123" y="334"/>
                      <a:pt x="149" y="233"/>
                      <a:pt x="175" y="180"/>
                    </a:cubicBezTo>
                    <a:cubicBezTo>
                      <a:pt x="175" y="1298"/>
                      <a:pt x="175" y="1298"/>
                      <a:pt x="175" y="1298"/>
                    </a:cubicBezTo>
                    <a:cubicBezTo>
                      <a:pt x="175" y="1349"/>
                      <a:pt x="216" y="1391"/>
                      <a:pt x="267" y="1391"/>
                    </a:cubicBezTo>
                    <a:cubicBezTo>
                      <a:pt x="318" y="1391"/>
                      <a:pt x="359" y="1349"/>
                      <a:pt x="359" y="1298"/>
                    </a:cubicBezTo>
                    <a:cubicBezTo>
                      <a:pt x="359" y="625"/>
                      <a:pt x="359" y="625"/>
                      <a:pt x="359" y="625"/>
                    </a:cubicBezTo>
                    <a:cubicBezTo>
                      <a:pt x="394" y="625"/>
                      <a:pt x="394" y="625"/>
                      <a:pt x="394" y="625"/>
                    </a:cubicBezTo>
                    <a:cubicBezTo>
                      <a:pt x="394" y="1298"/>
                      <a:pt x="394" y="1298"/>
                      <a:pt x="394" y="1298"/>
                    </a:cubicBezTo>
                    <a:cubicBezTo>
                      <a:pt x="394" y="1349"/>
                      <a:pt x="435" y="1391"/>
                      <a:pt x="486" y="1391"/>
                    </a:cubicBezTo>
                    <a:cubicBezTo>
                      <a:pt x="537" y="1391"/>
                      <a:pt x="578" y="1349"/>
                      <a:pt x="578" y="1298"/>
                    </a:cubicBezTo>
                    <a:cubicBezTo>
                      <a:pt x="578" y="180"/>
                      <a:pt x="578" y="180"/>
                      <a:pt x="578" y="180"/>
                    </a:cubicBezTo>
                    <a:cubicBezTo>
                      <a:pt x="583" y="190"/>
                      <a:pt x="587" y="200"/>
                      <a:pt x="592" y="212"/>
                    </a:cubicBezTo>
                    <a:cubicBezTo>
                      <a:pt x="613" y="270"/>
                      <a:pt x="630" y="366"/>
                      <a:pt x="630" y="515"/>
                    </a:cubicBezTo>
                    <a:cubicBezTo>
                      <a:pt x="630" y="556"/>
                      <a:pt x="629" y="601"/>
                      <a:pt x="626" y="651"/>
                    </a:cubicBezTo>
                    <a:cubicBezTo>
                      <a:pt x="624" y="684"/>
                      <a:pt x="649" y="712"/>
                      <a:pt x="682" y="714"/>
                    </a:cubicBezTo>
                    <a:cubicBezTo>
                      <a:pt x="683" y="714"/>
                      <a:pt x="684" y="714"/>
                      <a:pt x="686" y="714"/>
                    </a:cubicBezTo>
                    <a:cubicBezTo>
                      <a:pt x="717" y="714"/>
                      <a:pt x="743" y="690"/>
                      <a:pt x="745" y="658"/>
                    </a:cubicBezTo>
                    <a:cubicBezTo>
                      <a:pt x="748" y="606"/>
                      <a:pt x="749" y="559"/>
                      <a:pt x="749" y="515"/>
                    </a:cubicBezTo>
                    <a:cubicBezTo>
                      <a:pt x="749" y="290"/>
                      <a:pt x="713" y="166"/>
                      <a:pt x="664" y="91"/>
                    </a:cubicBezTo>
                    <a:cubicBezTo>
                      <a:pt x="640" y="53"/>
                      <a:pt x="611" y="30"/>
                      <a:pt x="585" y="16"/>
                    </a:cubicBezTo>
                    <a:close/>
                    <a:moveTo>
                      <a:pt x="348" y="61"/>
                    </a:moveTo>
                    <a:cubicBezTo>
                      <a:pt x="377" y="61"/>
                      <a:pt x="377" y="61"/>
                      <a:pt x="377" y="61"/>
                    </a:cubicBezTo>
                    <a:cubicBezTo>
                      <a:pt x="405" y="61"/>
                      <a:pt x="405" y="61"/>
                      <a:pt x="405" y="61"/>
                    </a:cubicBez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7" y="121"/>
                      <a:pt x="417" y="121"/>
                      <a:pt x="417" y="121"/>
                    </a:cubicBezTo>
                    <a:cubicBezTo>
                      <a:pt x="405" y="130"/>
                      <a:pt x="391" y="135"/>
                      <a:pt x="377" y="135"/>
                    </a:cubicBezTo>
                    <a:cubicBezTo>
                      <a:pt x="362" y="135"/>
                      <a:pt x="348" y="130"/>
                      <a:pt x="336" y="121"/>
                    </a:cubicBezTo>
                    <a:cubicBezTo>
                      <a:pt x="334" y="117"/>
                      <a:pt x="334" y="117"/>
                      <a:pt x="334" y="117"/>
                    </a:cubicBezTo>
                    <a:lnTo>
                      <a:pt x="348" y="61"/>
                    </a:lnTo>
                    <a:close/>
                    <a:moveTo>
                      <a:pt x="377" y="542"/>
                    </a:moveTo>
                    <a:cubicBezTo>
                      <a:pt x="306" y="453"/>
                      <a:pt x="306" y="453"/>
                      <a:pt x="306" y="453"/>
                    </a:cubicBezTo>
                    <a:cubicBezTo>
                      <a:pt x="347" y="152"/>
                      <a:pt x="347" y="152"/>
                      <a:pt x="347" y="152"/>
                    </a:cubicBezTo>
                    <a:cubicBezTo>
                      <a:pt x="356" y="156"/>
                      <a:pt x="366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77" y="158"/>
                      <a:pt x="377" y="158"/>
                      <a:pt x="377" y="158"/>
                    </a:cubicBezTo>
                    <a:cubicBezTo>
                      <a:pt x="387" y="158"/>
                      <a:pt x="397" y="156"/>
                      <a:pt x="407" y="152"/>
                    </a:cubicBezTo>
                    <a:cubicBezTo>
                      <a:pt x="447" y="453"/>
                      <a:pt x="447" y="453"/>
                      <a:pt x="447" y="453"/>
                    </a:cubicBezTo>
                    <a:lnTo>
                      <a:pt x="377" y="5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Oval 32">
                <a:extLst>
                  <a:ext uri="{FF2B5EF4-FFF2-40B4-BE49-F238E27FC236}">
                    <a16:creationId xmlns:a16="http://schemas.microsoft.com/office/drawing/2014/main" xmlns="" id="{62472F15-FD33-4822-95EC-D3C5FFDB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6034" y="2432645"/>
                <a:ext cx="112793" cy="11306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xmlns="" id="{D9F0DE0C-A692-401E-866B-573F7A5F9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5861" y="2886813"/>
                <a:ext cx="50403" cy="142489"/>
              </a:xfrm>
              <a:custGeom>
                <a:avLst/>
                <a:gdLst>
                  <a:gd name="T0" fmla="*/ 5 w 150"/>
                  <a:gd name="T1" fmla="*/ 49 h 424"/>
                  <a:gd name="T2" fmla="*/ 0 w 150"/>
                  <a:gd name="T3" fmla="*/ 49 h 424"/>
                  <a:gd name="T4" fmla="*/ 0 w 150"/>
                  <a:gd name="T5" fmla="*/ 349 h 424"/>
                  <a:gd name="T6" fmla="*/ 75 w 150"/>
                  <a:gd name="T7" fmla="*/ 424 h 424"/>
                  <a:gd name="T8" fmla="*/ 150 w 150"/>
                  <a:gd name="T9" fmla="*/ 349 h 424"/>
                  <a:gd name="T10" fmla="*/ 150 w 150"/>
                  <a:gd name="T11" fmla="*/ 3 h 424"/>
                  <a:gd name="T12" fmla="*/ 64 w 150"/>
                  <a:gd name="T13" fmla="*/ 0 h 424"/>
                  <a:gd name="T14" fmla="*/ 5 w 150"/>
                  <a:gd name="T15" fmla="*/ 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424">
                    <a:moveTo>
                      <a:pt x="5" y="49"/>
                    </a:moveTo>
                    <a:cubicBezTo>
                      <a:pt x="4" y="49"/>
                      <a:pt x="2" y="49"/>
                      <a:pt x="0" y="49"/>
                    </a:cubicBezTo>
                    <a:cubicBezTo>
                      <a:pt x="0" y="349"/>
                      <a:pt x="0" y="349"/>
                      <a:pt x="0" y="349"/>
                    </a:cubicBezTo>
                    <a:cubicBezTo>
                      <a:pt x="0" y="391"/>
                      <a:pt x="34" y="424"/>
                      <a:pt x="75" y="424"/>
                    </a:cubicBezTo>
                    <a:cubicBezTo>
                      <a:pt x="116" y="424"/>
                      <a:pt x="150" y="391"/>
                      <a:pt x="150" y="349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18" y="2"/>
                      <a:pt x="90" y="2"/>
                      <a:pt x="64" y="0"/>
                    </a:cubicBezTo>
                    <a:cubicBezTo>
                      <a:pt x="59" y="28"/>
                      <a:pt x="34" y="49"/>
                      <a:pt x="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xmlns="" id="{032CD88C-CA2B-4624-805D-CC639E72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4437" y="2884906"/>
                <a:ext cx="50403" cy="144396"/>
              </a:xfrm>
              <a:custGeom>
                <a:avLst/>
                <a:gdLst>
                  <a:gd name="T0" fmla="*/ 0 w 150"/>
                  <a:gd name="T1" fmla="*/ 354 h 429"/>
                  <a:gd name="T2" fmla="*/ 75 w 150"/>
                  <a:gd name="T3" fmla="*/ 429 h 429"/>
                  <a:gd name="T4" fmla="*/ 150 w 150"/>
                  <a:gd name="T5" fmla="*/ 354 h 429"/>
                  <a:gd name="T6" fmla="*/ 150 w 150"/>
                  <a:gd name="T7" fmla="*/ 0 h 429"/>
                  <a:gd name="T8" fmla="*/ 0 w 150"/>
                  <a:gd name="T9" fmla="*/ 8 h 429"/>
                  <a:gd name="T10" fmla="*/ 0 w 150"/>
                  <a:gd name="T11" fmla="*/ 35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429">
                    <a:moveTo>
                      <a:pt x="0" y="354"/>
                    </a:moveTo>
                    <a:cubicBezTo>
                      <a:pt x="0" y="396"/>
                      <a:pt x="34" y="429"/>
                      <a:pt x="75" y="429"/>
                    </a:cubicBezTo>
                    <a:cubicBezTo>
                      <a:pt x="116" y="429"/>
                      <a:pt x="150" y="396"/>
                      <a:pt x="150" y="35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10" y="4"/>
                      <a:pt x="61" y="7"/>
                      <a:pt x="0" y="8"/>
                    </a:cubicBezTo>
                    <a:lnTo>
                      <a:pt x="0" y="3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FDB63316-3628-4A90-9FD7-F9BA8C9E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2592" y="2454168"/>
                <a:ext cx="115517" cy="115790"/>
              </a:xfrm>
              <a:custGeom>
                <a:avLst/>
                <a:gdLst>
                  <a:gd name="T0" fmla="*/ 20 w 344"/>
                  <a:gd name="T1" fmla="*/ 136 h 344"/>
                  <a:gd name="T2" fmla="*/ 208 w 344"/>
                  <a:gd name="T3" fmla="*/ 19 h 344"/>
                  <a:gd name="T4" fmla="*/ 325 w 344"/>
                  <a:gd name="T5" fmla="*/ 207 h 344"/>
                  <a:gd name="T6" fmla="*/ 137 w 344"/>
                  <a:gd name="T7" fmla="*/ 324 h 344"/>
                  <a:gd name="T8" fmla="*/ 20 w 344"/>
                  <a:gd name="T9" fmla="*/ 136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44">
                    <a:moveTo>
                      <a:pt x="20" y="136"/>
                    </a:moveTo>
                    <a:cubicBezTo>
                      <a:pt x="39" y="52"/>
                      <a:pt x="124" y="0"/>
                      <a:pt x="208" y="19"/>
                    </a:cubicBezTo>
                    <a:cubicBezTo>
                      <a:pt x="292" y="39"/>
                      <a:pt x="344" y="123"/>
                      <a:pt x="325" y="207"/>
                    </a:cubicBezTo>
                    <a:cubicBezTo>
                      <a:pt x="305" y="291"/>
                      <a:pt x="221" y="344"/>
                      <a:pt x="137" y="324"/>
                    </a:cubicBezTo>
                    <a:cubicBezTo>
                      <a:pt x="53" y="305"/>
                      <a:pt x="0" y="220"/>
                      <a:pt x="2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xmlns="" id="{6701A353-71FA-4511-A218-989A7B217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90010" y="2575679"/>
                <a:ext cx="303232" cy="342192"/>
              </a:xfrm>
              <a:custGeom>
                <a:avLst/>
                <a:gdLst>
                  <a:gd name="T0" fmla="*/ 82 w 902"/>
                  <a:gd name="T1" fmla="*/ 283 h 1017"/>
                  <a:gd name="T2" fmla="*/ 136 w 902"/>
                  <a:gd name="T3" fmla="*/ 195 h 1017"/>
                  <a:gd name="T4" fmla="*/ 108 w 902"/>
                  <a:gd name="T5" fmla="*/ 337 h 1017"/>
                  <a:gd name="T6" fmla="*/ 112 w 902"/>
                  <a:gd name="T7" fmla="*/ 371 h 1017"/>
                  <a:gd name="T8" fmla="*/ 84 w 902"/>
                  <a:gd name="T9" fmla="*/ 457 h 1017"/>
                  <a:gd name="T10" fmla="*/ 71 w 902"/>
                  <a:gd name="T11" fmla="*/ 521 h 1017"/>
                  <a:gd name="T12" fmla="*/ 109 w 902"/>
                  <a:gd name="T13" fmla="*/ 534 h 1017"/>
                  <a:gd name="T14" fmla="*/ 170 w 902"/>
                  <a:gd name="T15" fmla="*/ 593 h 1017"/>
                  <a:gd name="T16" fmla="*/ 231 w 902"/>
                  <a:gd name="T17" fmla="*/ 909 h 1017"/>
                  <a:gd name="T18" fmla="*/ 328 w 902"/>
                  <a:gd name="T19" fmla="*/ 912 h 1017"/>
                  <a:gd name="T20" fmla="*/ 548 w 902"/>
                  <a:gd name="T21" fmla="*/ 895 h 1017"/>
                  <a:gd name="T22" fmla="*/ 574 w 902"/>
                  <a:gd name="T23" fmla="*/ 1017 h 1017"/>
                  <a:gd name="T24" fmla="*/ 850 w 902"/>
                  <a:gd name="T25" fmla="*/ 1017 h 1017"/>
                  <a:gd name="T26" fmla="*/ 902 w 902"/>
                  <a:gd name="T27" fmla="*/ 771 h 1017"/>
                  <a:gd name="T28" fmla="*/ 802 w 902"/>
                  <a:gd name="T29" fmla="*/ 771 h 1017"/>
                  <a:gd name="T30" fmla="*/ 753 w 902"/>
                  <a:gd name="T31" fmla="*/ 610 h 1017"/>
                  <a:gd name="T32" fmla="*/ 761 w 902"/>
                  <a:gd name="T33" fmla="*/ 573 h 1017"/>
                  <a:gd name="T34" fmla="*/ 641 w 902"/>
                  <a:gd name="T35" fmla="*/ 203 h 1017"/>
                  <a:gd name="T36" fmla="*/ 518 w 902"/>
                  <a:gd name="T37" fmla="*/ 59 h 1017"/>
                  <a:gd name="T38" fmla="*/ 328 w 902"/>
                  <a:gd name="T39" fmla="*/ 1 h 1017"/>
                  <a:gd name="T40" fmla="*/ 93 w 902"/>
                  <a:gd name="T41" fmla="*/ 97 h 1017"/>
                  <a:gd name="T42" fmla="*/ 0 w 902"/>
                  <a:gd name="T43" fmla="*/ 230 h 1017"/>
                  <a:gd name="T44" fmla="*/ 82 w 902"/>
                  <a:gd name="T45" fmla="*/ 283 h 1017"/>
                  <a:gd name="T46" fmla="*/ 618 w 902"/>
                  <a:gd name="T47" fmla="*/ 966 h 1017"/>
                  <a:gd name="T48" fmla="*/ 618 w 902"/>
                  <a:gd name="T49" fmla="*/ 875 h 1017"/>
                  <a:gd name="T50" fmla="*/ 651 w 902"/>
                  <a:gd name="T51" fmla="*/ 852 h 1017"/>
                  <a:gd name="T52" fmla="*/ 645 w 902"/>
                  <a:gd name="T53" fmla="*/ 822 h 1017"/>
                  <a:gd name="T54" fmla="*/ 651 w 902"/>
                  <a:gd name="T55" fmla="*/ 822 h 1017"/>
                  <a:gd name="T56" fmla="*/ 651 w 902"/>
                  <a:gd name="T57" fmla="*/ 966 h 1017"/>
                  <a:gd name="T58" fmla="*/ 618 w 902"/>
                  <a:gd name="T59" fmla="*/ 966 h 1017"/>
                  <a:gd name="T60" fmla="*/ 729 w 902"/>
                  <a:gd name="T61" fmla="*/ 966 h 1017"/>
                  <a:gd name="T62" fmla="*/ 695 w 902"/>
                  <a:gd name="T63" fmla="*/ 966 h 1017"/>
                  <a:gd name="T64" fmla="*/ 695 w 902"/>
                  <a:gd name="T65" fmla="*/ 822 h 1017"/>
                  <a:gd name="T66" fmla="*/ 729 w 902"/>
                  <a:gd name="T67" fmla="*/ 822 h 1017"/>
                  <a:gd name="T68" fmla="*/ 729 w 902"/>
                  <a:gd name="T69" fmla="*/ 966 h 1017"/>
                  <a:gd name="T70" fmla="*/ 773 w 902"/>
                  <a:gd name="T71" fmla="*/ 822 h 1017"/>
                  <a:gd name="T72" fmla="*/ 806 w 902"/>
                  <a:gd name="T73" fmla="*/ 822 h 1017"/>
                  <a:gd name="T74" fmla="*/ 806 w 902"/>
                  <a:gd name="T75" fmla="*/ 966 h 1017"/>
                  <a:gd name="T76" fmla="*/ 773 w 902"/>
                  <a:gd name="T77" fmla="*/ 966 h 1017"/>
                  <a:gd name="T78" fmla="*/ 773 w 902"/>
                  <a:gd name="T79" fmla="*/ 822 h 1017"/>
                  <a:gd name="T80" fmla="*/ 655 w 902"/>
                  <a:gd name="T81" fmla="*/ 771 h 1017"/>
                  <a:gd name="T82" fmla="*/ 699 w 902"/>
                  <a:gd name="T83" fmla="*/ 628 h 1017"/>
                  <a:gd name="T84" fmla="*/ 713 w 902"/>
                  <a:gd name="T85" fmla="*/ 631 h 1017"/>
                  <a:gd name="T86" fmla="*/ 723 w 902"/>
                  <a:gd name="T87" fmla="*/ 630 h 1017"/>
                  <a:gd name="T88" fmla="*/ 726 w 902"/>
                  <a:gd name="T89" fmla="*/ 629 h 1017"/>
                  <a:gd name="T90" fmla="*/ 769 w 902"/>
                  <a:gd name="T91" fmla="*/ 771 h 1017"/>
                  <a:gd name="T92" fmla="*/ 655 w 902"/>
                  <a:gd name="T93" fmla="*/ 771 h 1017"/>
                  <a:gd name="T94" fmla="*/ 593 w 902"/>
                  <a:gd name="T95" fmla="*/ 327 h 1017"/>
                  <a:gd name="T96" fmla="*/ 666 w 902"/>
                  <a:gd name="T97" fmla="*/ 592 h 1017"/>
                  <a:gd name="T98" fmla="*/ 672 w 902"/>
                  <a:gd name="T99" fmla="*/ 608 h 1017"/>
                  <a:gd name="T100" fmla="*/ 630 w 902"/>
                  <a:gd name="T101" fmla="*/ 745 h 1017"/>
                  <a:gd name="T102" fmla="*/ 520 w 902"/>
                  <a:gd name="T103" fmla="*/ 195 h 1017"/>
                  <a:gd name="T104" fmla="*/ 593 w 902"/>
                  <a:gd name="T105" fmla="*/ 327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02" h="1017">
                    <a:moveTo>
                      <a:pt x="82" y="283"/>
                    </a:moveTo>
                    <a:cubicBezTo>
                      <a:pt x="98" y="250"/>
                      <a:pt x="116" y="220"/>
                      <a:pt x="136" y="195"/>
                    </a:cubicBezTo>
                    <a:cubicBezTo>
                      <a:pt x="108" y="337"/>
                      <a:pt x="108" y="337"/>
                      <a:pt x="108" y="337"/>
                    </a:cubicBezTo>
                    <a:cubicBezTo>
                      <a:pt x="110" y="348"/>
                      <a:pt x="112" y="359"/>
                      <a:pt x="112" y="371"/>
                    </a:cubicBezTo>
                    <a:cubicBezTo>
                      <a:pt x="112" y="404"/>
                      <a:pt x="101" y="433"/>
                      <a:pt x="84" y="457"/>
                    </a:cubicBezTo>
                    <a:cubicBezTo>
                      <a:pt x="71" y="521"/>
                      <a:pt x="71" y="521"/>
                      <a:pt x="71" y="521"/>
                    </a:cubicBezTo>
                    <a:cubicBezTo>
                      <a:pt x="80" y="523"/>
                      <a:pt x="94" y="526"/>
                      <a:pt x="109" y="534"/>
                    </a:cubicBezTo>
                    <a:cubicBezTo>
                      <a:pt x="125" y="542"/>
                      <a:pt x="149" y="559"/>
                      <a:pt x="170" y="593"/>
                    </a:cubicBezTo>
                    <a:cubicBezTo>
                      <a:pt x="210" y="659"/>
                      <a:pt x="230" y="762"/>
                      <a:pt x="231" y="909"/>
                    </a:cubicBezTo>
                    <a:cubicBezTo>
                      <a:pt x="259" y="911"/>
                      <a:pt x="292" y="912"/>
                      <a:pt x="328" y="912"/>
                    </a:cubicBezTo>
                    <a:cubicBezTo>
                      <a:pt x="430" y="912"/>
                      <a:pt x="500" y="905"/>
                      <a:pt x="548" y="895"/>
                    </a:cubicBezTo>
                    <a:cubicBezTo>
                      <a:pt x="574" y="1017"/>
                      <a:pt x="574" y="1017"/>
                      <a:pt x="574" y="1017"/>
                    </a:cubicBezTo>
                    <a:cubicBezTo>
                      <a:pt x="850" y="1017"/>
                      <a:pt x="850" y="1017"/>
                      <a:pt x="850" y="1017"/>
                    </a:cubicBezTo>
                    <a:cubicBezTo>
                      <a:pt x="902" y="771"/>
                      <a:pt x="902" y="771"/>
                      <a:pt x="902" y="771"/>
                    </a:cubicBezTo>
                    <a:cubicBezTo>
                      <a:pt x="802" y="771"/>
                      <a:pt x="802" y="771"/>
                      <a:pt x="802" y="771"/>
                    </a:cubicBezTo>
                    <a:cubicBezTo>
                      <a:pt x="753" y="610"/>
                      <a:pt x="753" y="610"/>
                      <a:pt x="753" y="610"/>
                    </a:cubicBezTo>
                    <a:cubicBezTo>
                      <a:pt x="760" y="600"/>
                      <a:pt x="763" y="586"/>
                      <a:pt x="761" y="573"/>
                    </a:cubicBezTo>
                    <a:cubicBezTo>
                      <a:pt x="737" y="452"/>
                      <a:pt x="704" y="315"/>
                      <a:pt x="641" y="203"/>
                    </a:cubicBezTo>
                    <a:cubicBezTo>
                      <a:pt x="610" y="146"/>
                      <a:pt x="570" y="96"/>
                      <a:pt x="518" y="59"/>
                    </a:cubicBezTo>
                    <a:cubicBezTo>
                      <a:pt x="466" y="22"/>
                      <a:pt x="401" y="1"/>
                      <a:pt x="328" y="1"/>
                    </a:cubicBezTo>
                    <a:cubicBezTo>
                      <a:pt x="232" y="0"/>
                      <a:pt x="152" y="39"/>
                      <a:pt x="93" y="97"/>
                    </a:cubicBezTo>
                    <a:cubicBezTo>
                      <a:pt x="55" y="135"/>
                      <a:pt x="25" y="181"/>
                      <a:pt x="0" y="230"/>
                    </a:cubicBezTo>
                    <a:cubicBezTo>
                      <a:pt x="33" y="238"/>
                      <a:pt x="62" y="257"/>
                      <a:pt x="82" y="283"/>
                    </a:cubicBezTo>
                    <a:close/>
                    <a:moveTo>
                      <a:pt x="618" y="966"/>
                    </a:moveTo>
                    <a:cubicBezTo>
                      <a:pt x="618" y="875"/>
                      <a:pt x="618" y="875"/>
                      <a:pt x="618" y="875"/>
                    </a:cubicBezTo>
                    <a:cubicBezTo>
                      <a:pt x="646" y="863"/>
                      <a:pt x="651" y="852"/>
                      <a:pt x="651" y="852"/>
                    </a:cubicBezTo>
                    <a:cubicBezTo>
                      <a:pt x="645" y="822"/>
                      <a:pt x="645" y="822"/>
                      <a:pt x="645" y="822"/>
                    </a:cubicBezTo>
                    <a:cubicBezTo>
                      <a:pt x="651" y="822"/>
                      <a:pt x="651" y="822"/>
                      <a:pt x="651" y="822"/>
                    </a:cubicBezTo>
                    <a:cubicBezTo>
                      <a:pt x="651" y="966"/>
                      <a:pt x="651" y="966"/>
                      <a:pt x="651" y="966"/>
                    </a:cubicBezTo>
                    <a:cubicBezTo>
                      <a:pt x="618" y="966"/>
                      <a:pt x="618" y="966"/>
                      <a:pt x="618" y="966"/>
                    </a:cubicBezTo>
                    <a:close/>
                    <a:moveTo>
                      <a:pt x="729" y="966"/>
                    </a:moveTo>
                    <a:cubicBezTo>
                      <a:pt x="695" y="966"/>
                      <a:pt x="695" y="966"/>
                      <a:pt x="695" y="966"/>
                    </a:cubicBezTo>
                    <a:cubicBezTo>
                      <a:pt x="695" y="822"/>
                      <a:pt x="695" y="822"/>
                      <a:pt x="695" y="822"/>
                    </a:cubicBezTo>
                    <a:cubicBezTo>
                      <a:pt x="729" y="822"/>
                      <a:pt x="729" y="822"/>
                      <a:pt x="729" y="822"/>
                    </a:cubicBezTo>
                    <a:lnTo>
                      <a:pt x="729" y="966"/>
                    </a:lnTo>
                    <a:close/>
                    <a:moveTo>
                      <a:pt x="773" y="822"/>
                    </a:moveTo>
                    <a:cubicBezTo>
                      <a:pt x="806" y="822"/>
                      <a:pt x="806" y="822"/>
                      <a:pt x="806" y="822"/>
                    </a:cubicBezTo>
                    <a:cubicBezTo>
                      <a:pt x="806" y="966"/>
                      <a:pt x="806" y="966"/>
                      <a:pt x="806" y="966"/>
                    </a:cubicBezTo>
                    <a:cubicBezTo>
                      <a:pt x="773" y="966"/>
                      <a:pt x="773" y="966"/>
                      <a:pt x="773" y="966"/>
                    </a:cubicBezTo>
                    <a:lnTo>
                      <a:pt x="773" y="822"/>
                    </a:lnTo>
                    <a:close/>
                    <a:moveTo>
                      <a:pt x="655" y="771"/>
                    </a:moveTo>
                    <a:cubicBezTo>
                      <a:pt x="699" y="628"/>
                      <a:pt x="699" y="628"/>
                      <a:pt x="699" y="628"/>
                    </a:cubicBezTo>
                    <a:cubicBezTo>
                      <a:pt x="703" y="630"/>
                      <a:pt x="708" y="631"/>
                      <a:pt x="713" y="631"/>
                    </a:cubicBezTo>
                    <a:cubicBezTo>
                      <a:pt x="716" y="631"/>
                      <a:pt x="719" y="631"/>
                      <a:pt x="723" y="630"/>
                    </a:cubicBezTo>
                    <a:cubicBezTo>
                      <a:pt x="724" y="630"/>
                      <a:pt x="725" y="629"/>
                      <a:pt x="726" y="629"/>
                    </a:cubicBezTo>
                    <a:cubicBezTo>
                      <a:pt x="769" y="771"/>
                      <a:pt x="769" y="771"/>
                      <a:pt x="769" y="771"/>
                    </a:cubicBezTo>
                    <a:cubicBezTo>
                      <a:pt x="655" y="771"/>
                      <a:pt x="655" y="771"/>
                      <a:pt x="655" y="771"/>
                    </a:cubicBezTo>
                    <a:close/>
                    <a:moveTo>
                      <a:pt x="593" y="327"/>
                    </a:moveTo>
                    <a:cubicBezTo>
                      <a:pt x="626" y="409"/>
                      <a:pt x="648" y="503"/>
                      <a:pt x="666" y="592"/>
                    </a:cubicBezTo>
                    <a:cubicBezTo>
                      <a:pt x="667" y="598"/>
                      <a:pt x="669" y="603"/>
                      <a:pt x="672" y="608"/>
                    </a:cubicBezTo>
                    <a:cubicBezTo>
                      <a:pt x="630" y="745"/>
                      <a:pt x="630" y="745"/>
                      <a:pt x="630" y="745"/>
                    </a:cubicBezTo>
                    <a:cubicBezTo>
                      <a:pt x="520" y="195"/>
                      <a:pt x="520" y="195"/>
                      <a:pt x="520" y="195"/>
                    </a:cubicBezTo>
                    <a:cubicBezTo>
                      <a:pt x="549" y="231"/>
                      <a:pt x="573" y="276"/>
                      <a:pt x="59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Oval 37">
                <a:extLst>
                  <a:ext uri="{FF2B5EF4-FFF2-40B4-BE49-F238E27FC236}">
                    <a16:creationId xmlns:a16="http://schemas.microsoft.com/office/drawing/2014/main" xmlns="" id="{C0325439-9650-4E13-A0E8-43013230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4976" y="2656868"/>
                <a:ext cx="87728" cy="8772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xmlns="" id="{43E1E3F7-0C37-44F0-B1C4-BF3EFC7F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202" y="2755766"/>
                <a:ext cx="170551" cy="273536"/>
              </a:xfrm>
              <a:custGeom>
                <a:avLst/>
                <a:gdLst>
                  <a:gd name="T0" fmla="*/ 448 w 507"/>
                  <a:gd name="T1" fmla="*/ 66 h 813"/>
                  <a:gd name="T2" fmla="*/ 393 w 507"/>
                  <a:gd name="T3" fmla="*/ 12 h 813"/>
                  <a:gd name="T4" fmla="*/ 353 w 507"/>
                  <a:gd name="T5" fmla="*/ 1 h 813"/>
                  <a:gd name="T6" fmla="*/ 351 w 507"/>
                  <a:gd name="T7" fmla="*/ 0 h 813"/>
                  <a:gd name="T8" fmla="*/ 165 w 507"/>
                  <a:gd name="T9" fmla="*/ 0 h 813"/>
                  <a:gd name="T10" fmla="*/ 161 w 507"/>
                  <a:gd name="T11" fmla="*/ 1 h 813"/>
                  <a:gd name="T12" fmla="*/ 160 w 507"/>
                  <a:gd name="T13" fmla="*/ 1 h 813"/>
                  <a:gd name="T14" fmla="*/ 156 w 507"/>
                  <a:gd name="T15" fmla="*/ 1 h 813"/>
                  <a:gd name="T16" fmla="*/ 114 w 507"/>
                  <a:gd name="T17" fmla="*/ 12 h 813"/>
                  <a:gd name="T18" fmla="*/ 35 w 507"/>
                  <a:gd name="T19" fmla="*/ 114 h 813"/>
                  <a:gd name="T20" fmla="*/ 0 w 507"/>
                  <a:gd name="T21" fmla="*/ 378 h 813"/>
                  <a:gd name="T22" fmla="*/ 45 w 507"/>
                  <a:gd name="T23" fmla="*/ 423 h 813"/>
                  <a:gd name="T24" fmla="*/ 89 w 507"/>
                  <a:gd name="T25" fmla="*/ 378 h 813"/>
                  <a:gd name="T26" fmla="*/ 127 w 507"/>
                  <a:gd name="T27" fmla="*/ 127 h 813"/>
                  <a:gd name="T28" fmla="*/ 127 w 507"/>
                  <a:gd name="T29" fmla="*/ 753 h 813"/>
                  <a:gd name="T30" fmla="*/ 187 w 507"/>
                  <a:gd name="T31" fmla="*/ 813 h 813"/>
                  <a:gd name="T32" fmla="*/ 247 w 507"/>
                  <a:gd name="T33" fmla="*/ 753 h 813"/>
                  <a:gd name="T34" fmla="*/ 247 w 507"/>
                  <a:gd name="T35" fmla="*/ 448 h 813"/>
                  <a:gd name="T36" fmla="*/ 269 w 507"/>
                  <a:gd name="T37" fmla="*/ 448 h 813"/>
                  <a:gd name="T38" fmla="*/ 269 w 507"/>
                  <a:gd name="T39" fmla="*/ 753 h 813"/>
                  <a:gd name="T40" fmla="*/ 329 w 507"/>
                  <a:gd name="T41" fmla="*/ 813 h 813"/>
                  <a:gd name="T42" fmla="*/ 388 w 507"/>
                  <a:gd name="T43" fmla="*/ 753 h 813"/>
                  <a:gd name="T44" fmla="*/ 388 w 507"/>
                  <a:gd name="T45" fmla="*/ 147 h 813"/>
                  <a:gd name="T46" fmla="*/ 418 w 507"/>
                  <a:gd name="T47" fmla="*/ 378 h 813"/>
                  <a:gd name="T48" fmla="*/ 462 w 507"/>
                  <a:gd name="T49" fmla="*/ 423 h 813"/>
                  <a:gd name="T50" fmla="*/ 507 w 507"/>
                  <a:gd name="T51" fmla="*/ 378 h 813"/>
                  <a:gd name="T52" fmla="*/ 448 w 507"/>
                  <a:gd name="T53" fmla="*/ 66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7" h="813">
                    <a:moveTo>
                      <a:pt x="448" y="66"/>
                    </a:moveTo>
                    <a:cubicBezTo>
                      <a:pt x="431" y="39"/>
                      <a:pt x="411" y="22"/>
                      <a:pt x="393" y="12"/>
                    </a:cubicBezTo>
                    <a:cubicBezTo>
                      <a:pt x="376" y="3"/>
                      <a:pt x="362" y="1"/>
                      <a:pt x="353" y="1"/>
                    </a:cubicBezTo>
                    <a:cubicBezTo>
                      <a:pt x="352" y="1"/>
                      <a:pt x="352" y="0"/>
                      <a:pt x="351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3" y="0"/>
                      <a:pt x="162" y="1"/>
                      <a:pt x="161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1"/>
                      <a:pt x="158" y="1"/>
                      <a:pt x="156" y="1"/>
                    </a:cubicBezTo>
                    <a:cubicBezTo>
                      <a:pt x="148" y="1"/>
                      <a:pt x="132" y="2"/>
                      <a:pt x="114" y="12"/>
                    </a:cubicBezTo>
                    <a:cubicBezTo>
                      <a:pt x="86" y="27"/>
                      <a:pt x="56" y="58"/>
                      <a:pt x="35" y="114"/>
                    </a:cubicBezTo>
                    <a:cubicBezTo>
                      <a:pt x="14" y="170"/>
                      <a:pt x="0" y="253"/>
                      <a:pt x="0" y="378"/>
                    </a:cubicBezTo>
                    <a:cubicBezTo>
                      <a:pt x="0" y="403"/>
                      <a:pt x="20" y="423"/>
                      <a:pt x="45" y="423"/>
                    </a:cubicBezTo>
                    <a:cubicBezTo>
                      <a:pt x="69" y="423"/>
                      <a:pt x="89" y="403"/>
                      <a:pt x="89" y="378"/>
                    </a:cubicBezTo>
                    <a:cubicBezTo>
                      <a:pt x="89" y="239"/>
                      <a:pt x="109" y="164"/>
                      <a:pt x="127" y="127"/>
                    </a:cubicBezTo>
                    <a:cubicBezTo>
                      <a:pt x="127" y="753"/>
                      <a:pt x="127" y="753"/>
                      <a:pt x="127" y="753"/>
                    </a:cubicBezTo>
                    <a:cubicBezTo>
                      <a:pt x="127" y="786"/>
                      <a:pt x="154" y="813"/>
                      <a:pt x="187" y="813"/>
                    </a:cubicBezTo>
                    <a:cubicBezTo>
                      <a:pt x="220" y="813"/>
                      <a:pt x="247" y="786"/>
                      <a:pt x="247" y="753"/>
                    </a:cubicBezTo>
                    <a:cubicBezTo>
                      <a:pt x="247" y="448"/>
                      <a:pt x="247" y="448"/>
                      <a:pt x="247" y="448"/>
                    </a:cubicBezTo>
                    <a:cubicBezTo>
                      <a:pt x="269" y="448"/>
                      <a:pt x="269" y="448"/>
                      <a:pt x="269" y="448"/>
                    </a:cubicBezTo>
                    <a:cubicBezTo>
                      <a:pt x="269" y="753"/>
                      <a:pt x="269" y="753"/>
                      <a:pt x="269" y="753"/>
                    </a:cubicBezTo>
                    <a:cubicBezTo>
                      <a:pt x="269" y="786"/>
                      <a:pt x="296" y="813"/>
                      <a:pt x="329" y="813"/>
                    </a:cubicBezTo>
                    <a:cubicBezTo>
                      <a:pt x="362" y="813"/>
                      <a:pt x="388" y="786"/>
                      <a:pt x="388" y="753"/>
                    </a:cubicBezTo>
                    <a:cubicBezTo>
                      <a:pt x="388" y="147"/>
                      <a:pt x="388" y="147"/>
                      <a:pt x="388" y="147"/>
                    </a:cubicBezTo>
                    <a:cubicBezTo>
                      <a:pt x="404" y="189"/>
                      <a:pt x="418" y="261"/>
                      <a:pt x="418" y="378"/>
                    </a:cubicBezTo>
                    <a:cubicBezTo>
                      <a:pt x="418" y="403"/>
                      <a:pt x="438" y="423"/>
                      <a:pt x="462" y="423"/>
                    </a:cubicBezTo>
                    <a:cubicBezTo>
                      <a:pt x="487" y="423"/>
                      <a:pt x="507" y="403"/>
                      <a:pt x="507" y="378"/>
                    </a:cubicBezTo>
                    <a:cubicBezTo>
                      <a:pt x="507" y="211"/>
                      <a:pt x="482" y="120"/>
                      <a:pt x="44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7ACC9965-B120-4C8C-9354-BA3042FAB772}"/>
              </a:ext>
            </a:extLst>
          </p:cNvPr>
          <p:cNvGrpSpPr/>
          <p:nvPr/>
        </p:nvGrpSpPr>
        <p:grpSpPr>
          <a:xfrm>
            <a:off x="506706" y="2858199"/>
            <a:ext cx="8888239" cy="3558476"/>
            <a:chOff x="506706" y="2858199"/>
            <a:chExt cx="8888239" cy="3251257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xmlns="" id="{3AEED1E7-3A54-4FAF-BB68-A35D66C16E30}"/>
                </a:ext>
              </a:extLst>
            </p:cNvPr>
            <p:cNvSpPr/>
            <p:nvPr/>
          </p:nvSpPr>
          <p:spPr>
            <a:xfrm>
              <a:off x="5058164" y="2858199"/>
              <a:ext cx="2061052" cy="201050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258">
                  <a:schemeClr val="accent4">
                    <a:lumMod val="40000"/>
                    <a:lumOff val="60000"/>
                  </a:schemeClr>
                </a:gs>
                <a:gs pos="11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txBody>
            <a:bodyPr wrap="square" lIns="144000" tIns="144000" rIns="144000" bIns="144000" anchor="ctr">
              <a:noAutofit/>
            </a:bodyPr>
            <a:lstStyle/>
            <a:p>
              <a:pPr indent="-457200" algn="ctr"/>
              <a:endParaRPr lang="en-US" altLang="ko-KR" sz="20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indent="-457200" algn="ctr"/>
              <a:r>
                <a:rPr lang="en-US" altLang="ko-KR" sz="20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en-US" altLang="ko-KR" sz="20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 </a:t>
              </a:r>
            </a:p>
            <a:p>
              <a:pPr indent="-457200" algn="ctr"/>
              <a:r>
                <a:rPr lang="ko-KR" altLang="en-US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아파트공동체 </a:t>
              </a:r>
              <a:r>
                <a:rPr lang="ko-KR" altLang="en-US" sz="20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  연합회  </a:t>
              </a:r>
              <a:r>
                <a:rPr lang="ko-KR" altLang="en-US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중심으로  </a:t>
              </a:r>
              <a:r>
                <a:rPr lang="ko-KR" altLang="en-US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소통과 </a:t>
              </a:r>
              <a:r>
                <a:rPr lang="ko-KR" altLang="en-US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화합</a:t>
              </a:r>
              <a:r>
                <a:rPr lang="en-US" altLang="ko-KR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endParaRPr lang="ko-KR" altLang="en-US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xmlns="" id="{037BEA1C-9094-4A34-9F0E-77E8FBF5B02B}"/>
                </a:ext>
              </a:extLst>
            </p:cNvPr>
            <p:cNvSpPr/>
            <p:nvPr/>
          </p:nvSpPr>
          <p:spPr>
            <a:xfrm>
              <a:off x="7333893" y="2858199"/>
              <a:ext cx="2061052" cy="201050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258">
                  <a:schemeClr val="accent4">
                    <a:lumMod val="40000"/>
                    <a:lumOff val="60000"/>
                  </a:schemeClr>
                </a:gs>
                <a:gs pos="11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txBody>
            <a:bodyPr wrap="square" lIns="144000" tIns="144000" rIns="144000" bIns="144000" anchor="ctr">
              <a:noAutofit/>
            </a:bodyPr>
            <a:lstStyle/>
            <a:p>
              <a:pPr marL="457200" indent="-457200" algn="ctr"/>
              <a:r>
                <a:rPr lang="en-US" altLang="ko-KR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en-US" altLang="ko-KR" sz="2000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 </a:t>
              </a:r>
            </a:p>
            <a:p>
              <a:pPr marL="457200" indent="-457200" algn="ctr"/>
              <a:r>
                <a:rPr lang="ko-KR" altLang="en-US" sz="2000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스마트포용도시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457200" indent="-457200" algn="ctr"/>
              <a:r>
                <a:rPr lang="ko-KR" altLang="en-US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미래가치</a:t>
              </a:r>
              <a:r>
                <a:rPr lang="en-US" altLang="ko-KR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적용</a:t>
              </a:r>
              <a:endParaRPr lang="en-US" altLang="ko-KR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xmlns="" id="{FA54CD2D-9650-4F3A-8122-BF3294187191}"/>
                </a:ext>
              </a:extLst>
            </p:cNvPr>
            <p:cNvSpPr/>
            <p:nvPr/>
          </p:nvSpPr>
          <p:spPr>
            <a:xfrm>
              <a:off x="2782435" y="2858199"/>
              <a:ext cx="2061052" cy="201050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258">
                  <a:schemeClr val="accent4">
                    <a:lumMod val="40000"/>
                    <a:lumOff val="60000"/>
                  </a:schemeClr>
                </a:gs>
                <a:gs pos="11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txBody>
            <a:bodyPr wrap="square" lIns="144000" tIns="144000" rIns="144000" bIns="144000" anchor="ctr">
              <a:noAutofit/>
            </a:bodyPr>
            <a:lstStyle/>
            <a:p>
              <a:pPr indent="-457200" algn="ctr"/>
              <a:r>
                <a:rPr lang="en-US" altLang="ko-KR" sz="20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en-US" altLang="ko-KR" sz="20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 </a:t>
              </a:r>
            </a:p>
            <a:p>
              <a:pPr indent="-457200" algn="ctr"/>
              <a:r>
                <a:rPr lang="ko-KR" altLang="en-US" sz="2000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단지와 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단지연결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indent="-457200" algn="ctr"/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지역의 문제  해결    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indent="-457200" algn="ctr"/>
              <a:r>
                <a:rPr lang="ko-KR" altLang="en-US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형성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8EF5B82A-4F46-43E2-9CAC-CD41007A549B}"/>
                </a:ext>
              </a:extLst>
            </p:cNvPr>
            <p:cNvSpPr/>
            <p:nvPr/>
          </p:nvSpPr>
          <p:spPr>
            <a:xfrm>
              <a:off x="506706" y="2858200"/>
              <a:ext cx="2061052" cy="201050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258">
                  <a:schemeClr val="accent4">
                    <a:lumMod val="40000"/>
                    <a:lumOff val="60000"/>
                  </a:schemeClr>
                </a:gs>
                <a:gs pos="11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txBody>
            <a:bodyPr wrap="square" lIns="144000" tIns="144000" rIns="144000" bIns="144000" anchor="ctr">
              <a:noAutofit/>
            </a:bodyPr>
            <a:lstStyle/>
            <a:p>
              <a:pPr marL="457200" indent="-457200" algn="ctr"/>
              <a:r>
                <a:rPr lang="en-US" altLang="ko-KR" sz="22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en-US" altLang="ko-KR" sz="22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 </a:t>
              </a:r>
            </a:p>
            <a:p>
              <a:pPr marL="457200" indent="-457200" algn="ctr"/>
              <a:r>
                <a:rPr lang="ko-KR" altLang="en-US" sz="2400" b="1" spc="-15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주민 </a:t>
              </a:r>
              <a:r>
                <a:rPr lang="ko-KR" altLang="en-US" sz="24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스스로</a:t>
              </a:r>
              <a:endParaRPr lang="en-US" altLang="ko-KR" sz="2400" b="1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457200" indent="-457200" algn="ctr"/>
              <a:r>
                <a:rPr lang="ko-KR" altLang="en-US" sz="2000" b="1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 내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</a:t>
              </a:r>
              <a:r>
                <a:rPr lang="en-US" altLang="ko-KR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현안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457200" indent="-457200" algn="ctr"/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해결과</a:t>
              </a:r>
              <a:r>
                <a:rPr lang="en-US" altLang="ko-KR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관계 회복</a:t>
              </a:r>
              <a:endParaRPr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xmlns="" id="{EEC848BD-D51B-493F-B791-62C429316D53}"/>
                </a:ext>
              </a:extLst>
            </p:cNvPr>
            <p:cNvSpPr/>
            <p:nvPr/>
          </p:nvSpPr>
          <p:spPr>
            <a:xfrm>
              <a:off x="506706" y="4872911"/>
              <a:ext cx="2061052" cy="12365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8000">
                  <a:schemeClr val="accent1">
                    <a:lumMod val="96000"/>
                    <a:lumOff val="4000"/>
                  </a:schemeClr>
                </a:gs>
                <a:gs pos="99000">
                  <a:srgbClr val="04AC54"/>
                </a:gs>
              </a:gsLst>
              <a:lin ang="5400000" scaled="1"/>
              <a:tileRect/>
            </a:gradFill>
          </p:spPr>
          <p:txBody>
            <a:bodyPr wrap="square" lIns="144000" tIns="216000" rIns="144000" anchor="ctr">
              <a:noAutofit/>
            </a:bodyPr>
            <a:lstStyle/>
            <a:p>
              <a:pPr algn="ctr"/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단지별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공동체활성화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공모사업 지원</a:t>
              </a: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36B413AB-658C-4E96-ABA3-362B2029D45A}"/>
                </a:ext>
              </a:extLst>
            </p:cNvPr>
            <p:cNvSpPr/>
            <p:nvPr/>
          </p:nvSpPr>
          <p:spPr>
            <a:xfrm>
              <a:off x="5058164" y="4872911"/>
              <a:ext cx="2061052" cy="12365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8000">
                  <a:schemeClr val="accent1">
                    <a:lumMod val="96000"/>
                    <a:lumOff val="4000"/>
                  </a:schemeClr>
                </a:gs>
                <a:gs pos="100000">
                  <a:srgbClr val="9886CC"/>
                </a:gs>
              </a:gsLst>
              <a:lin ang="5400000" scaled="1"/>
              <a:tileRect/>
            </a:gradFill>
          </p:spPr>
          <p:txBody>
            <a:bodyPr wrap="square" lIns="144000" tIns="216000" rIns="144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성동구 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아파트 공동체 </a:t>
              </a:r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활성화 단체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rgbClr val="FFDF5B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연합회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지원</a:t>
              </a:r>
              <a:endParaRPr lang="en-US" altLang="ko-KR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E795BBB8-2ABE-47D7-BB03-65625235F711}"/>
                </a:ext>
              </a:extLst>
            </p:cNvPr>
            <p:cNvSpPr/>
            <p:nvPr/>
          </p:nvSpPr>
          <p:spPr>
            <a:xfrm>
              <a:off x="7333893" y="4872911"/>
              <a:ext cx="2061052" cy="12365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8000">
                  <a:schemeClr val="accent1">
                    <a:lumMod val="96000"/>
                    <a:lumOff val="4000"/>
                  </a:schemeClr>
                </a:gs>
                <a:gs pos="100000">
                  <a:srgbClr val="DB8A31"/>
                </a:gs>
              </a:gsLst>
              <a:lin ang="5400000" scaled="1"/>
              <a:tileRect/>
            </a:gradFill>
          </p:spPr>
          <p:txBody>
            <a:bodyPr wrap="square" lIns="144000" tIns="216000" rIns="144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미래비전 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및 </a:t>
              </a: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en-US" altLang="ko-KR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00000"/>
                </a:lnSpc>
              </a:pP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정책과제</a:t>
              </a:r>
              <a:endParaRPr lang="ko-KR" altLang="en-US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B811A603-7FB9-400E-BC9D-A2D4B9B4FF3D}"/>
                </a:ext>
              </a:extLst>
            </p:cNvPr>
            <p:cNvSpPr/>
            <p:nvPr/>
          </p:nvSpPr>
          <p:spPr>
            <a:xfrm>
              <a:off x="2782435" y="4872911"/>
              <a:ext cx="2061052" cy="12365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8000">
                  <a:schemeClr val="accent1">
                    <a:lumMod val="96000"/>
                    <a:lumOff val="4000"/>
                  </a:schemeClr>
                </a:gs>
                <a:gs pos="100000">
                  <a:srgbClr val="4870E0"/>
                </a:gs>
              </a:gsLst>
              <a:lin ang="5400000" scaled="1"/>
              <a:tileRect/>
            </a:gradFill>
          </p:spPr>
          <p:txBody>
            <a:bodyPr wrap="square" lIns="144000" tIns="216000" rIns="144000" anchor="ctr">
              <a:noAutofit/>
            </a:bodyPr>
            <a:lstStyle/>
            <a:p>
              <a:pPr algn="ctr"/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생활권 중심</a:t>
              </a:r>
              <a:r>
                <a:rPr lang="ko-KR" altLang="en-US" sz="1600" b="1" spc="-10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600" b="1" spc="-100" dirty="0">
                  <a:ln>
                    <a:solidFill>
                      <a:srgbClr val="5B9BD5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지역공동체 형성 지원</a:t>
              </a:r>
              <a:endParaRPr lang="en-US" altLang="ko-KR" sz="1600" b="1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" name="이등변 삼각형 5">
              <a:extLst>
                <a:ext uri="{FF2B5EF4-FFF2-40B4-BE49-F238E27FC236}">
                  <a16:creationId xmlns:a16="http://schemas.microsoft.com/office/drawing/2014/main" xmlns="" id="{B2F3C70B-3346-46A3-B885-A3820A6FEF2B}"/>
                </a:ext>
              </a:extLst>
            </p:cNvPr>
            <p:cNvSpPr/>
            <p:nvPr/>
          </p:nvSpPr>
          <p:spPr>
            <a:xfrm rot="10800000">
              <a:off x="1375307" y="4857834"/>
              <a:ext cx="323850" cy="156248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이등변 삼각형 49">
              <a:extLst>
                <a:ext uri="{FF2B5EF4-FFF2-40B4-BE49-F238E27FC236}">
                  <a16:creationId xmlns:a16="http://schemas.microsoft.com/office/drawing/2014/main" xmlns="" id="{6BD6DBCC-2DA8-4B4B-A550-D57C48A539D2}"/>
                </a:ext>
              </a:extLst>
            </p:cNvPr>
            <p:cNvSpPr/>
            <p:nvPr/>
          </p:nvSpPr>
          <p:spPr>
            <a:xfrm rot="10800000">
              <a:off x="3651037" y="4857834"/>
              <a:ext cx="323850" cy="156248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이등변 삼각형 50">
              <a:extLst>
                <a:ext uri="{FF2B5EF4-FFF2-40B4-BE49-F238E27FC236}">
                  <a16:creationId xmlns:a16="http://schemas.microsoft.com/office/drawing/2014/main" xmlns="" id="{DE8BBD95-1DC5-497F-A180-5EAD1D04F39C}"/>
                </a:ext>
              </a:extLst>
            </p:cNvPr>
            <p:cNvSpPr/>
            <p:nvPr/>
          </p:nvSpPr>
          <p:spPr>
            <a:xfrm rot="10800000">
              <a:off x="5926766" y="4857834"/>
              <a:ext cx="323850" cy="156248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3" name="이등변 삼각형 52">
              <a:extLst>
                <a:ext uri="{FF2B5EF4-FFF2-40B4-BE49-F238E27FC236}">
                  <a16:creationId xmlns:a16="http://schemas.microsoft.com/office/drawing/2014/main" xmlns="" id="{67EC6DCC-AA58-4D94-AC89-CC84AE765A21}"/>
                </a:ext>
              </a:extLst>
            </p:cNvPr>
            <p:cNvSpPr/>
            <p:nvPr/>
          </p:nvSpPr>
          <p:spPr>
            <a:xfrm rot="10800000">
              <a:off x="8202494" y="4857834"/>
              <a:ext cx="323850" cy="156248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A6020F14-60C5-429A-846E-2E927B09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EC1C-83DE-49FB-B62E-6C987AE8BAA2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B674182A-2ABF-4F02-8B8F-B7DA5B0D6814}"/>
              </a:ext>
            </a:extLst>
          </p:cNvPr>
          <p:cNvSpPr/>
          <p:nvPr/>
        </p:nvSpPr>
        <p:spPr>
          <a:xfrm>
            <a:off x="2829662" y="1209050"/>
            <a:ext cx="4246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2800" b="1" spc="6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공동체 활성화</a:t>
            </a:r>
            <a:r>
              <a:rPr lang="ko-KR" altLang="en-US" sz="2800" spc="60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푸른전남" panose="020B0503000000000000" pitchFamily="50" charset="-127"/>
                <a:ea typeface="푸른전남" panose="020B0503000000000000" pitchFamily="50" charset="-127"/>
              </a:rPr>
              <a:t>를 위해</a:t>
            </a:r>
            <a:endParaRPr lang="ko-KR" altLang="en-US" sz="2800" spc="600" dirty="0">
              <a:solidFill>
                <a:srgbClr val="44546A">
                  <a:lumMod val="75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2C47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b="1" dirty="0" smtClean="0">
            <a:ln>
              <a:solidFill>
                <a:schemeClr val="accent1">
                  <a:alpha val="0"/>
                </a:schemeClr>
              </a:solidFill>
            </a:ln>
            <a:solidFill>
              <a:schemeClr val="bg1"/>
            </a:solidFill>
            <a:latin typeface="+mj-lt"/>
            <a:ea typeface="맑은 고딕" panose="020B0503020000020004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9DC271DB72AD34AA56181FFDF2BA316" ma:contentTypeVersion="8" ma:contentTypeDescription="새 문서를 만듭니다." ma:contentTypeScope="" ma:versionID="87e3bc985466bb9f0ec26ea1ee29975a">
  <xsd:schema xmlns:xsd="http://www.w3.org/2001/XMLSchema" xmlns:xs="http://www.w3.org/2001/XMLSchema" xmlns:p="http://schemas.microsoft.com/office/2006/metadata/properties" xmlns:ns3="cb1b9911-8915-4548-b67b-b4ab4c2b7454" targetNamespace="http://schemas.microsoft.com/office/2006/metadata/properties" ma:root="true" ma:fieldsID="36e6bf8bcbe784adf000b69775fe1a32" ns3:_="">
    <xsd:import namespace="cb1b9911-8915-4548-b67b-b4ab4c2b74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b9911-8915-4548-b67b-b4ab4c2b74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2BA08E-F3D1-451F-9CE0-92EEA86C7A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770096-3CDD-4E0A-9049-951C5C232B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1b9911-8915-4548-b67b-b4ab4c2b74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5FE684-1C57-4034-812C-6AED9C99C045}">
  <ds:schemaRefs>
    <ds:schemaRef ds:uri="cb1b9911-8915-4548-b67b-b4ab4c2b7454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6152</TotalTime>
  <Words>2947</Words>
  <Application>Microsoft Office PowerPoint</Application>
  <PresentationFormat>A4 용지(210x297mm)</PresentationFormat>
  <Paragraphs>686</Paragraphs>
  <Slides>36</Slides>
  <Notes>36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37" baseType="lpstr">
      <vt:lpstr>Office 테마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피티위즈(주)</dc:creator>
  <cp:lastModifiedBy>USER</cp:lastModifiedBy>
  <cp:revision>360</cp:revision>
  <dcterms:created xsi:type="dcterms:W3CDTF">2019-10-02T05:20:26Z</dcterms:created>
  <dcterms:modified xsi:type="dcterms:W3CDTF">2020-02-13T06:27:09Z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0x01010079DC271DB72AD34AA56181FFDF2BA316</vt:lpwstr>
  </property>
</Properties>
</file>