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F41B-168A-4CAE-A969-56511E78F0E9}" type="datetimeFigureOut">
              <a:rPr lang="ko-KR" altLang="en-US" smtClean="0"/>
              <a:t>2021-06-22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AA1E6-EB30-43AA-972D-F68866A61BC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825"/>
          <a:stretch>
            <a:fillRect/>
          </a:stretch>
        </p:blipFill>
        <p:spPr bwMode="auto">
          <a:xfrm>
            <a:off x="241425" y="188640"/>
            <a:ext cx="8651055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88640"/>
            <a:ext cx="874541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1"/>
            <a:ext cx="8784976" cy="65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351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88640"/>
            <a:ext cx="88025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</cp:revision>
  <dcterms:created xsi:type="dcterms:W3CDTF">2021-06-22T01:55:06Z</dcterms:created>
  <dcterms:modified xsi:type="dcterms:W3CDTF">2021-06-22T02:00:02Z</dcterms:modified>
</cp:coreProperties>
</file>