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58" r:id="rId5"/>
    <p:sldId id="261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99FE-7B8C-40D9-A74F-8D2E850B5B3B}" type="datetimeFigureOut">
              <a:rPr lang="ko-KR" altLang="en-US" smtClean="0"/>
              <a:t>2021-06-22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450F-9AA4-44E2-83B0-5346635698A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99FE-7B8C-40D9-A74F-8D2E850B5B3B}" type="datetimeFigureOut">
              <a:rPr lang="ko-KR" altLang="en-US" smtClean="0"/>
              <a:t>2021-06-22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450F-9AA4-44E2-83B0-5346635698A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99FE-7B8C-40D9-A74F-8D2E850B5B3B}" type="datetimeFigureOut">
              <a:rPr lang="ko-KR" altLang="en-US" smtClean="0"/>
              <a:t>2021-06-22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450F-9AA4-44E2-83B0-5346635698A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99FE-7B8C-40D9-A74F-8D2E850B5B3B}" type="datetimeFigureOut">
              <a:rPr lang="ko-KR" altLang="en-US" smtClean="0"/>
              <a:t>2021-06-22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450F-9AA4-44E2-83B0-5346635698A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99FE-7B8C-40D9-A74F-8D2E850B5B3B}" type="datetimeFigureOut">
              <a:rPr lang="ko-KR" altLang="en-US" smtClean="0"/>
              <a:t>2021-06-22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450F-9AA4-44E2-83B0-5346635698A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99FE-7B8C-40D9-A74F-8D2E850B5B3B}" type="datetimeFigureOut">
              <a:rPr lang="ko-KR" altLang="en-US" smtClean="0"/>
              <a:t>2021-06-22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450F-9AA4-44E2-83B0-5346635698A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99FE-7B8C-40D9-A74F-8D2E850B5B3B}" type="datetimeFigureOut">
              <a:rPr lang="ko-KR" altLang="en-US" smtClean="0"/>
              <a:t>2021-06-22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450F-9AA4-44E2-83B0-5346635698A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99FE-7B8C-40D9-A74F-8D2E850B5B3B}" type="datetimeFigureOut">
              <a:rPr lang="ko-KR" altLang="en-US" smtClean="0"/>
              <a:t>2021-06-22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450F-9AA4-44E2-83B0-5346635698A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99FE-7B8C-40D9-A74F-8D2E850B5B3B}" type="datetimeFigureOut">
              <a:rPr lang="ko-KR" altLang="en-US" smtClean="0"/>
              <a:t>2021-06-22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450F-9AA4-44E2-83B0-5346635698A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99FE-7B8C-40D9-A74F-8D2E850B5B3B}" type="datetimeFigureOut">
              <a:rPr lang="ko-KR" altLang="en-US" smtClean="0"/>
              <a:t>2021-06-22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450F-9AA4-44E2-83B0-5346635698A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99FE-7B8C-40D9-A74F-8D2E850B5B3B}" type="datetimeFigureOut">
              <a:rPr lang="ko-KR" altLang="en-US" smtClean="0"/>
              <a:t>2021-06-22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450F-9AA4-44E2-83B0-5346635698A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F99FE-7B8C-40D9-A74F-8D2E850B5B3B}" type="datetimeFigureOut">
              <a:rPr lang="ko-KR" altLang="en-US" smtClean="0"/>
              <a:t>2021-06-22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4450F-9AA4-44E2-83B0-5346635698A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496944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오른쪽 화살표 4"/>
          <p:cNvSpPr/>
          <p:nvPr/>
        </p:nvSpPr>
        <p:spPr>
          <a:xfrm>
            <a:off x="5364088" y="692696"/>
            <a:ext cx="792088" cy="21602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611560" y="692696"/>
            <a:ext cx="4032448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rgbClr val="FF0000"/>
                </a:solidFill>
              </a:rPr>
              <a:t>1. </a:t>
            </a:r>
            <a:r>
              <a:rPr lang="ko-KR" altLang="en-US" b="1" dirty="0" smtClean="0">
                <a:solidFill>
                  <a:srgbClr val="FF0000"/>
                </a:solidFill>
              </a:rPr>
              <a:t>예방접종 도우미</a:t>
            </a:r>
            <a:r>
              <a:rPr lang="en-US" altLang="ko-KR" b="1" dirty="0" smtClean="0">
                <a:solidFill>
                  <a:srgbClr val="FF0000"/>
                </a:solidFill>
              </a:rPr>
              <a:t>(nip.kdca.go.kr)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8244408" cy="634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오른쪽 화살표 2"/>
          <p:cNvSpPr/>
          <p:nvPr/>
        </p:nvSpPr>
        <p:spPr>
          <a:xfrm>
            <a:off x="1475656" y="2204864"/>
            <a:ext cx="792088" cy="21602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88640"/>
            <a:ext cx="8909620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오른쪽 화살표 2"/>
          <p:cNvSpPr/>
          <p:nvPr/>
        </p:nvSpPr>
        <p:spPr>
          <a:xfrm>
            <a:off x="4572000" y="3861048"/>
            <a:ext cx="792088" cy="21602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179512" y="836712"/>
            <a:ext cx="3600400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rgbClr val="FF0000"/>
                </a:solidFill>
              </a:rPr>
              <a:t>2. </a:t>
            </a:r>
            <a:r>
              <a:rPr lang="ko-KR" altLang="en-US" b="1" dirty="0" smtClean="0">
                <a:solidFill>
                  <a:srgbClr val="FF0000"/>
                </a:solidFill>
              </a:rPr>
              <a:t>정부 </a:t>
            </a:r>
            <a:r>
              <a:rPr lang="en-US" altLang="ko-KR" b="1" dirty="0" smtClean="0">
                <a:solidFill>
                  <a:srgbClr val="FF0000"/>
                </a:solidFill>
              </a:rPr>
              <a:t>24 </a:t>
            </a:r>
            <a:r>
              <a:rPr lang="ko-KR" altLang="en-US" b="1" dirty="0" err="1" smtClean="0">
                <a:solidFill>
                  <a:srgbClr val="FF0000"/>
                </a:solidFill>
              </a:rPr>
              <a:t>누리집</a:t>
            </a:r>
            <a:r>
              <a:rPr lang="en-US" altLang="ko-KR" b="1" dirty="0" smtClean="0">
                <a:solidFill>
                  <a:srgbClr val="FF0000"/>
                </a:solidFill>
              </a:rPr>
              <a:t>(www/gov.kr)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568952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오른쪽 화살표 4"/>
          <p:cNvSpPr/>
          <p:nvPr/>
        </p:nvSpPr>
        <p:spPr>
          <a:xfrm>
            <a:off x="1907704" y="3284984"/>
            <a:ext cx="792088" cy="21602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568952" cy="5820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타원 4"/>
          <p:cNvSpPr/>
          <p:nvPr/>
        </p:nvSpPr>
        <p:spPr>
          <a:xfrm>
            <a:off x="4572000" y="836712"/>
            <a:ext cx="360040" cy="36004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6" name="타원 5"/>
          <p:cNvSpPr/>
          <p:nvPr/>
        </p:nvSpPr>
        <p:spPr>
          <a:xfrm>
            <a:off x="2843808" y="2132856"/>
            <a:ext cx="360040" cy="36004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7" name="타원 6"/>
          <p:cNvSpPr/>
          <p:nvPr/>
        </p:nvSpPr>
        <p:spPr>
          <a:xfrm>
            <a:off x="1619672" y="3861048"/>
            <a:ext cx="360040" cy="36004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3</a:t>
            </a:r>
            <a:endParaRPr lang="ko-KR" altLang="en-US" dirty="0"/>
          </a:p>
        </p:txBody>
      </p:sp>
      <p:sp>
        <p:nvSpPr>
          <p:cNvPr id="8" name="타원 7"/>
          <p:cNvSpPr/>
          <p:nvPr/>
        </p:nvSpPr>
        <p:spPr>
          <a:xfrm>
            <a:off x="1043608" y="5301208"/>
            <a:ext cx="360040" cy="36004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4</a:t>
            </a: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19</Words>
  <Application>Microsoft Office PowerPoint</Application>
  <PresentationFormat>화면 슬라이드 쇼(4:3)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3</cp:revision>
  <dcterms:created xsi:type="dcterms:W3CDTF">2021-06-22T01:30:16Z</dcterms:created>
  <dcterms:modified xsi:type="dcterms:W3CDTF">2021-06-22T01:51:23Z</dcterms:modified>
</cp:coreProperties>
</file>